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comment1.xml" ContentType="application/vnd.openxmlformats-officedocument.presentationml.comment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5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6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90.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0" r:id="rId1"/>
    <p:sldMasterId id="2147483666" r:id="rId2"/>
  </p:sldMasterIdLst>
  <p:notesMasterIdLst>
    <p:notesMasterId r:id="rId96"/>
  </p:notesMasterIdLst>
  <p:handoutMasterIdLst>
    <p:handoutMasterId r:id="rId97"/>
  </p:handoutMasterIdLst>
  <p:sldIdLst>
    <p:sldId id="259" r:id="rId3"/>
    <p:sldId id="282" r:id="rId4"/>
    <p:sldId id="391" r:id="rId5"/>
    <p:sldId id="309" r:id="rId6"/>
    <p:sldId id="334" r:id="rId7"/>
    <p:sldId id="346" r:id="rId8"/>
    <p:sldId id="285" r:id="rId9"/>
    <p:sldId id="310" r:id="rId10"/>
    <p:sldId id="286" r:id="rId11"/>
    <p:sldId id="311" r:id="rId12"/>
    <p:sldId id="347" r:id="rId13"/>
    <p:sldId id="349" r:id="rId14"/>
    <p:sldId id="350" r:id="rId15"/>
    <p:sldId id="351" r:id="rId16"/>
    <p:sldId id="352" r:id="rId17"/>
    <p:sldId id="353" r:id="rId18"/>
    <p:sldId id="348" r:id="rId19"/>
    <p:sldId id="304" r:id="rId20"/>
    <p:sldId id="313" r:id="rId21"/>
    <p:sldId id="314" r:id="rId22"/>
    <p:sldId id="315" r:id="rId23"/>
    <p:sldId id="316" r:id="rId24"/>
    <p:sldId id="317" r:id="rId25"/>
    <p:sldId id="318" r:id="rId26"/>
    <p:sldId id="322" r:id="rId27"/>
    <p:sldId id="321" r:id="rId28"/>
    <p:sldId id="319" r:id="rId29"/>
    <p:sldId id="320" r:id="rId30"/>
    <p:sldId id="323" r:id="rId31"/>
    <p:sldId id="325" r:id="rId32"/>
    <p:sldId id="327" r:id="rId33"/>
    <p:sldId id="326" r:id="rId34"/>
    <p:sldId id="324" r:id="rId35"/>
    <p:sldId id="328" r:id="rId36"/>
    <p:sldId id="384" r:id="rId37"/>
    <p:sldId id="329" r:id="rId38"/>
    <p:sldId id="330" r:id="rId39"/>
    <p:sldId id="332" r:id="rId40"/>
    <p:sldId id="331" r:id="rId41"/>
    <p:sldId id="336" r:id="rId42"/>
    <p:sldId id="335" r:id="rId43"/>
    <p:sldId id="337" r:id="rId44"/>
    <p:sldId id="385" r:id="rId45"/>
    <p:sldId id="333" r:id="rId46"/>
    <p:sldId id="338" r:id="rId47"/>
    <p:sldId id="339" r:id="rId48"/>
    <p:sldId id="386" r:id="rId49"/>
    <p:sldId id="340" r:id="rId50"/>
    <p:sldId id="341" r:id="rId51"/>
    <p:sldId id="383" r:id="rId52"/>
    <p:sldId id="344" r:id="rId53"/>
    <p:sldId id="342" r:id="rId54"/>
    <p:sldId id="343" r:id="rId55"/>
    <p:sldId id="354" r:id="rId56"/>
    <p:sldId id="360" r:id="rId57"/>
    <p:sldId id="355" r:id="rId58"/>
    <p:sldId id="359" r:id="rId59"/>
    <p:sldId id="388" r:id="rId60"/>
    <p:sldId id="356" r:id="rId61"/>
    <p:sldId id="389" r:id="rId62"/>
    <p:sldId id="392" r:id="rId63"/>
    <p:sldId id="382" r:id="rId64"/>
    <p:sldId id="358" r:id="rId65"/>
    <p:sldId id="345" r:id="rId66"/>
    <p:sldId id="305" r:id="rId67"/>
    <p:sldId id="357" r:id="rId68"/>
    <p:sldId id="307" r:id="rId69"/>
    <p:sldId id="312" r:id="rId70"/>
    <p:sldId id="306" r:id="rId71"/>
    <p:sldId id="290" r:id="rId72"/>
    <p:sldId id="289" r:id="rId73"/>
    <p:sldId id="361" r:id="rId74"/>
    <p:sldId id="362" r:id="rId75"/>
    <p:sldId id="363" r:id="rId76"/>
    <p:sldId id="364" r:id="rId77"/>
    <p:sldId id="365" r:id="rId78"/>
    <p:sldId id="366" r:id="rId79"/>
    <p:sldId id="367" r:id="rId80"/>
    <p:sldId id="368" r:id="rId81"/>
    <p:sldId id="370" r:id="rId82"/>
    <p:sldId id="369" r:id="rId83"/>
    <p:sldId id="371" r:id="rId84"/>
    <p:sldId id="372" r:id="rId85"/>
    <p:sldId id="373" r:id="rId86"/>
    <p:sldId id="374" r:id="rId87"/>
    <p:sldId id="375" r:id="rId88"/>
    <p:sldId id="376" r:id="rId89"/>
    <p:sldId id="377" r:id="rId90"/>
    <p:sldId id="378" r:id="rId91"/>
    <p:sldId id="380" r:id="rId92"/>
    <p:sldId id="381" r:id="rId93"/>
    <p:sldId id="390" r:id="rId94"/>
    <p:sldId id="387" r:id="rId95"/>
  </p:sldIdLst>
  <p:sldSz cx="13004800" cy="9753600"/>
  <p:notesSz cx="6797675" cy="9928225"/>
  <p:defaultTextStyle>
    <a:defPPr>
      <a:defRPr lang="en-US"/>
    </a:defPPr>
    <a:lvl1pPr algn="l" rtl="0" eaLnBrk="0" fontAlgn="base" hangingPunct="0">
      <a:spcBef>
        <a:spcPct val="0"/>
      </a:spcBef>
      <a:spcAft>
        <a:spcPct val="0"/>
      </a:spcAft>
      <a:defRPr sz="4200" kern="1200">
        <a:solidFill>
          <a:srgbClr val="000000"/>
        </a:solidFill>
        <a:latin typeface="Gill Sans"/>
        <a:ea typeface="ヒラギノ角ゴ ProN W3"/>
        <a:cs typeface="ヒラギノ角ゴ ProN W3"/>
        <a:sym typeface="Gill Sans"/>
      </a:defRPr>
    </a:lvl1pPr>
    <a:lvl2pPr marL="457200" algn="l" rtl="0" eaLnBrk="0" fontAlgn="base" hangingPunct="0">
      <a:spcBef>
        <a:spcPct val="0"/>
      </a:spcBef>
      <a:spcAft>
        <a:spcPct val="0"/>
      </a:spcAft>
      <a:defRPr sz="4200" kern="1200">
        <a:solidFill>
          <a:srgbClr val="000000"/>
        </a:solidFill>
        <a:latin typeface="Gill Sans"/>
        <a:ea typeface="ヒラギノ角ゴ ProN W3"/>
        <a:cs typeface="ヒラギノ角ゴ ProN W3"/>
        <a:sym typeface="Gill Sans"/>
      </a:defRPr>
    </a:lvl2pPr>
    <a:lvl3pPr marL="914400" algn="l" rtl="0" eaLnBrk="0" fontAlgn="base" hangingPunct="0">
      <a:spcBef>
        <a:spcPct val="0"/>
      </a:spcBef>
      <a:spcAft>
        <a:spcPct val="0"/>
      </a:spcAft>
      <a:defRPr sz="4200" kern="1200">
        <a:solidFill>
          <a:srgbClr val="000000"/>
        </a:solidFill>
        <a:latin typeface="Gill Sans"/>
        <a:ea typeface="ヒラギノ角ゴ ProN W3"/>
        <a:cs typeface="ヒラギノ角ゴ ProN W3"/>
        <a:sym typeface="Gill Sans"/>
      </a:defRPr>
    </a:lvl3pPr>
    <a:lvl4pPr marL="1371600" algn="l" rtl="0" eaLnBrk="0" fontAlgn="base" hangingPunct="0">
      <a:spcBef>
        <a:spcPct val="0"/>
      </a:spcBef>
      <a:spcAft>
        <a:spcPct val="0"/>
      </a:spcAft>
      <a:defRPr sz="4200" kern="1200">
        <a:solidFill>
          <a:srgbClr val="000000"/>
        </a:solidFill>
        <a:latin typeface="Gill Sans"/>
        <a:ea typeface="ヒラギノ角ゴ ProN W3"/>
        <a:cs typeface="ヒラギノ角ゴ ProN W3"/>
        <a:sym typeface="Gill Sans"/>
      </a:defRPr>
    </a:lvl4pPr>
    <a:lvl5pPr marL="1828800" algn="l" rtl="0" eaLnBrk="0" fontAlgn="base" hangingPunct="0">
      <a:spcBef>
        <a:spcPct val="0"/>
      </a:spcBef>
      <a:spcAft>
        <a:spcPct val="0"/>
      </a:spcAft>
      <a:defRPr sz="4200" kern="1200">
        <a:solidFill>
          <a:srgbClr val="000000"/>
        </a:solidFill>
        <a:latin typeface="Gill Sans"/>
        <a:ea typeface="ヒラギノ角ゴ ProN W3"/>
        <a:cs typeface="ヒラギノ角ゴ ProN W3"/>
        <a:sym typeface="Gill Sans"/>
      </a:defRPr>
    </a:lvl5pPr>
    <a:lvl6pPr marL="2286000" algn="l" defTabSz="914400" rtl="0" eaLnBrk="1" latinLnBrk="0" hangingPunct="1">
      <a:defRPr sz="4200" kern="1200">
        <a:solidFill>
          <a:srgbClr val="000000"/>
        </a:solidFill>
        <a:latin typeface="Gill Sans"/>
        <a:ea typeface="ヒラギノ角ゴ ProN W3"/>
        <a:cs typeface="ヒラギノ角ゴ ProN W3"/>
        <a:sym typeface="Gill Sans"/>
      </a:defRPr>
    </a:lvl6pPr>
    <a:lvl7pPr marL="2743200" algn="l" defTabSz="914400" rtl="0" eaLnBrk="1" latinLnBrk="0" hangingPunct="1">
      <a:defRPr sz="4200" kern="1200">
        <a:solidFill>
          <a:srgbClr val="000000"/>
        </a:solidFill>
        <a:latin typeface="Gill Sans"/>
        <a:ea typeface="ヒラギノ角ゴ ProN W3"/>
        <a:cs typeface="ヒラギノ角ゴ ProN W3"/>
        <a:sym typeface="Gill Sans"/>
      </a:defRPr>
    </a:lvl7pPr>
    <a:lvl8pPr marL="3200400" algn="l" defTabSz="914400" rtl="0" eaLnBrk="1" latinLnBrk="0" hangingPunct="1">
      <a:defRPr sz="4200" kern="1200">
        <a:solidFill>
          <a:srgbClr val="000000"/>
        </a:solidFill>
        <a:latin typeface="Gill Sans"/>
        <a:ea typeface="ヒラギノ角ゴ ProN W3"/>
        <a:cs typeface="ヒラギノ角ゴ ProN W3"/>
        <a:sym typeface="Gill Sans"/>
      </a:defRPr>
    </a:lvl8pPr>
    <a:lvl9pPr marL="3657600" algn="l" defTabSz="914400" rtl="0" eaLnBrk="1" latinLnBrk="0" hangingPunct="1">
      <a:defRPr sz="4200" kern="1200">
        <a:solidFill>
          <a:srgbClr val="000000"/>
        </a:solidFill>
        <a:latin typeface="Gill Sans"/>
        <a:ea typeface="ヒラギノ角ゴ ProN W3"/>
        <a:cs typeface="ヒラギノ角ゴ ProN W3"/>
        <a:sym typeface="Gill Sans"/>
      </a:defRPr>
    </a:lvl9pPr>
  </p:defaultTextStyle>
  <p:extLst>
    <p:ext uri="{EFAFB233-063F-42B5-8137-9DF3F51BA10A}">
      <p15:sldGuideLst xmlns:p15="http://schemas.microsoft.com/office/powerpoint/2012/main">
        <p15:guide id="1" orient="horz" pos="3027">
          <p15:clr>
            <a:srgbClr val="A4A3A4"/>
          </p15:clr>
        </p15:guide>
        <p15:guide id="2" pos="4005">
          <p15:clr>
            <a:srgbClr val="A4A3A4"/>
          </p15:clr>
        </p15:guide>
        <p15:guide id="3" pos="31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anti Puspitasari" initials="K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243"/>
    <a:srgbClr val="CCFFCC"/>
    <a:srgbClr val="FFCCFF"/>
    <a:srgbClr val="CCECFF"/>
    <a:srgbClr val="CCFFFF"/>
    <a:srgbClr val="FFCCCC"/>
    <a:srgbClr val="FFFF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3" autoAdjust="0"/>
    <p:restoredTop sz="94737" autoAdjust="0"/>
  </p:normalViewPr>
  <p:slideViewPr>
    <p:cSldViewPr showGuides="1">
      <p:cViewPr varScale="1">
        <p:scale>
          <a:sx n="51" d="100"/>
          <a:sy n="51" d="100"/>
        </p:scale>
        <p:origin x="1314" y="66"/>
      </p:cViewPr>
      <p:guideLst>
        <p:guide orient="horz" pos="3027"/>
        <p:guide pos="4005"/>
        <p:guide pos="31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tableStyles" Target="tableStyle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commentAuthors" Target="commentAuthors.xml"/><Relationship Id="rId3" Type="http://schemas.openxmlformats.org/officeDocument/2006/relationships/slide" Target="slides/slid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6-11-20T18:36:39.816" idx="1">
    <p:pos x="10" y="10"/>
    <p:text/>
  </p:cm>
</p:cmLst>
</file>

<file path=ppt/diagrams/_rels/data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310653-27CA-4FFC-97DE-01CCA5341A28}"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id-ID"/>
        </a:p>
      </dgm:t>
    </dgm:pt>
    <dgm:pt modelId="{8F2F6526-3348-4137-851E-7200F29CA7BC}">
      <dgm:prSet phldrT="[Text]"/>
      <dgm:spPr>
        <a:solidFill>
          <a:srgbClr val="00B0F0">
            <a:alpha val="40000"/>
          </a:srgbClr>
        </a:solidFill>
      </dgm:spPr>
      <dgm:t>
        <a:bodyPr/>
        <a:lstStyle/>
        <a:p>
          <a:r>
            <a:rPr lang="en-US" dirty="0" err="1" smtClean="0"/>
            <a:t>Kebijakan</a:t>
          </a:r>
          <a:r>
            <a:rPr lang="en-US" dirty="0" smtClean="0"/>
            <a:t> </a:t>
          </a:r>
          <a:r>
            <a:rPr lang="en-US" dirty="0" err="1" smtClean="0"/>
            <a:t>Penelitian</a:t>
          </a:r>
          <a:r>
            <a:rPr lang="en-US" dirty="0" smtClean="0"/>
            <a:t> </a:t>
          </a:r>
          <a:r>
            <a:rPr lang="en-US" dirty="0" smtClean="0"/>
            <a:t>2017</a:t>
          </a:r>
          <a:endParaRPr lang="id-ID" dirty="0"/>
        </a:p>
      </dgm:t>
    </dgm:pt>
    <dgm:pt modelId="{CF561A47-475C-42D3-8299-38C136C68B69}" type="parTrans" cxnId="{9359241E-2F66-48EF-B515-AED51577A42E}">
      <dgm:prSet/>
      <dgm:spPr/>
      <dgm:t>
        <a:bodyPr/>
        <a:lstStyle/>
        <a:p>
          <a:endParaRPr lang="id-ID"/>
        </a:p>
      </dgm:t>
    </dgm:pt>
    <dgm:pt modelId="{FD5CC9B7-E18D-497D-B328-E0AA95398522}" type="sibTrans" cxnId="{9359241E-2F66-48EF-B515-AED51577A42E}">
      <dgm:prSet/>
      <dgm:spPr/>
      <dgm:t>
        <a:bodyPr/>
        <a:lstStyle/>
        <a:p>
          <a:endParaRPr lang="id-ID"/>
        </a:p>
      </dgm:t>
    </dgm:pt>
    <dgm:pt modelId="{A3B00903-F286-49C3-A9F1-459024F3B246}">
      <dgm:prSet phldrT="[Text]"/>
      <dgm:spPr>
        <a:solidFill>
          <a:schemeClr val="accent6">
            <a:lumMod val="60000"/>
            <a:lumOff val="40000"/>
            <a:alpha val="40000"/>
          </a:schemeClr>
        </a:solidFill>
      </dgm:spPr>
      <dgm:t>
        <a:bodyPr/>
        <a:lstStyle/>
        <a:p>
          <a:r>
            <a:rPr lang="en-US" dirty="0" smtClean="0"/>
            <a:t>21 November 2016</a:t>
          </a:r>
          <a:endParaRPr lang="id-ID" dirty="0"/>
        </a:p>
      </dgm:t>
    </dgm:pt>
    <dgm:pt modelId="{1C63136C-8017-4C3C-BBBD-172D08D03162}" type="parTrans" cxnId="{6FEF95B0-A8DB-4212-A7EE-6C9B45309A16}">
      <dgm:prSet/>
      <dgm:spPr/>
      <dgm:t>
        <a:bodyPr/>
        <a:lstStyle/>
        <a:p>
          <a:endParaRPr lang="id-ID"/>
        </a:p>
      </dgm:t>
    </dgm:pt>
    <dgm:pt modelId="{6271A2C1-4A5F-4896-A0E6-8002D5EF85F7}" type="sibTrans" cxnId="{6FEF95B0-A8DB-4212-A7EE-6C9B45309A16}">
      <dgm:prSet/>
      <dgm:spPr/>
      <dgm:t>
        <a:bodyPr/>
        <a:lstStyle/>
        <a:p>
          <a:endParaRPr lang="id-ID"/>
        </a:p>
      </dgm:t>
    </dgm:pt>
    <dgm:pt modelId="{57C7169E-8761-4363-B486-E6679CF76693}">
      <dgm:prSet phldrT="[Text]"/>
      <dgm:spPr>
        <a:solidFill>
          <a:srgbClr val="FFFF00">
            <a:alpha val="40000"/>
          </a:srgbClr>
        </a:solidFill>
      </dgm:spPr>
      <dgm:t>
        <a:bodyPr/>
        <a:lstStyle/>
        <a:p>
          <a:r>
            <a:rPr lang="en-US" dirty="0" err="1" smtClean="0"/>
            <a:t>Universitas</a:t>
          </a:r>
          <a:r>
            <a:rPr lang="en-US" dirty="0" smtClean="0"/>
            <a:t> Terbuka</a:t>
          </a:r>
          <a:endParaRPr lang="id-ID" dirty="0"/>
        </a:p>
      </dgm:t>
    </dgm:pt>
    <dgm:pt modelId="{F9C6FD5C-AC88-40DB-85E4-A76B9698AC13}" type="parTrans" cxnId="{EF1FAF5B-7ED1-467F-AA9D-F0953926ACA4}">
      <dgm:prSet/>
      <dgm:spPr/>
      <dgm:t>
        <a:bodyPr/>
        <a:lstStyle/>
        <a:p>
          <a:endParaRPr lang="id-ID"/>
        </a:p>
      </dgm:t>
    </dgm:pt>
    <dgm:pt modelId="{C96E93BF-121D-4387-8EFD-20485F3C05EB}" type="sibTrans" cxnId="{EF1FAF5B-7ED1-467F-AA9D-F0953926ACA4}">
      <dgm:prSet/>
      <dgm:spPr/>
      <dgm:t>
        <a:bodyPr/>
        <a:lstStyle/>
        <a:p>
          <a:endParaRPr lang="id-ID"/>
        </a:p>
      </dgm:t>
    </dgm:pt>
    <dgm:pt modelId="{0C1C0E03-C39B-47E2-9A3F-D44C0366BBB5}" type="pres">
      <dgm:prSet presAssocID="{82310653-27CA-4FFC-97DE-01CCA5341A28}" presName="Name0" presStyleCnt="0">
        <dgm:presLayoutVars>
          <dgm:dir/>
          <dgm:resizeHandles val="exact"/>
        </dgm:presLayoutVars>
      </dgm:prSet>
      <dgm:spPr/>
      <dgm:t>
        <a:bodyPr/>
        <a:lstStyle/>
        <a:p>
          <a:endParaRPr lang="id-ID"/>
        </a:p>
      </dgm:t>
    </dgm:pt>
    <dgm:pt modelId="{DF499B38-B505-466A-AF4C-82AD35924549}" type="pres">
      <dgm:prSet presAssocID="{8F2F6526-3348-4137-851E-7200F29CA7BC}" presName="composite" presStyleCnt="0"/>
      <dgm:spPr/>
    </dgm:pt>
    <dgm:pt modelId="{65C289CE-1E72-4767-A8C3-38BD499E4F24}" type="pres">
      <dgm:prSet presAssocID="{8F2F6526-3348-4137-851E-7200F29CA7BC}" presName="rect1" presStyleLbl="trAlignAcc1" presStyleIdx="0" presStyleCnt="3" custScaleX="173546" custLinFactNeighborX="21912" custLinFactNeighborY="-14821">
        <dgm:presLayoutVars>
          <dgm:bulletEnabled val="1"/>
        </dgm:presLayoutVars>
      </dgm:prSet>
      <dgm:spPr/>
      <dgm:t>
        <a:bodyPr/>
        <a:lstStyle/>
        <a:p>
          <a:endParaRPr lang="id-ID"/>
        </a:p>
      </dgm:t>
    </dgm:pt>
    <dgm:pt modelId="{A777B511-0561-4790-8F6D-98B430637695}" type="pres">
      <dgm:prSet presAssocID="{8F2F6526-3348-4137-851E-7200F29CA7BC}" presName="rect2" presStyleLbl="fgImgPlace1" presStyleIdx="0" presStyleCnt="3" custScaleX="110049" custScaleY="97773" custLinFactX="-24342" custLinFactNeighborX="-100000" custLinFactNeighborY="-5859"/>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A1BB7248-9314-46B9-BFEC-1FEBE57109F4}" type="pres">
      <dgm:prSet presAssocID="{FD5CC9B7-E18D-497D-B328-E0AA95398522}" presName="sibTrans" presStyleCnt="0"/>
      <dgm:spPr/>
    </dgm:pt>
    <dgm:pt modelId="{1E393AE3-D4CF-4C4F-962C-4E5B49D8DE50}" type="pres">
      <dgm:prSet presAssocID="{A3B00903-F286-49C3-A9F1-459024F3B246}" presName="composite" presStyleCnt="0"/>
      <dgm:spPr/>
    </dgm:pt>
    <dgm:pt modelId="{27A1DFC9-6CCB-468C-A3BF-FE88CB1FE8A9}" type="pres">
      <dgm:prSet presAssocID="{A3B00903-F286-49C3-A9F1-459024F3B246}" presName="rect1" presStyleLbl="trAlignAcc1" presStyleIdx="1" presStyleCnt="3" custScaleX="164122" custScaleY="122061" custLinFactY="17901" custLinFactNeighborX="20371" custLinFactNeighborY="100000">
        <dgm:presLayoutVars>
          <dgm:bulletEnabled val="1"/>
        </dgm:presLayoutVars>
      </dgm:prSet>
      <dgm:spPr/>
      <dgm:t>
        <a:bodyPr/>
        <a:lstStyle/>
        <a:p>
          <a:endParaRPr lang="id-ID"/>
        </a:p>
      </dgm:t>
    </dgm:pt>
    <dgm:pt modelId="{D1FF4B78-49D4-486F-9B20-F6B86BCBFCE5}" type="pres">
      <dgm:prSet presAssocID="{A3B00903-F286-49C3-A9F1-459024F3B246}" presName="rect2" presStyleLbl="fgImgPlace1" presStyleIdx="1" presStyleCnt="3" custScaleX="129993" custLinFactX="-26244" custLinFactNeighborX="-100000" custLinFactNeighborY="-625"/>
      <dgm:spPr>
        <a:blipFill>
          <a:blip xmlns:r="http://schemas.openxmlformats.org/officeDocument/2006/relationships" r:embed="rId2">
            <a:extLst>
              <a:ext uri="{28A0092B-C50C-407E-A947-70E740481C1C}">
                <a14:useLocalDpi xmlns:a14="http://schemas.microsoft.com/office/drawing/2010/main" val="0"/>
              </a:ext>
            </a:extLst>
          </a:blip>
          <a:srcRect/>
          <a:stretch>
            <a:fillRect l="-3000" r="-3000"/>
          </a:stretch>
        </a:blipFill>
      </dgm:spPr>
    </dgm:pt>
    <dgm:pt modelId="{2D33DCBF-3E5F-435C-91BC-92C59D91A8FD}" type="pres">
      <dgm:prSet presAssocID="{6271A2C1-4A5F-4896-A0E6-8002D5EF85F7}" presName="sibTrans" presStyleCnt="0"/>
      <dgm:spPr/>
    </dgm:pt>
    <dgm:pt modelId="{1A7A62C8-9D11-4D90-9621-A2241730584D}" type="pres">
      <dgm:prSet presAssocID="{57C7169E-8761-4363-B486-E6679CF76693}" presName="composite" presStyleCnt="0"/>
      <dgm:spPr/>
    </dgm:pt>
    <dgm:pt modelId="{5286BF4C-F09F-46E6-BC9A-81F6332F3D83}" type="pres">
      <dgm:prSet presAssocID="{57C7169E-8761-4363-B486-E6679CF76693}" presName="rect1" presStyleLbl="trAlignAcc1" presStyleIdx="2" presStyleCnt="3" custScaleX="163893" custLinFactY="-47148" custLinFactNeighborX="21784" custLinFactNeighborY="-100000">
        <dgm:presLayoutVars>
          <dgm:bulletEnabled val="1"/>
        </dgm:presLayoutVars>
      </dgm:prSet>
      <dgm:spPr/>
      <dgm:t>
        <a:bodyPr/>
        <a:lstStyle/>
        <a:p>
          <a:endParaRPr lang="id-ID"/>
        </a:p>
      </dgm:t>
    </dgm:pt>
    <dgm:pt modelId="{EE08D38A-B2EF-4C95-B360-65075378E924}" type="pres">
      <dgm:prSet presAssocID="{57C7169E-8761-4363-B486-E6679CF76693}" presName="rect2" presStyleLbl="fgImgPlace1" presStyleIdx="2" presStyleCnt="3" custScaleX="143573" custLinFactX="-24312" custLinFactNeighborX="-100000" custLinFactNeighborY="-10207"/>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50000" r="-50000"/>
          </a:stretch>
        </a:blipFill>
      </dgm:spPr>
    </dgm:pt>
  </dgm:ptLst>
  <dgm:cxnLst>
    <dgm:cxn modelId="{F515579F-F7C9-41FC-832E-5DB4D1BD7414}" type="presOf" srcId="{57C7169E-8761-4363-B486-E6679CF76693}" destId="{5286BF4C-F09F-46E6-BC9A-81F6332F3D83}" srcOrd="0" destOrd="0" presId="urn:microsoft.com/office/officeart/2008/layout/PictureStrips"/>
    <dgm:cxn modelId="{414884CA-6874-4F22-A7B6-5E97C101D269}" type="presOf" srcId="{A3B00903-F286-49C3-A9F1-459024F3B246}" destId="{27A1DFC9-6CCB-468C-A3BF-FE88CB1FE8A9}" srcOrd="0" destOrd="0" presId="urn:microsoft.com/office/officeart/2008/layout/PictureStrips"/>
    <dgm:cxn modelId="{6E90751F-D4FC-4ACB-AB75-20093C618C2D}" type="presOf" srcId="{8F2F6526-3348-4137-851E-7200F29CA7BC}" destId="{65C289CE-1E72-4767-A8C3-38BD499E4F24}" srcOrd="0" destOrd="0" presId="urn:microsoft.com/office/officeart/2008/layout/PictureStrips"/>
    <dgm:cxn modelId="{EF1FAF5B-7ED1-467F-AA9D-F0953926ACA4}" srcId="{82310653-27CA-4FFC-97DE-01CCA5341A28}" destId="{57C7169E-8761-4363-B486-E6679CF76693}" srcOrd="2" destOrd="0" parTransId="{F9C6FD5C-AC88-40DB-85E4-A76B9698AC13}" sibTransId="{C96E93BF-121D-4387-8EFD-20485F3C05EB}"/>
    <dgm:cxn modelId="{6FEF95B0-A8DB-4212-A7EE-6C9B45309A16}" srcId="{82310653-27CA-4FFC-97DE-01CCA5341A28}" destId="{A3B00903-F286-49C3-A9F1-459024F3B246}" srcOrd="1" destOrd="0" parTransId="{1C63136C-8017-4C3C-BBBD-172D08D03162}" sibTransId="{6271A2C1-4A5F-4896-A0E6-8002D5EF85F7}"/>
    <dgm:cxn modelId="{1153B9D7-7EB2-4D97-87F2-6DCCAFDA12D9}" type="presOf" srcId="{82310653-27CA-4FFC-97DE-01CCA5341A28}" destId="{0C1C0E03-C39B-47E2-9A3F-D44C0366BBB5}" srcOrd="0" destOrd="0" presId="urn:microsoft.com/office/officeart/2008/layout/PictureStrips"/>
    <dgm:cxn modelId="{9359241E-2F66-48EF-B515-AED51577A42E}" srcId="{82310653-27CA-4FFC-97DE-01CCA5341A28}" destId="{8F2F6526-3348-4137-851E-7200F29CA7BC}" srcOrd="0" destOrd="0" parTransId="{CF561A47-475C-42D3-8299-38C136C68B69}" sibTransId="{FD5CC9B7-E18D-497D-B328-E0AA95398522}"/>
    <dgm:cxn modelId="{7FFF74F7-DA26-4678-8027-206C2387FBC2}" type="presParOf" srcId="{0C1C0E03-C39B-47E2-9A3F-D44C0366BBB5}" destId="{DF499B38-B505-466A-AF4C-82AD35924549}" srcOrd="0" destOrd="0" presId="urn:microsoft.com/office/officeart/2008/layout/PictureStrips"/>
    <dgm:cxn modelId="{92E0A19D-9EE3-4661-B438-DFEBF39EB058}" type="presParOf" srcId="{DF499B38-B505-466A-AF4C-82AD35924549}" destId="{65C289CE-1E72-4767-A8C3-38BD499E4F24}" srcOrd="0" destOrd="0" presId="urn:microsoft.com/office/officeart/2008/layout/PictureStrips"/>
    <dgm:cxn modelId="{AB73997B-BF16-4FF5-8369-B87F290A2EE5}" type="presParOf" srcId="{DF499B38-B505-466A-AF4C-82AD35924549}" destId="{A777B511-0561-4790-8F6D-98B430637695}" srcOrd="1" destOrd="0" presId="urn:microsoft.com/office/officeart/2008/layout/PictureStrips"/>
    <dgm:cxn modelId="{66F5F4A3-2699-40D0-B189-95972FD81275}" type="presParOf" srcId="{0C1C0E03-C39B-47E2-9A3F-D44C0366BBB5}" destId="{A1BB7248-9314-46B9-BFEC-1FEBE57109F4}" srcOrd="1" destOrd="0" presId="urn:microsoft.com/office/officeart/2008/layout/PictureStrips"/>
    <dgm:cxn modelId="{8D325358-BE02-47BB-949D-F2D398CF7BF6}" type="presParOf" srcId="{0C1C0E03-C39B-47E2-9A3F-D44C0366BBB5}" destId="{1E393AE3-D4CF-4C4F-962C-4E5B49D8DE50}" srcOrd="2" destOrd="0" presId="urn:microsoft.com/office/officeart/2008/layout/PictureStrips"/>
    <dgm:cxn modelId="{195C0D07-B379-4486-AFDE-21D4719BA748}" type="presParOf" srcId="{1E393AE3-D4CF-4C4F-962C-4E5B49D8DE50}" destId="{27A1DFC9-6CCB-468C-A3BF-FE88CB1FE8A9}" srcOrd="0" destOrd="0" presId="urn:microsoft.com/office/officeart/2008/layout/PictureStrips"/>
    <dgm:cxn modelId="{F62F486B-669C-47C9-A2C0-A96E24F733D4}" type="presParOf" srcId="{1E393AE3-D4CF-4C4F-962C-4E5B49D8DE50}" destId="{D1FF4B78-49D4-486F-9B20-F6B86BCBFCE5}" srcOrd="1" destOrd="0" presId="urn:microsoft.com/office/officeart/2008/layout/PictureStrips"/>
    <dgm:cxn modelId="{DABEB3FF-6CD3-4ABC-B6B9-6891F4E3A9F1}" type="presParOf" srcId="{0C1C0E03-C39B-47E2-9A3F-D44C0366BBB5}" destId="{2D33DCBF-3E5F-435C-91BC-92C59D91A8FD}" srcOrd="3" destOrd="0" presId="urn:microsoft.com/office/officeart/2008/layout/PictureStrips"/>
    <dgm:cxn modelId="{F739A41B-2B4E-493F-B340-5D48EE9FFE12}" type="presParOf" srcId="{0C1C0E03-C39B-47E2-9A3F-D44C0366BBB5}" destId="{1A7A62C8-9D11-4D90-9621-A2241730584D}" srcOrd="4" destOrd="0" presId="urn:microsoft.com/office/officeart/2008/layout/PictureStrips"/>
    <dgm:cxn modelId="{5F967259-26E9-4593-9A50-F6A7C7F70CAE}" type="presParOf" srcId="{1A7A62C8-9D11-4D90-9621-A2241730584D}" destId="{5286BF4C-F09F-46E6-BC9A-81F6332F3D83}" srcOrd="0" destOrd="0" presId="urn:microsoft.com/office/officeart/2008/layout/PictureStrips"/>
    <dgm:cxn modelId="{E648B6A4-ABA8-477C-87DB-801F56BAC642}" type="presParOf" srcId="{1A7A62C8-9D11-4D90-9621-A2241730584D}" destId="{EE08D38A-B2EF-4C95-B360-65075378E924}"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D7EDEC5-19BD-4278-BB2A-37EB78626A7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id-ID"/>
        </a:p>
      </dgm:t>
    </dgm:pt>
    <dgm:pt modelId="{C37C3863-3666-4159-B8C3-9F26004A5B6A}">
      <dgm:prSet phldrT="[Text]"/>
      <dgm:spPr>
        <a:solidFill>
          <a:srgbClr val="00B050"/>
        </a:solidFill>
      </dgm:spPr>
      <dgm:t>
        <a:bodyPr/>
        <a:lstStyle/>
        <a:p>
          <a:r>
            <a:rPr lang="en-US" dirty="0" smtClean="0"/>
            <a:t>1. </a:t>
          </a:r>
          <a:r>
            <a:rPr lang="en-US" dirty="0" err="1" smtClean="0"/>
            <a:t>Menilai</a:t>
          </a:r>
          <a:r>
            <a:rPr lang="en-US" dirty="0" smtClean="0"/>
            <a:t> </a:t>
          </a:r>
          <a:r>
            <a:rPr lang="en-US" dirty="0" err="1" smtClean="0"/>
            <a:t>kelayakan</a:t>
          </a:r>
          <a:r>
            <a:rPr lang="en-US" dirty="0" smtClean="0"/>
            <a:t> </a:t>
          </a:r>
          <a:r>
            <a:rPr lang="en-US" dirty="0" err="1" smtClean="0"/>
            <a:t>substansi</a:t>
          </a:r>
          <a:r>
            <a:rPr lang="en-US" dirty="0" smtClean="0"/>
            <a:t> proposal</a:t>
          </a:r>
          <a:endParaRPr lang="id-ID" dirty="0"/>
        </a:p>
      </dgm:t>
    </dgm:pt>
    <dgm:pt modelId="{A0D00217-3E41-4518-BC2B-E1DA2E7683EA}" type="parTrans" cxnId="{B6EB7D8A-FD34-48B1-97F2-A52EFD6F82D9}">
      <dgm:prSet/>
      <dgm:spPr/>
      <dgm:t>
        <a:bodyPr/>
        <a:lstStyle/>
        <a:p>
          <a:endParaRPr lang="id-ID"/>
        </a:p>
      </dgm:t>
    </dgm:pt>
    <dgm:pt modelId="{DC3B0688-A000-4CB6-877E-B446EAFDB869}" type="sibTrans" cxnId="{B6EB7D8A-FD34-48B1-97F2-A52EFD6F82D9}">
      <dgm:prSet/>
      <dgm:spPr/>
      <dgm:t>
        <a:bodyPr/>
        <a:lstStyle/>
        <a:p>
          <a:endParaRPr lang="id-ID"/>
        </a:p>
      </dgm:t>
    </dgm:pt>
    <dgm:pt modelId="{28106568-CC84-41D2-BA53-5BDE0D0B0833}">
      <dgm:prSet phldrT="[Text]"/>
      <dgm:spPr>
        <a:solidFill>
          <a:srgbClr val="FFC000"/>
        </a:solidFill>
      </dgm:spPr>
      <dgm:t>
        <a:bodyPr/>
        <a:lstStyle/>
        <a:p>
          <a:r>
            <a:rPr lang="en-US" dirty="0" smtClean="0"/>
            <a:t>2. </a:t>
          </a:r>
          <a:r>
            <a:rPr lang="en-US" dirty="0" err="1" smtClean="0"/>
            <a:t>Menilai</a:t>
          </a:r>
          <a:r>
            <a:rPr lang="en-US" dirty="0" smtClean="0"/>
            <a:t> </a:t>
          </a:r>
          <a:r>
            <a:rPr lang="en-US" dirty="0" err="1" smtClean="0"/>
            <a:t>perkiraan</a:t>
          </a:r>
          <a:r>
            <a:rPr lang="en-US" dirty="0" smtClean="0"/>
            <a:t> TKT </a:t>
          </a:r>
          <a:r>
            <a:rPr lang="en-US" dirty="0" err="1" smtClean="0"/>
            <a:t>sesuai</a:t>
          </a:r>
          <a:r>
            <a:rPr lang="en-US" dirty="0" smtClean="0"/>
            <a:t> </a:t>
          </a:r>
          <a:r>
            <a:rPr lang="en-US" dirty="0" err="1" smtClean="0"/>
            <a:t>Permen</a:t>
          </a:r>
          <a:r>
            <a:rPr lang="en-US" dirty="0" smtClean="0"/>
            <a:t> 42/2016 </a:t>
          </a:r>
          <a:r>
            <a:rPr lang="en-US" dirty="0" err="1" smtClean="0"/>
            <a:t>dan</a:t>
          </a:r>
          <a:r>
            <a:rPr lang="en-US" dirty="0" smtClean="0"/>
            <a:t> </a:t>
          </a:r>
          <a:r>
            <a:rPr lang="en-US" dirty="0" err="1" smtClean="0"/>
            <a:t>aplikasi</a:t>
          </a:r>
          <a:r>
            <a:rPr lang="en-US" dirty="0" smtClean="0"/>
            <a:t> TKT online</a:t>
          </a:r>
          <a:endParaRPr lang="id-ID" dirty="0"/>
        </a:p>
      </dgm:t>
    </dgm:pt>
    <dgm:pt modelId="{5DFC9BB3-503F-4DDB-8E18-260DCA2244DE}" type="parTrans" cxnId="{3D9ED04F-4C09-4B3D-A565-D33F159D4B14}">
      <dgm:prSet/>
      <dgm:spPr/>
      <dgm:t>
        <a:bodyPr/>
        <a:lstStyle/>
        <a:p>
          <a:endParaRPr lang="id-ID"/>
        </a:p>
      </dgm:t>
    </dgm:pt>
    <dgm:pt modelId="{33131790-98CF-4397-AFB9-518DC417DEFB}" type="sibTrans" cxnId="{3D9ED04F-4C09-4B3D-A565-D33F159D4B14}">
      <dgm:prSet/>
      <dgm:spPr/>
      <dgm:t>
        <a:bodyPr/>
        <a:lstStyle/>
        <a:p>
          <a:endParaRPr lang="id-ID"/>
        </a:p>
      </dgm:t>
    </dgm:pt>
    <dgm:pt modelId="{369958E0-3922-4086-938D-5325F4F9AF76}">
      <dgm:prSet phldrT="[Text]"/>
      <dgm:spPr>
        <a:solidFill>
          <a:schemeClr val="accent2">
            <a:lumMod val="60000"/>
            <a:lumOff val="40000"/>
          </a:schemeClr>
        </a:solidFill>
      </dgm:spPr>
      <dgm:t>
        <a:bodyPr/>
        <a:lstStyle/>
        <a:p>
          <a:r>
            <a:rPr lang="en-US" dirty="0" smtClean="0"/>
            <a:t>3. </a:t>
          </a:r>
          <a:r>
            <a:rPr lang="en-US" dirty="0" err="1" smtClean="0"/>
            <a:t>Menilai</a:t>
          </a:r>
          <a:r>
            <a:rPr lang="en-US" dirty="0" smtClean="0"/>
            <a:t> </a:t>
          </a:r>
          <a:r>
            <a:rPr lang="en-US" dirty="0" err="1" smtClean="0"/>
            <a:t>kelayakan</a:t>
          </a:r>
          <a:r>
            <a:rPr lang="en-US" dirty="0" smtClean="0"/>
            <a:t> </a:t>
          </a:r>
          <a:r>
            <a:rPr lang="en-US" dirty="0" err="1" smtClean="0"/>
            <a:t>biaya</a:t>
          </a:r>
          <a:r>
            <a:rPr lang="en-US" dirty="0" smtClean="0"/>
            <a:t> </a:t>
          </a:r>
          <a:r>
            <a:rPr lang="en-US" dirty="0" err="1" smtClean="0"/>
            <a:t>penelitian</a:t>
          </a:r>
          <a:r>
            <a:rPr lang="en-US" dirty="0" smtClean="0"/>
            <a:t> </a:t>
          </a:r>
          <a:r>
            <a:rPr lang="en-US" dirty="0" err="1" smtClean="0"/>
            <a:t>dan</a:t>
          </a:r>
          <a:r>
            <a:rPr lang="en-US" dirty="0" smtClean="0"/>
            <a:t> </a:t>
          </a:r>
          <a:r>
            <a:rPr lang="en-US" dirty="0" err="1" smtClean="0"/>
            <a:t>biaya</a:t>
          </a:r>
          <a:r>
            <a:rPr lang="en-US" dirty="0" smtClean="0"/>
            <a:t> output </a:t>
          </a:r>
          <a:r>
            <a:rPr lang="en-US" dirty="0" err="1" smtClean="0"/>
            <a:t>tambahan</a:t>
          </a:r>
          <a:r>
            <a:rPr lang="en-US" dirty="0" smtClean="0"/>
            <a:t> </a:t>
          </a:r>
          <a:endParaRPr lang="id-ID" dirty="0"/>
        </a:p>
      </dgm:t>
    </dgm:pt>
    <dgm:pt modelId="{E4C4C6F9-046E-4D6F-89A3-A27B97368398}" type="parTrans" cxnId="{70AFC8D4-EA57-4E76-A5D4-301376F9A63F}">
      <dgm:prSet/>
      <dgm:spPr/>
      <dgm:t>
        <a:bodyPr/>
        <a:lstStyle/>
        <a:p>
          <a:endParaRPr lang="id-ID"/>
        </a:p>
      </dgm:t>
    </dgm:pt>
    <dgm:pt modelId="{DBC32E37-7279-44A8-B338-C91B2F35168A}" type="sibTrans" cxnId="{70AFC8D4-EA57-4E76-A5D4-301376F9A63F}">
      <dgm:prSet/>
      <dgm:spPr/>
      <dgm:t>
        <a:bodyPr/>
        <a:lstStyle/>
        <a:p>
          <a:endParaRPr lang="id-ID"/>
        </a:p>
      </dgm:t>
    </dgm:pt>
    <dgm:pt modelId="{D78AB128-2B87-4967-84F1-BA90CE67D684}">
      <dgm:prSet/>
      <dgm:spPr>
        <a:solidFill>
          <a:srgbClr val="002060"/>
        </a:solidFill>
      </dgm:spPr>
      <dgm:t>
        <a:bodyPr/>
        <a:lstStyle/>
        <a:p>
          <a:r>
            <a:rPr lang="en-US" dirty="0" smtClean="0"/>
            <a:t>4. </a:t>
          </a:r>
          <a:r>
            <a:rPr lang="en-US" dirty="0" err="1" smtClean="0"/>
            <a:t>Menilai</a:t>
          </a:r>
          <a:r>
            <a:rPr lang="en-US" dirty="0" smtClean="0"/>
            <a:t> </a:t>
          </a:r>
          <a:r>
            <a:rPr lang="en-US" dirty="0" err="1" smtClean="0"/>
            <a:t>kesesuian</a:t>
          </a:r>
          <a:r>
            <a:rPr lang="en-US" dirty="0" smtClean="0"/>
            <a:t> </a:t>
          </a:r>
          <a:r>
            <a:rPr lang="en-US" dirty="0" err="1" smtClean="0"/>
            <a:t>dengan</a:t>
          </a:r>
          <a:r>
            <a:rPr lang="en-US" dirty="0" smtClean="0"/>
            <a:t> </a:t>
          </a:r>
          <a:r>
            <a:rPr lang="en-US" dirty="0" err="1" smtClean="0"/>
            <a:t>kebijakan</a:t>
          </a:r>
          <a:r>
            <a:rPr lang="en-US" dirty="0" smtClean="0"/>
            <a:t> yang </a:t>
          </a:r>
          <a:r>
            <a:rPr lang="en-US" dirty="0" err="1" smtClean="0"/>
            <a:t>berlaku</a:t>
          </a:r>
          <a:endParaRPr lang="id-ID" dirty="0"/>
        </a:p>
      </dgm:t>
    </dgm:pt>
    <dgm:pt modelId="{C2FAD49D-C25F-4564-9BF9-B09BB6D99F92}" type="parTrans" cxnId="{4D175CE2-A33A-415D-B874-057863A1864F}">
      <dgm:prSet/>
      <dgm:spPr/>
      <dgm:t>
        <a:bodyPr/>
        <a:lstStyle/>
        <a:p>
          <a:endParaRPr lang="id-ID"/>
        </a:p>
      </dgm:t>
    </dgm:pt>
    <dgm:pt modelId="{07AA5392-6B58-45BF-BEEE-C6C319F4267D}" type="sibTrans" cxnId="{4D175CE2-A33A-415D-B874-057863A1864F}">
      <dgm:prSet/>
      <dgm:spPr/>
      <dgm:t>
        <a:bodyPr/>
        <a:lstStyle/>
        <a:p>
          <a:endParaRPr lang="id-ID"/>
        </a:p>
      </dgm:t>
    </dgm:pt>
    <dgm:pt modelId="{F1E03FDA-E352-413F-8B84-A139AC912D06}" type="pres">
      <dgm:prSet presAssocID="{9D7EDEC5-19BD-4278-BB2A-37EB78626A76}" presName="linear" presStyleCnt="0">
        <dgm:presLayoutVars>
          <dgm:dir/>
          <dgm:animLvl val="lvl"/>
          <dgm:resizeHandles val="exact"/>
        </dgm:presLayoutVars>
      </dgm:prSet>
      <dgm:spPr/>
      <dgm:t>
        <a:bodyPr/>
        <a:lstStyle/>
        <a:p>
          <a:endParaRPr lang="id-ID"/>
        </a:p>
      </dgm:t>
    </dgm:pt>
    <dgm:pt modelId="{830758EF-447C-4C6D-B202-14945C41ACB1}" type="pres">
      <dgm:prSet presAssocID="{C37C3863-3666-4159-B8C3-9F26004A5B6A}" presName="parentLin" presStyleCnt="0"/>
      <dgm:spPr/>
    </dgm:pt>
    <dgm:pt modelId="{69E7CEB1-84CB-4699-8D9F-19933CD3F6DD}" type="pres">
      <dgm:prSet presAssocID="{C37C3863-3666-4159-B8C3-9F26004A5B6A}" presName="parentLeftMargin" presStyleLbl="node1" presStyleIdx="0" presStyleCnt="4"/>
      <dgm:spPr/>
      <dgm:t>
        <a:bodyPr/>
        <a:lstStyle/>
        <a:p>
          <a:endParaRPr lang="id-ID"/>
        </a:p>
      </dgm:t>
    </dgm:pt>
    <dgm:pt modelId="{8BF8775B-7BEA-473E-905D-1A8B06EFAA47}" type="pres">
      <dgm:prSet presAssocID="{C37C3863-3666-4159-B8C3-9F26004A5B6A}" presName="parentText" presStyleLbl="node1" presStyleIdx="0" presStyleCnt="4" custScaleX="142857">
        <dgm:presLayoutVars>
          <dgm:chMax val="0"/>
          <dgm:bulletEnabled val="1"/>
        </dgm:presLayoutVars>
      </dgm:prSet>
      <dgm:spPr/>
      <dgm:t>
        <a:bodyPr/>
        <a:lstStyle/>
        <a:p>
          <a:endParaRPr lang="id-ID"/>
        </a:p>
      </dgm:t>
    </dgm:pt>
    <dgm:pt modelId="{53B6F91B-6665-4E12-A042-8482A97825BB}" type="pres">
      <dgm:prSet presAssocID="{C37C3863-3666-4159-B8C3-9F26004A5B6A}" presName="negativeSpace" presStyleCnt="0"/>
      <dgm:spPr/>
    </dgm:pt>
    <dgm:pt modelId="{CA56F3C3-05E1-4CD8-891A-9B18A7E17747}" type="pres">
      <dgm:prSet presAssocID="{C37C3863-3666-4159-B8C3-9F26004A5B6A}" presName="childText" presStyleLbl="conFgAcc1" presStyleIdx="0" presStyleCnt="4">
        <dgm:presLayoutVars>
          <dgm:bulletEnabled val="1"/>
        </dgm:presLayoutVars>
      </dgm:prSet>
      <dgm:spPr/>
    </dgm:pt>
    <dgm:pt modelId="{D8A5A279-DE0B-4DD9-B6FB-BA2B38A902CF}" type="pres">
      <dgm:prSet presAssocID="{DC3B0688-A000-4CB6-877E-B446EAFDB869}" presName="spaceBetweenRectangles" presStyleCnt="0"/>
      <dgm:spPr/>
    </dgm:pt>
    <dgm:pt modelId="{3CDB088C-04EE-4183-BB26-6161AFF924F1}" type="pres">
      <dgm:prSet presAssocID="{28106568-CC84-41D2-BA53-5BDE0D0B0833}" presName="parentLin" presStyleCnt="0"/>
      <dgm:spPr/>
    </dgm:pt>
    <dgm:pt modelId="{5A02AF7D-6EE7-42F8-9C2E-B9874FC3D242}" type="pres">
      <dgm:prSet presAssocID="{28106568-CC84-41D2-BA53-5BDE0D0B0833}" presName="parentLeftMargin" presStyleLbl="node1" presStyleIdx="0" presStyleCnt="4"/>
      <dgm:spPr/>
      <dgm:t>
        <a:bodyPr/>
        <a:lstStyle/>
        <a:p>
          <a:endParaRPr lang="id-ID"/>
        </a:p>
      </dgm:t>
    </dgm:pt>
    <dgm:pt modelId="{1DD56B52-8DE8-4308-BB93-EC04504C6BC5}" type="pres">
      <dgm:prSet presAssocID="{28106568-CC84-41D2-BA53-5BDE0D0B0833}" presName="parentText" presStyleLbl="node1" presStyleIdx="1" presStyleCnt="4" custScaleX="142857">
        <dgm:presLayoutVars>
          <dgm:chMax val="0"/>
          <dgm:bulletEnabled val="1"/>
        </dgm:presLayoutVars>
      </dgm:prSet>
      <dgm:spPr/>
      <dgm:t>
        <a:bodyPr/>
        <a:lstStyle/>
        <a:p>
          <a:endParaRPr lang="id-ID"/>
        </a:p>
      </dgm:t>
    </dgm:pt>
    <dgm:pt modelId="{FF70BE66-73F4-4C24-802F-D8F8B1D8A145}" type="pres">
      <dgm:prSet presAssocID="{28106568-CC84-41D2-BA53-5BDE0D0B0833}" presName="negativeSpace" presStyleCnt="0"/>
      <dgm:spPr/>
    </dgm:pt>
    <dgm:pt modelId="{2B82349D-C265-4A93-804F-1B0C23861D2F}" type="pres">
      <dgm:prSet presAssocID="{28106568-CC84-41D2-BA53-5BDE0D0B0833}" presName="childText" presStyleLbl="conFgAcc1" presStyleIdx="1" presStyleCnt="4">
        <dgm:presLayoutVars>
          <dgm:bulletEnabled val="1"/>
        </dgm:presLayoutVars>
      </dgm:prSet>
      <dgm:spPr/>
    </dgm:pt>
    <dgm:pt modelId="{D9BA256B-EA76-4D68-BFBD-9CF4784AFDFC}" type="pres">
      <dgm:prSet presAssocID="{33131790-98CF-4397-AFB9-518DC417DEFB}" presName="spaceBetweenRectangles" presStyleCnt="0"/>
      <dgm:spPr/>
    </dgm:pt>
    <dgm:pt modelId="{A00269F5-6CAF-4A2A-81E9-213A3BA10FA8}" type="pres">
      <dgm:prSet presAssocID="{369958E0-3922-4086-938D-5325F4F9AF76}" presName="parentLin" presStyleCnt="0"/>
      <dgm:spPr/>
    </dgm:pt>
    <dgm:pt modelId="{E4B54145-C643-489D-817A-D7C5D6BCE808}" type="pres">
      <dgm:prSet presAssocID="{369958E0-3922-4086-938D-5325F4F9AF76}" presName="parentLeftMargin" presStyleLbl="node1" presStyleIdx="1" presStyleCnt="4"/>
      <dgm:spPr/>
      <dgm:t>
        <a:bodyPr/>
        <a:lstStyle/>
        <a:p>
          <a:endParaRPr lang="id-ID"/>
        </a:p>
      </dgm:t>
    </dgm:pt>
    <dgm:pt modelId="{8344A875-06DF-4FC7-84A4-A4CDBAFB6A79}" type="pres">
      <dgm:prSet presAssocID="{369958E0-3922-4086-938D-5325F4F9AF76}" presName="parentText" presStyleLbl="node1" presStyleIdx="2" presStyleCnt="4" custScaleX="142857">
        <dgm:presLayoutVars>
          <dgm:chMax val="0"/>
          <dgm:bulletEnabled val="1"/>
        </dgm:presLayoutVars>
      </dgm:prSet>
      <dgm:spPr/>
      <dgm:t>
        <a:bodyPr/>
        <a:lstStyle/>
        <a:p>
          <a:endParaRPr lang="id-ID"/>
        </a:p>
      </dgm:t>
    </dgm:pt>
    <dgm:pt modelId="{DE841E7C-E895-4C31-8F72-2155360F9792}" type="pres">
      <dgm:prSet presAssocID="{369958E0-3922-4086-938D-5325F4F9AF76}" presName="negativeSpace" presStyleCnt="0"/>
      <dgm:spPr/>
    </dgm:pt>
    <dgm:pt modelId="{7610272A-2D42-468A-8A72-480815D36F26}" type="pres">
      <dgm:prSet presAssocID="{369958E0-3922-4086-938D-5325F4F9AF76}" presName="childText" presStyleLbl="conFgAcc1" presStyleIdx="2" presStyleCnt="4">
        <dgm:presLayoutVars>
          <dgm:bulletEnabled val="1"/>
        </dgm:presLayoutVars>
      </dgm:prSet>
      <dgm:spPr/>
    </dgm:pt>
    <dgm:pt modelId="{45EC033F-940E-4932-A1C0-EDBAE03143D6}" type="pres">
      <dgm:prSet presAssocID="{DBC32E37-7279-44A8-B338-C91B2F35168A}" presName="spaceBetweenRectangles" presStyleCnt="0"/>
      <dgm:spPr/>
    </dgm:pt>
    <dgm:pt modelId="{25974E5C-EA87-40CF-BD08-626699C66846}" type="pres">
      <dgm:prSet presAssocID="{D78AB128-2B87-4967-84F1-BA90CE67D684}" presName="parentLin" presStyleCnt="0"/>
      <dgm:spPr/>
    </dgm:pt>
    <dgm:pt modelId="{970B6CAF-5673-4FAE-BB49-E92D67AF0F93}" type="pres">
      <dgm:prSet presAssocID="{D78AB128-2B87-4967-84F1-BA90CE67D684}" presName="parentLeftMargin" presStyleLbl="node1" presStyleIdx="2" presStyleCnt="4"/>
      <dgm:spPr/>
      <dgm:t>
        <a:bodyPr/>
        <a:lstStyle/>
        <a:p>
          <a:endParaRPr lang="id-ID"/>
        </a:p>
      </dgm:t>
    </dgm:pt>
    <dgm:pt modelId="{B6AF07FC-D73C-425F-BA56-D7C050849691}" type="pres">
      <dgm:prSet presAssocID="{D78AB128-2B87-4967-84F1-BA90CE67D684}" presName="parentText" presStyleLbl="node1" presStyleIdx="3" presStyleCnt="4" custScaleX="142857">
        <dgm:presLayoutVars>
          <dgm:chMax val="0"/>
          <dgm:bulletEnabled val="1"/>
        </dgm:presLayoutVars>
      </dgm:prSet>
      <dgm:spPr/>
      <dgm:t>
        <a:bodyPr/>
        <a:lstStyle/>
        <a:p>
          <a:endParaRPr lang="id-ID"/>
        </a:p>
      </dgm:t>
    </dgm:pt>
    <dgm:pt modelId="{CFBFC299-F2DE-4BB3-8A39-29C8EDB226E7}" type="pres">
      <dgm:prSet presAssocID="{D78AB128-2B87-4967-84F1-BA90CE67D684}" presName="negativeSpace" presStyleCnt="0"/>
      <dgm:spPr/>
    </dgm:pt>
    <dgm:pt modelId="{F297DD88-DC3D-4322-9DA3-FF5C84403595}" type="pres">
      <dgm:prSet presAssocID="{D78AB128-2B87-4967-84F1-BA90CE67D684}" presName="childText" presStyleLbl="conFgAcc1" presStyleIdx="3" presStyleCnt="4">
        <dgm:presLayoutVars>
          <dgm:bulletEnabled val="1"/>
        </dgm:presLayoutVars>
      </dgm:prSet>
      <dgm:spPr/>
    </dgm:pt>
  </dgm:ptLst>
  <dgm:cxnLst>
    <dgm:cxn modelId="{5A9546B4-40E3-4AED-87FD-EA5BFCC6E89F}" type="presOf" srcId="{D78AB128-2B87-4967-84F1-BA90CE67D684}" destId="{B6AF07FC-D73C-425F-BA56-D7C050849691}" srcOrd="1" destOrd="0" presId="urn:microsoft.com/office/officeart/2005/8/layout/list1"/>
    <dgm:cxn modelId="{70AFC8D4-EA57-4E76-A5D4-301376F9A63F}" srcId="{9D7EDEC5-19BD-4278-BB2A-37EB78626A76}" destId="{369958E0-3922-4086-938D-5325F4F9AF76}" srcOrd="2" destOrd="0" parTransId="{E4C4C6F9-046E-4D6F-89A3-A27B97368398}" sibTransId="{DBC32E37-7279-44A8-B338-C91B2F35168A}"/>
    <dgm:cxn modelId="{E34BCA78-9734-4075-9968-91BEE45B073C}" type="presOf" srcId="{28106568-CC84-41D2-BA53-5BDE0D0B0833}" destId="{1DD56B52-8DE8-4308-BB93-EC04504C6BC5}" srcOrd="1" destOrd="0" presId="urn:microsoft.com/office/officeart/2005/8/layout/list1"/>
    <dgm:cxn modelId="{A1B6252B-237A-4A1A-B305-F2171C82E8FC}" type="presOf" srcId="{9D7EDEC5-19BD-4278-BB2A-37EB78626A76}" destId="{F1E03FDA-E352-413F-8B84-A139AC912D06}" srcOrd="0" destOrd="0" presId="urn:microsoft.com/office/officeart/2005/8/layout/list1"/>
    <dgm:cxn modelId="{B6EB7D8A-FD34-48B1-97F2-A52EFD6F82D9}" srcId="{9D7EDEC5-19BD-4278-BB2A-37EB78626A76}" destId="{C37C3863-3666-4159-B8C3-9F26004A5B6A}" srcOrd="0" destOrd="0" parTransId="{A0D00217-3E41-4518-BC2B-E1DA2E7683EA}" sibTransId="{DC3B0688-A000-4CB6-877E-B446EAFDB869}"/>
    <dgm:cxn modelId="{1AE8495A-4525-40BB-B154-C0D9285066D2}" type="presOf" srcId="{369958E0-3922-4086-938D-5325F4F9AF76}" destId="{8344A875-06DF-4FC7-84A4-A4CDBAFB6A79}" srcOrd="1" destOrd="0" presId="urn:microsoft.com/office/officeart/2005/8/layout/list1"/>
    <dgm:cxn modelId="{3D9ED04F-4C09-4B3D-A565-D33F159D4B14}" srcId="{9D7EDEC5-19BD-4278-BB2A-37EB78626A76}" destId="{28106568-CC84-41D2-BA53-5BDE0D0B0833}" srcOrd="1" destOrd="0" parTransId="{5DFC9BB3-503F-4DDB-8E18-260DCA2244DE}" sibTransId="{33131790-98CF-4397-AFB9-518DC417DEFB}"/>
    <dgm:cxn modelId="{B6C7CB66-A2CA-4E13-978C-E4CD1DA18AA1}" type="presOf" srcId="{D78AB128-2B87-4967-84F1-BA90CE67D684}" destId="{970B6CAF-5673-4FAE-BB49-E92D67AF0F93}" srcOrd="0" destOrd="0" presId="urn:microsoft.com/office/officeart/2005/8/layout/list1"/>
    <dgm:cxn modelId="{B8C9B84C-D78D-42E7-92FC-E7C5BB4FC533}" type="presOf" srcId="{C37C3863-3666-4159-B8C3-9F26004A5B6A}" destId="{69E7CEB1-84CB-4699-8D9F-19933CD3F6DD}" srcOrd="0" destOrd="0" presId="urn:microsoft.com/office/officeart/2005/8/layout/list1"/>
    <dgm:cxn modelId="{A077D28B-5B36-4005-8423-7722C586C7FF}" type="presOf" srcId="{28106568-CC84-41D2-BA53-5BDE0D0B0833}" destId="{5A02AF7D-6EE7-42F8-9C2E-B9874FC3D242}" srcOrd="0" destOrd="0" presId="urn:microsoft.com/office/officeart/2005/8/layout/list1"/>
    <dgm:cxn modelId="{4D175CE2-A33A-415D-B874-057863A1864F}" srcId="{9D7EDEC5-19BD-4278-BB2A-37EB78626A76}" destId="{D78AB128-2B87-4967-84F1-BA90CE67D684}" srcOrd="3" destOrd="0" parTransId="{C2FAD49D-C25F-4564-9BF9-B09BB6D99F92}" sibTransId="{07AA5392-6B58-45BF-BEEE-C6C319F4267D}"/>
    <dgm:cxn modelId="{5DEFF35E-A382-439D-96AF-2236C688F55B}" type="presOf" srcId="{369958E0-3922-4086-938D-5325F4F9AF76}" destId="{E4B54145-C643-489D-817A-D7C5D6BCE808}" srcOrd="0" destOrd="0" presId="urn:microsoft.com/office/officeart/2005/8/layout/list1"/>
    <dgm:cxn modelId="{9C470468-2DAA-48A6-83C7-CB62F281D594}" type="presOf" srcId="{C37C3863-3666-4159-B8C3-9F26004A5B6A}" destId="{8BF8775B-7BEA-473E-905D-1A8B06EFAA47}" srcOrd="1" destOrd="0" presId="urn:microsoft.com/office/officeart/2005/8/layout/list1"/>
    <dgm:cxn modelId="{6F88F613-B671-4670-9E8B-9B255A0A5C0E}" type="presParOf" srcId="{F1E03FDA-E352-413F-8B84-A139AC912D06}" destId="{830758EF-447C-4C6D-B202-14945C41ACB1}" srcOrd="0" destOrd="0" presId="urn:microsoft.com/office/officeart/2005/8/layout/list1"/>
    <dgm:cxn modelId="{1BB9F320-F521-456E-81CD-A6AC61F3D06D}" type="presParOf" srcId="{830758EF-447C-4C6D-B202-14945C41ACB1}" destId="{69E7CEB1-84CB-4699-8D9F-19933CD3F6DD}" srcOrd="0" destOrd="0" presId="urn:microsoft.com/office/officeart/2005/8/layout/list1"/>
    <dgm:cxn modelId="{7FD60242-328B-4393-8B2A-030B9199F52A}" type="presParOf" srcId="{830758EF-447C-4C6D-B202-14945C41ACB1}" destId="{8BF8775B-7BEA-473E-905D-1A8B06EFAA47}" srcOrd="1" destOrd="0" presId="urn:microsoft.com/office/officeart/2005/8/layout/list1"/>
    <dgm:cxn modelId="{A52B2D25-8AAA-4188-83BC-6BC2C25B1C33}" type="presParOf" srcId="{F1E03FDA-E352-413F-8B84-A139AC912D06}" destId="{53B6F91B-6665-4E12-A042-8482A97825BB}" srcOrd="1" destOrd="0" presId="urn:microsoft.com/office/officeart/2005/8/layout/list1"/>
    <dgm:cxn modelId="{28CC7E7E-C323-4422-8F1C-D86DB5CCDD43}" type="presParOf" srcId="{F1E03FDA-E352-413F-8B84-A139AC912D06}" destId="{CA56F3C3-05E1-4CD8-891A-9B18A7E17747}" srcOrd="2" destOrd="0" presId="urn:microsoft.com/office/officeart/2005/8/layout/list1"/>
    <dgm:cxn modelId="{581BD8F1-DC9C-4DC8-9303-CEDA1110F8AE}" type="presParOf" srcId="{F1E03FDA-E352-413F-8B84-A139AC912D06}" destId="{D8A5A279-DE0B-4DD9-B6FB-BA2B38A902CF}" srcOrd="3" destOrd="0" presId="urn:microsoft.com/office/officeart/2005/8/layout/list1"/>
    <dgm:cxn modelId="{9CBBEE31-DC35-4F20-ACCC-FFD48931D989}" type="presParOf" srcId="{F1E03FDA-E352-413F-8B84-A139AC912D06}" destId="{3CDB088C-04EE-4183-BB26-6161AFF924F1}" srcOrd="4" destOrd="0" presId="urn:microsoft.com/office/officeart/2005/8/layout/list1"/>
    <dgm:cxn modelId="{3292F262-6251-49B1-B1BA-6B5E848CABCA}" type="presParOf" srcId="{3CDB088C-04EE-4183-BB26-6161AFF924F1}" destId="{5A02AF7D-6EE7-42F8-9C2E-B9874FC3D242}" srcOrd="0" destOrd="0" presId="urn:microsoft.com/office/officeart/2005/8/layout/list1"/>
    <dgm:cxn modelId="{67CFC0D2-0EB6-4028-91AE-815A90AFC937}" type="presParOf" srcId="{3CDB088C-04EE-4183-BB26-6161AFF924F1}" destId="{1DD56B52-8DE8-4308-BB93-EC04504C6BC5}" srcOrd="1" destOrd="0" presId="urn:microsoft.com/office/officeart/2005/8/layout/list1"/>
    <dgm:cxn modelId="{C6D20B96-9BE6-4A29-A9BF-89C275F6CE75}" type="presParOf" srcId="{F1E03FDA-E352-413F-8B84-A139AC912D06}" destId="{FF70BE66-73F4-4C24-802F-D8F8B1D8A145}" srcOrd="5" destOrd="0" presId="urn:microsoft.com/office/officeart/2005/8/layout/list1"/>
    <dgm:cxn modelId="{DF776C34-33D5-40FA-AAEA-4DA11663F5F4}" type="presParOf" srcId="{F1E03FDA-E352-413F-8B84-A139AC912D06}" destId="{2B82349D-C265-4A93-804F-1B0C23861D2F}" srcOrd="6" destOrd="0" presId="urn:microsoft.com/office/officeart/2005/8/layout/list1"/>
    <dgm:cxn modelId="{BB6C4C53-3E8F-4E90-A804-7EA8FA4A3D3E}" type="presParOf" srcId="{F1E03FDA-E352-413F-8B84-A139AC912D06}" destId="{D9BA256B-EA76-4D68-BFBD-9CF4784AFDFC}" srcOrd="7" destOrd="0" presId="urn:microsoft.com/office/officeart/2005/8/layout/list1"/>
    <dgm:cxn modelId="{29C38470-2FF6-4189-B1EC-9742521A3149}" type="presParOf" srcId="{F1E03FDA-E352-413F-8B84-A139AC912D06}" destId="{A00269F5-6CAF-4A2A-81E9-213A3BA10FA8}" srcOrd="8" destOrd="0" presId="urn:microsoft.com/office/officeart/2005/8/layout/list1"/>
    <dgm:cxn modelId="{C085C69E-9C09-4E56-B85F-C5C63F552055}" type="presParOf" srcId="{A00269F5-6CAF-4A2A-81E9-213A3BA10FA8}" destId="{E4B54145-C643-489D-817A-D7C5D6BCE808}" srcOrd="0" destOrd="0" presId="urn:microsoft.com/office/officeart/2005/8/layout/list1"/>
    <dgm:cxn modelId="{01D13DCD-7794-4741-8031-E25C792410EF}" type="presParOf" srcId="{A00269F5-6CAF-4A2A-81E9-213A3BA10FA8}" destId="{8344A875-06DF-4FC7-84A4-A4CDBAFB6A79}" srcOrd="1" destOrd="0" presId="urn:microsoft.com/office/officeart/2005/8/layout/list1"/>
    <dgm:cxn modelId="{18FBB4F9-5752-4011-82FA-31ABF8DC5456}" type="presParOf" srcId="{F1E03FDA-E352-413F-8B84-A139AC912D06}" destId="{DE841E7C-E895-4C31-8F72-2155360F9792}" srcOrd="9" destOrd="0" presId="urn:microsoft.com/office/officeart/2005/8/layout/list1"/>
    <dgm:cxn modelId="{38E5E639-4D67-4175-B274-3B7397993156}" type="presParOf" srcId="{F1E03FDA-E352-413F-8B84-A139AC912D06}" destId="{7610272A-2D42-468A-8A72-480815D36F26}" srcOrd="10" destOrd="0" presId="urn:microsoft.com/office/officeart/2005/8/layout/list1"/>
    <dgm:cxn modelId="{CE1CA324-2077-4019-B78A-1BA240501736}" type="presParOf" srcId="{F1E03FDA-E352-413F-8B84-A139AC912D06}" destId="{45EC033F-940E-4932-A1C0-EDBAE03143D6}" srcOrd="11" destOrd="0" presId="urn:microsoft.com/office/officeart/2005/8/layout/list1"/>
    <dgm:cxn modelId="{B64A6901-5CB5-4A25-A2C4-796FED9C0F14}" type="presParOf" srcId="{F1E03FDA-E352-413F-8B84-A139AC912D06}" destId="{25974E5C-EA87-40CF-BD08-626699C66846}" srcOrd="12" destOrd="0" presId="urn:microsoft.com/office/officeart/2005/8/layout/list1"/>
    <dgm:cxn modelId="{C800A848-99FE-4192-BD1D-49C43DC8993B}" type="presParOf" srcId="{25974E5C-EA87-40CF-BD08-626699C66846}" destId="{970B6CAF-5673-4FAE-BB49-E92D67AF0F93}" srcOrd="0" destOrd="0" presId="urn:microsoft.com/office/officeart/2005/8/layout/list1"/>
    <dgm:cxn modelId="{CFA10AD0-0A41-4487-904F-DD423C70DFEB}" type="presParOf" srcId="{25974E5C-EA87-40CF-BD08-626699C66846}" destId="{B6AF07FC-D73C-425F-BA56-D7C050849691}" srcOrd="1" destOrd="0" presId="urn:microsoft.com/office/officeart/2005/8/layout/list1"/>
    <dgm:cxn modelId="{A8FE6073-761E-4C1F-A18A-67B25FAC5263}" type="presParOf" srcId="{F1E03FDA-E352-413F-8B84-A139AC912D06}" destId="{CFBFC299-F2DE-4BB3-8A39-29C8EDB226E7}" srcOrd="13" destOrd="0" presId="urn:microsoft.com/office/officeart/2005/8/layout/list1"/>
    <dgm:cxn modelId="{C3FB09D4-070D-4768-879D-30C288655A04}" type="presParOf" srcId="{F1E03FDA-E352-413F-8B84-A139AC912D06}" destId="{F297DD88-DC3D-4322-9DA3-FF5C84403595}"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D7EDEC5-19BD-4278-BB2A-37EB78626A7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id-ID"/>
        </a:p>
      </dgm:t>
    </dgm:pt>
    <dgm:pt modelId="{C37C3863-3666-4159-B8C3-9F26004A5B6A}">
      <dgm:prSet phldrT="[Text]"/>
      <dgm:spPr>
        <a:solidFill>
          <a:srgbClr val="00B050"/>
        </a:solidFill>
      </dgm:spPr>
      <dgm:t>
        <a:bodyPr/>
        <a:lstStyle/>
        <a:p>
          <a:r>
            <a:rPr lang="en-US" dirty="0" smtClean="0"/>
            <a:t>1. </a:t>
          </a:r>
          <a:r>
            <a:rPr lang="en-US" dirty="0" err="1" smtClean="0"/>
            <a:t>Menilai</a:t>
          </a:r>
          <a:r>
            <a:rPr lang="en-US" dirty="0" smtClean="0"/>
            <a:t> </a:t>
          </a:r>
          <a:r>
            <a:rPr lang="en-US" dirty="0" err="1" smtClean="0"/>
            <a:t>presentasi</a:t>
          </a:r>
          <a:r>
            <a:rPr lang="en-US" dirty="0" smtClean="0"/>
            <a:t> </a:t>
          </a:r>
          <a:r>
            <a:rPr lang="en-US" dirty="0" err="1" smtClean="0"/>
            <a:t>tingkat</a:t>
          </a:r>
          <a:r>
            <a:rPr lang="en-US" dirty="0" smtClean="0"/>
            <a:t> </a:t>
          </a:r>
          <a:r>
            <a:rPr lang="en-US" dirty="0" err="1" smtClean="0"/>
            <a:t>keberhasilan</a:t>
          </a:r>
          <a:r>
            <a:rPr lang="en-US" dirty="0" smtClean="0"/>
            <a:t> </a:t>
          </a:r>
          <a:r>
            <a:rPr lang="en-US" dirty="0" err="1" smtClean="0"/>
            <a:t>penelitian</a:t>
          </a:r>
          <a:r>
            <a:rPr lang="en-US" dirty="0" smtClean="0"/>
            <a:t> </a:t>
          </a:r>
          <a:r>
            <a:rPr lang="en-US" dirty="0" err="1" smtClean="0"/>
            <a:t>sesuai</a:t>
          </a:r>
          <a:r>
            <a:rPr lang="en-US" dirty="0" smtClean="0"/>
            <a:t> proposal yang </a:t>
          </a:r>
          <a:r>
            <a:rPr lang="en-US" dirty="0" err="1" smtClean="0"/>
            <a:t>dijanjikan</a:t>
          </a:r>
          <a:endParaRPr lang="id-ID" dirty="0"/>
        </a:p>
      </dgm:t>
    </dgm:pt>
    <dgm:pt modelId="{A0D00217-3E41-4518-BC2B-E1DA2E7683EA}" type="parTrans" cxnId="{B6EB7D8A-FD34-48B1-97F2-A52EFD6F82D9}">
      <dgm:prSet/>
      <dgm:spPr/>
      <dgm:t>
        <a:bodyPr/>
        <a:lstStyle/>
        <a:p>
          <a:endParaRPr lang="id-ID"/>
        </a:p>
      </dgm:t>
    </dgm:pt>
    <dgm:pt modelId="{DC3B0688-A000-4CB6-877E-B446EAFDB869}" type="sibTrans" cxnId="{B6EB7D8A-FD34-48B1-97F2-A52EFD6F82D9}">
      <dgm:prSet/>
      <dgm:spPr/>
      <dgm:t>
        <a:bodyPr/>
        <a:lstStyle/>
        <a:p>
          <a:endParaRPr lang="id-ID"/>
        </a:p>
      </dgm:t>
    </dgm:pt>
    <dgm:pt modelId="{369958E0-3922-4086-938D-5325F4F9AF76}">
      <dgm:prSet phldrT="[Text]"/>
      <dgm:spPr>
        <a:solidFill>
          <a:schemeClr val="accent2">
            <a:lumMod val="60000"/>
            <a:lumOff val="40000"/>
          </a:schemeClr>
        </a:solidFill>
      </dgm:spPr>
      <dgm:t>
        <a:bodyPr/>
        <a:lstStyle/>
        <a:p>
          <a:r>
            <a:rPr lang="en-US" dirty="0" smtClean="0"/>
            <a:t>2. </a:t>
          </a:r>
          <a:r>
            <a:rPr lang="en-US" dirty="0" err="1" smtClean="0"/>
            <a:t>Menilai</a:t>
          </a:r>
          <a:r>
            <a:rPr lang="en-US" dirty="0" smtClean="0"/>
            <a:t> </a:t>
          </a:r>
          <a:r>
            <a:rPr lang="en-US" dirty="0" err="1" smtClean="0"/>
            <a:t>kelayakan</a:t>
          </a:r>
          <a:r>
            <a:rPr lang="en-US" dirty="0" smtClean="0"/>
            <a:t> </a:t>
          </a:r>
          <a:r>
            <a:rPr lang="en-US" dirty="0" err="1" smtClean="0"/>
            <a:t>biaya</a:t>
          </a:r>
          <a:r>
            <a:rPr lang="en-US" dirty="0" smtClean="0"/>
            <a:t> </a:t>
          </a:r>
          <a:r>
            <a:rPr lang="en-US" dirty="0" err="1" smtClean="0"/>
            <a:t>penelitian</a:t>
          </a:r>
          <a:r>
            <a:rPr lang="en-US" dirty="0" smtClean="0"/>
            <a:t> yang </a:t>
          </a:r>
          <a:r>
            <a:rPr lang="en-US" dirty="0" err="1" smtClean="0"/>
            <a:t>diberikan</a:t>
          </a:r>
          <a:r>
            <a:rPr lang="en-US" dirty="0" smtClean="0"/>
            <a:t> </a:t>
          </a:r>
          <a:r>
            <a:rPr lang="en-US" dirty="0" err="1" smtClean="0"/>
            <a:t>dengan</a:t>
          </a:r>
          <a:r>
            <a:rPr lang="en-US" dirty="0" smtClean="0"/>
            <a:t> </a:t>
          </a:r>
          <a:r>
            <a:rPr lang="en-US" dirty="0" err="1" smtClean="0"/>
            <a:t>keluaran</a:t>
          </a:r>
          <a:r>
            <a:rPr lang="en-US" dirty="0" smtClean="0"/>
            <a:t> </a:t>
          </a:r>
          <a:r>
            <a:rPr lang="en-US" dirty="0" err="1" smtClean="0"/>
            <a:t>penelitian</a:t>
          </a:r>
          <a:r>
            <a:rPr lang="en-US" dirty="0" smtClean="0"/>
            <a:t> yang </a:t>
          </a:r>
          <a:r>
            <a:rPr lang="en-US" dirty="0" err="1" smtClean="0"/>
            <a:t>dicapai</a:t>
          </a:r>
          <a:endParaRPr lang="id-ID" dirty="0"/>
        </a:p>
      </dgm:t>
    </dgm:pt>
    <dgm:pt modelId="{E4C4C6F9-046E-4D6F-89A3-A27B97368398}" type="parTrans" cxnId="{70AFC8D4-EA57-4E76-A5D4-301376F9A63F}">
      <dgm:prSet/>
      <dgm:spPr/>
      <dgm:t>
        <a:bodyPr/>
        <a:lstStyle/>
        <a:p>
          <a:endParaRPr lang="id-ID"/>
        </a:p>
      </dgm:t>
    </dgm:pt>
    <dgm:pt modelId="{DBC32E37-7279-44A8-B338-C91B2F35168A}" type="sibTrans" cxnId="{70AFC8D4-EA57-4E76-A5D4-301376F9A63F}">
      <dgm:prSet/>
      <dgm:spPr/>
      <dgm:t>
        <a:bodyPr/>
        <a:lstStyle/>
        <a:p>
          <a:endParaRPr lang="id-ID"/>
        </a:p>
      </dgm:t>
    </dgm:pt>
    <dgm:pt modelId="{D78AB128-2B87-4967-84F1-BA90CE67D684}">
      <dgm:prSet/>
      <dgm:spPr>
        <a:solidFill>
          <a:srgbClr val="002060"/>
        </a:solidFill>
      </dgm:spPr>
      <dgm:t>
        <a:bodyPr/>
        <a:lstStyle/>
        <a:p>
          <a:r>
            <a:rPr lang="en-US" dirty="0" smtClean="0"/>
            <a:t>4. </a:t>
          </a:r>
          <a:r>
            <a:rPr lang="en-US" dirty="0" err="1" smtClean="0"/>
            <a:t>Memberikan</a:t>
          </a:r>
          <a:r>
            <a:rPr lang="en-US" dirty="0" smtClean="0"/>
            <a:t> </a:t>
          </a:r>
          <a:r>
            <a:rPr lang="en-US" dirty="0" err="1" smtClean="0"/>
            <a:t>rekomendasi</a:t>
          </a:r>
          <a:r>
            <a:rPr lang="en-US" dirty="0" smtClean="0"/>
            <a:t> </a:t>
          </a:r>
          <a:r>
            <a:rPr lang="en-US" dirty="0" err="1" smtClean="0"/>
            <a:t>potensi</a:t>
          </a:r>
          <a:r>
            <a:rPr lang="en-US" dirty="0" smtClean="0"/>
            <a:t> </a:t>
          </a:r>
          <a:r>
            <a:rPr lang="en-US" dirty="0" err="1" smtClean="0"/>
            <a:t>keberlanjutan</a:t>
          </a:r>
          <a:r>
            <a:rPr lang="en-US" dirty="0" smtClean="0"/>
            <a:t> </a:t>
          </a:r>
          <a:r>
            <a:rPr lang="en-US" dirty="0" err="1" smtClean="0"/>
            <a:t>penelitian</a:t>
          </a:r>
          <a:endParaRPr lang="id-ID" dirty="0"/>
        </a:p>
      </dgm:t>
    </dgm:pt>
    <dgm:pt modelId="{C2FAD49D-C25F-4564-9BF9-B09BB6D99F92}" type="parTrans" cxnId="{4D175CE2-A33A-415D-B874-057863A1864F}">
      <dgm:prSet/>
      <dgm:spPr/>
      <dgm:t>
        <a:bodyPr/>
        <a:lstStyle/>
        <a:p>
          <a:endParaRPr lang="id-ID"/>
        </a:p>
      </dgm:t>
    </dgm:pt>
    <dgm:pt modelId="{07AA5392-6B58-45BF-BEEE-C6C319F4267D}" type="sibTrans" cxnId="{4D175CE2-A33A-415D-B874-057863A1864F}">
      <dgm:prSet/>
      <dgm:spPr/>
      <dgm:t>
        <a:bodyPr/>
        <a:lstStyle/>
        <a:p>
          <a:endParaRPr lang="id-ID"/>
        </a:p>
      </dgm:t>
    </dgm:pt>
    <dgm:pt modelId="{3E9B7FBC-B882-4F2D-8D2B-94BA7644B2C2}">
      <dgm:prSet/>
      <dgm:spPr>
        <a:solidFill>
          <a:srgbClr val="FFC000"/>
        </a:solidFill>
      </dgm:spPr>
      <dgm:t>
        <a:bodyPr/>
        <a:lstStyle/>
        <a:p>
          <a:r>
            <a:rPr lang="en-US" dirty="0" smtClean="0"/>
            <a:t>3. </a:t>
          </a:r>
          <a:r>
            <a:rPr lang="en-US" dirty="0" err="1" smtClean="0"/>
            <a:t>Menilai</a:t>
          </a:r>
          <a:r>
            <a:rPr lang="en-US" dirty="0" smtClean="0"/>
            <a:t> </a:t>
          </a:r>
          <a:r>
            <a:rPr lang="en-US" dirty="0" err="1" smtClean="0"/>
            <a:t>ketercapaian</a:t>
          </a:r>
          <a:r>
            <a:rPr lang="en-US" dirty="0" smtClean="0"/>
            <a:t> TKT </a:t>
          </a:r>
          <a:r>
            <a:rPr lang="en-US" dirty="0" err="1" smtClean="0"/>
            <a:t>sesuai</a:t>
          </a:r>
          <a:r>
            <a:rPr lang="en-US" dirty="0" smtClean="0"/>
            <a:t> </a:t>
          </a:r>
          <a:r>
            <a:rPr lang="en-US" dirty="0" err="1" smtClean="0"/>
            <a:t>Permen</a:t>
          </a:r>
          <a:r>
            <a:rPr lang="en-US" dirty="0" smtClean="0"/>
            <a:t> 42/2016 </a:t>
          </a:r>
          <a:r>
            <a:rPr lang="en-US" dirty="0" err="1" smtClean="0"/>
            <a:t>dan</a:t>
          </a:r>
          <a:r>
            <a:rPr lang="en-US" dirty="0" smtClean="0"/>
            <a:t> </a:t>
          </a:r>
          <a:r>
            <a:rPr lang="en-US" dirty="0" err="1" smtClean="0"/>
            <a:t>aplikasi</a:t>
          </a:r>
          <a:r>
            <a:rPr lang="en-US" dirty="0" smtClean="0"/>
            <a:t> TKT online</a:t>
          </a:r>
          <a:endParaRPr lang="id-ID" dirty="0"/>
        </a:p>
      </dgm:t>
    </dgm:pt>
    <dgm:pt modelId="{857CC7D8-AA41-4D43-8CDB-0F7534EDB264}" type="parTrans" cxnId="{93A81B7B-3B40-4BD1-B02C-49871DB13CA7}">
      <dgm:prSet/>
      <dgm:spPr/>
      <dgm:t>
        <a:bodyPr/>
        <a:lstStyle/>
        <a:p>
          <a:endParaRPr lang="id-ID"/>
        </a:p>
      </dgm:t>
    </dgm:pt>
    <dgm:pt modelId="{DF4812BA-018B-468F-9625-15758DE34BC2}" type="sibTrans" cxnId="{93A81B7B-3B40-4BD1-B02C-49871DB13CA7}">
      <dgm:prSet/>
      <dgm:spPr/>
      <dgm:t>
        <a:bodyPr/>
        <a:lstStyle/>
        <a:p>
          <a:endParaRPr lang="id-ID"/>
        </a:p>
      </dgm:t>
    </dgm:pt>
    <dgm:pt modelId="{F1E03FDA-E352-413F-8B84-A139AC912D06}" type="pres">
      <dgm:prSet presAssocID="{9D7EDEC5-19BD-4278-BB2A-37EB78626A76}" presName="linear" presStyleCnt="0">
        <dgm:presLayoutVars>
          <dgm:dir/>
          <dgm:animLvl val="lvl"/>
          <dgm:resizeHandles val="exact"/>
        </dgm:presLayoutVars>
      </dgm:prSet>
      <dgm:spPr/>
      <dgm:t>
        <a:bodyPr/>
        <a:lstStyle/>
        <a:p>
          <a:endParaRPr lang="id-ID"/>
        </a:p>
      </dgm:t>
    </dgm:pt>
    <dgm:pt modelId="{830758EF-447C-4C6D-B202-14945C41ACB1}" type="pres">
      <dgm:prSet presAssocID="{C37C3863-3666-4159-B8C3-9F26004A5B6A}" presName="parentLin" presStyleCnt="0"/>
      <dgm:spPr/>
    </dgm:pt>
    <dgm:pt modelId="{69E7CEB1-84CB-4699-8D9F-19933CD3F6DD}" type="pres">
      <dgm:prSet presAssocID="{C37C3863-3666-4159-B8C3-9F26004A5B6A}" presName="parentLeftMargin" presStyleLbl="node1" presStyleIdx="0" presStyleCnt="4"/>
      <dgm:spPr/>
      <dgm:t>
        <a:bodyPr/>
        <a:lstStyle/>
        <a:p>
          <a:endParaRPr lang="id-ID"/>
        </a:p>
      </dgm:t>
    </dgm:pt>
    <dgm:pt modelId="{8BF8775B-7BEA-473E-905D-1A8B06EFAA47}" type="pres">
      <dgm:prSet presAssocID="{C37C3863-3666-4159-B8C3-9F26004A5B6A}" presName="parentText" presStyleLbl="node1" presStyleIdx="0" presStyleCnt="4" custScaleX="142857">
        <dgm:presLayoutVars>
          <dgm:chMax val="0"/>
          <dgm:bulletEnabled val="1"/>
        </dgm:presLayoutVars>
      </dgm:prSet>
      <dgm:spPr/>
      <dgm:t>
        <a:bodyPr/>
        <a:lstStyle/>
        <a:p>
          <a:endParaRPr lang="id-ID"/>
        </a:p>
      </dgm:t>
    </dgm:pt>
    <dgm:pt modelId="{53B6F91B-6665-4E12-A042-8482A97825BB}" type="pres">
      <dgm:prSet presAssocID="{C37C3863-3666-4159-B8C3-9F26004A5B6A}" presName="negativeSpace" presStyleCnt="0"/>
      <dgm:spPr/>
    </dgm:pt>
    <dgm:pt modelId="{CA56F3C3-05E1-4CD8-891A-9B18A7E17747}" type="pres">
      <dgm:prSet presAssocID="{C37C3863-3666-4159-B8C3-9F26004A5B6A}" presName="childText" presStyleLbl="conFgAcc1" presStyleIdx="0" presStyleCnt="4">
        <dgm:presLayoutVars>
          <dgm:bulletEnabled val="1"/>
        </dgm:presLayoutVars>
      </dgm:prSet>
      <dgm:spPr/>
    </dgm:pt>
    <dgm:pt modelId="{D8A5A279-DE0B-4DD9-B6FB-BA2B38A902CF}" type="pres">
      <dgm:prSet presAssocID="{DC3B0688-A000-4CB6-877E-B446EAFDB869}" presName="spaceBetweenRectangles" presStyleCnt="0"/>
      <dgm:spPr/>
    </dgm:pt>
    <dgm:pt modelId="{A00269F5-6CAF-4A2A-81E9-213A3BA10FA8}" type="pres">
      <dgm:prSet presAssocID="{369958E0-3922-4086-938D-5325F4F9AF76}" presName="parentLin" presStyleCnt="0"/>
      <dgm:spPr/>
    </dgm:pt>
    <dgm:pt modelId="{E4B54145-C643-489D-817A-D7C5D6BCE808}" type="pres">
      <dgm:prSet presAssocID="{369958E0-3922-4086-938D-5325F4F9AF76}" presName="parentLeftMargin" presStyleLbl="node1" presStyleIdx="0" presStyleCnt="4"/>
      <dgm:spPr/>
      <dgm:t>
        <a:bodyPr/>
        <a:lstStyle/>
        <a:p>
          <a:endParaRPr lang="id-ID"/>
        </a:p>
      </dgm:t>
    </dgm:pt>
    <dgm:pt modelId="{8344A875-06DF-4FC7-84A4-A4CDBAFB6A79}" type="pres">
      <dgm:prSet presAssocID="{369958E0-3922-4086-938D-5325F4F9AF76}" presName="parentText" presStyleLbl="node1" presStyleIdx="1" presStyleCnt="4" custScaleX="142857" custLinFactNeighborX="-5525" custLinFactNeighborY="-13428">
        <dgm:presLayoutVars>
          <dgm:chMax val="0"/>
          <dgm:bulletEnabled val="1"/>
        </dgm:presLayoutVars>
      </dgm:prSet>
      <dgm:spPr/>
      <dgm:t>
        <a:bodyPr/>
        <a:lstStyle/>
        <a:p>
          <a:endParaRPr lang="id-ID"/>
        </a:p>
      </dgm:t>
    </dgm:pt>
    <dgm:pt modelId="{DE841E7C-E895-4C31-8F72-2155360F9792}" type="pres">
      <dgm:prSet presAssocID="{369958E0-3922-4086-938D-5325F4F9AF76}" presName="negativeSpace" presStyleCnt="0"/>
      <dgm:spPr/>
    </dgm:pt>
    <dgm:pt modelId="{7610272A-2D42-468A-8A72-480815D36F26}" type="pres">
      <dgm:prSet presAssocID="{369958E0-3922-4086-938D-5325F4F9AF76}" presName="childText" presStyleLbl="conFgAcc1" presStyleIdx="1" presStyleCnt="4">
        <dgm:presLayoutVars>
          <dgm:bulletEnabled val="1"/>
        </dgm:presLayoutVars>
      </dgm:prSet>
      <dgm:spPr/>
    </dgm:pt>
    <dgm:pt modelId="{45EC033F-940E-4932-A1C0-EDBAE03143D6}" type="pres">
      <dgm:prSet presAssocID="{DBC32E37-7279-44A8-B338-C91B2F35168A}" presName="spaceBetweenRectangles" presStyleCnt="0"/>
      <dgm:spPr/>
    </dgm:pt>
    <dgm:pt modelId="{FFFACE8D-0421-4545-81C5-73FF59F20075}" type="pres">
      <dgm:prSet presAssocID="{3E9B7FBC-B882-4F2D-8D2B-94BA7644B2C2}" presName="parentLin" presStyleCnt="0"/>
      <dgm:spPr/>
    </dgm:pt>
    <dgm:pt modelId="{CFC43556-689A-41D5-A299-95490B8DF9DD}" type="pres">
      <dgm:prSet presAssocID="{3E9B7FBC-B882-4F2D-8D2B-94BA7644B2C2}" presName="parentLeftMargin" presStyleLbl="node1" presStyleIdx="1" presStyleCnt="4"/>
      <dgm:spPr/>
      <dgm:t>
        <a:bodyPr/>
        <a:lstStyle/>
        <a:p>
          <a:endParaRPr lang="id-ID"/>
        </a:p>
      </dgm:t>
    </dgm:pt>
    <dgm:pt modelId="{7C1898A8-D603-4712-BCBC-8600501905BF}" type="pres">
      <dgm:prSet presAssocID="{3E9B7FBC-B882-4F2D-8D2B-94BA7644B2C2}" presName="parentText" presStyleLbl="node1" presStyleIdx="2" presStyleCnt="4" custScaleX="142857">
        <dgm:presLayoutVars>
          <dgm:chMax val="0"/>
          <dgm:bulletEnabled val="1"/>
        </dgm:presLayoutVars>
      </dgm:prSet>
      <dgm:spPr/>
      <dgm:t>
        <a:bodyPr/>
        <a:lstStyle/>
        <a:p>
          <a:endParaRPr lang="id-ID"/>
        </a:p>
      </dgm:t>
    </dgm:pt>
    <dgm:pt modelId="{C8067F54-415F-419C-BD50-CF31AEA1D1BC}" type="pres">
      <dgm:prSet presAssocID="{3E9B7FBC-B882-4F2D-8D2B-94BA7644B2C2}" presName="negativeSpace" presStyleCnt="0"/>
      <dgm:spPr/>
    </dgm:pt>
    <dgm:pt modelId="{723166F5-412A-4B9B-88D2-6F67F2524986}" type="pres">
      <dgm:prSet presAssocID="{3E9B7FBC-B882-4F2D-8D2B-94BA7644B2C2}" presName="childText" presStyleLbl="conFgAcc1" presStyleIdx="2" presStyleCnt="4">
        <dgm:presLayoutVars>
          <dgm:bulletEnabled val="1"/>
        </dgm:presLayoutVars>
      </dgm:prSet>
      <dgm:spPr/>
    </dgm:pt>
    <dgm:pt modelId="{4E47015F-2B55-4C2D-9C29-674769609E9D}" type="pres">
      <dgm:prSet presAssocID="{DF4812BA-018B-468F-9625-15758DE34BC2}" presName="spaceBetweenRectangles" presStyleCnt="0"/>
      <dgm:spPr/>
    </dgm:pt>
    <dgm:pt modelId="{25974E5C-EA87-40CF-BD08-626699C66846}" type="pres">
      <dgm:prSet presAssocID="{D78AB128-2B87-4967-84F1-BA90CE67D684}" presName="parentLin" presStyleCnt="0"/>
      <dgm:spPr/>
    </dgm:pt>
    <dgm:pt modelId="{970B6CAF-5673-4FAE-BB49-E92D67AF0F93}" type="pres">
      <dgm:prSet presAssocID="{D78AB128-2B87-4967-84F1-BA90CE67D684}" presName="parentLeftMargin" presStyleLbl="node1" presStyleIdx="2" presStyleCnt="4"/>
      <dgm:spPr/>
      <dgm:t>
        <a:bodyPr/>
        <a:lstStyle/>
        <a:p>
          <a:endParaRPr lang="id-ID"/>
        </a:p>
      </dgm:t>
    </dgm:pt>
    <dgm:pt modelId="{B6AF07FC-D73C-425F-BA56-D7C050849691}" type="pres">
      <dgm:prSet presAssocID="{D78AB128-2B87-4967-84F1-BA90CE67D684}" presName="parentText" presStyleLbl="node1" presStyleIdx="3" presStyleCnt="4" custScaleX="142857" custLinFactNeighborX="-5525" custLinFactNeighborY="-1273">
        <dgm:presLayoutVars>
          <dgm:chMax val="0"/>
          <dgm:bulletEnabled val="1"/>
        </dgm:presLayoutVars>
      </dgm:prSet>
      <dgm:spPr/>
      <dgm:t>
        <a:bodyPr/>
        <a:lstStyle/>
        <a:p>
          <a:endParaRPr lang="id-ID"/>
        </a:p>
      </dgm:t>
    </dgm:pt>
    <dgm:pt modelId="{CFBFC299-F2DE-4BB3-8A39-29C8EDB226E7}" type="pres">
      <dgm:prSet presAssocID="{D78AB128-2B87-4967-84F1-BA90CE67D684}" presName="negativeSpace" presStyleCnt="0"/>
      <dgm:spPr/>
    </dgm:pt>
    <dgm:pt modelId="{F297DD88-DC3D-4322-9DA3-FF5C84403595}" type="pres">
      <dgm:prSet presAssocID="{D78AB128-2B87-4967-84F1-BA90CE67D684}" presName="childText" presStyleLbl="conFgAcc1" presStyleIdx="3" presStyleCnt="4">
        <dgm:presLayoutVars>
          <dgm:bulletEnabled val="1"/>
        </dgm:presLayoutVars>
      </dgm:prSet>
      <dgm:spPr/>
    </dgm:pt>
  </dgm:ptLst>
  <dgm:cxnLst>
    <dgm:cxn modelId="{F7AAA754-B363-41C8-A9DC-D64DAEFD1CB6}" type="presOf" srcId="{3E9B7FBC-B882-4F2D-8D2B-94BA7644B2C2}" destId="{7C1898A8-D603-4712-BCBC-8600501905BF}" srcOrd="1" destOrd="0" presId="urn:microsoft.com/office/officeart/2005/8/layout/list1"/>
    <dgm:cxn modelId="{70AFC8D4-EA57-4E76-A5D4-301376F9A63F}" srcId="{9D7EDEC5-19BD-4278-BB2A-37EB78626A76}" destId="{369958E0-3922-4086-938D-5325F4F9AF76}" srcOrd="1" destOrd="0" parTransId="{E4C4C6F9-046E-4D6F-89A3-A27B97368398}" sibTransId="{DBC32E37-7279-44A8-B338-C91B2F35168A}"/>
    <dgm:cxn modelId="{5561C2D8-51B8-488C-99F5-D3DB9E98D4F0}" type="presOf" srcId="{C37C3863-3666-4159-B8C3-9F26004A5B6A}" destId="{69E7CEB1-84CB-4699-8D9F-19933CD3F6DD}" srcOrd="0" destOrd="0" presId="urn:microsoft.com/office/officeart/2005/8/layout/list1"/>
    <dgm:cxn modelId="{F5871D46-4935-4766-B208-569B23124F63}" type="presOf" srcId="{369958E0-3922-4086-938D-5325F4F9AF76}" destId="{E4B54145-C643-489D-817A-D7C5D6BCE808}" srcOrd="0" destOrd="0" presId="urn:microsoft.com/office/officeart/2005/8/layout/list1"/>
    <dgm:cxn modelId="{B6EB7D8A-FD34-48B1-97F2-A52EFD6F82D9}" srcId="{9D7EDEC5-19BD-4278-BB2A-37EB78626A76}" destId="{C37C3863-3666-4159-B8C3-9F26004A5B6A}" srcOrd="0" destOrd="0" parTransId="{A0D00217-3E41-4518-BC2B-E1DA2E7683EA}" sibTransId="{DC3B0688-A000-4CB6-877E-B446EAFDB869}"/>
    <dgm:cxn modelId="{920B658F-20A6-4A14-ADD2-01B846FE0D14}" type="presOf" srcId="{9D7EDEC5-19BD-4278-BB2A-37EB78626A76}" destId="{F1E03FDA-E352-413F-8B84-A139AC912D06}" srcOrd="0" destOrd="0" presId="urn:microsoft.com/office/officeart/2005/8/layout/list1"/>
    <dgm:cxn modelId="{5FB228C0-D3A9-464B-B145-D47C7829158A}" type="presOf" srcId="{D78AB128-2B87-4967-84F1-BA90CE67D684}" destId="{970B6CAF-5673-4FAE-BB49-E92D67AF0F93}" srcOrd="0" destOrd="0" presId="urn:microsoft.com/office/officeart/2005/8/layout/list1"/>
    <dgm:cxn modelId="{DF967A77-779D-4E87-9DE7-3CBD9DFA841F}" type="presOf" srcId="{3E9B7FBC-B882-4F2D-8D2B-94BA7644B2C2}" destId="{CFC43556-689A-41D5-A299-95490B8DF9DD}" srcOrd="0" destOrd="0" presId="urn:microsoft.com/office/officeart/2005/8/layout/list1"/>
    <dgm:cxn modelId="{DFDD270F-434F-400C-8996-A3BEB17763AA}" type="presOf" srcId="{C37C3863-3666-4159-B8C3-9F26004A5B6A}" destId="{8BF8775B-7BEA-473E-905D-1A8B06EFAA47}" srcOrd="1" destOrd="0" presId="urn:microsoft.com/office/officeart/2005/8/layout/list1"/>
    <dgm:cxn modelId="{8BF29C35-B21E-4EC5-BFF8-0B1A524F6A4F}" type="presOf" srcId="{369958E0-3922-4086-938D-5325F4F9AF76}" destId="{8344A875-06DF-4FC7-84A4-A4CDBAFB6A79}" srcOrd="1" destOrd="0" presId="urn:microsoft.com/office/officeart/2005/8/layout/list1"/>
    <dgm:cxn modelId="{446CF0C0-1802-41DE-80C7-BAA1112EFECE}" type="presOf" srcId="{D78AB128-2B87-4967-84F1-BA90CE67D684}" destId="{B6AF07FC-D73C-425F-BA56-D7C050849691}" srcOrd="1" destOrd="0" presId="urn:microsoft.com/office/officeart/2005/8/layout/list1"/>
    <dgm:cxn modelId="{4D175CE2-A33A-415D-B874-057863A1864F}" srcId="{9D7EDEC5-19BD-4278-BB2A-37EB78626A76}" destId="{D78AB128-2B87-4967-84F1-BA90CE67D684}" srcOrd="3" destOrd="0" parTransId="{C2FAD49D-C25F-4564-9BF9-B09BB6D99F92}" sibTransId="{07AA5392-6B58-45BF-BEEE-C6C319F4267D}"/>
    <dgm:cxn modelId="{93A81B7B-3B40-4BD1-B02C-49871DB13CA7}" srcId="{9D7EDEC5-19BD-4278-BB2A-37EB78626A76}" destId="{3E9B7FBC-B882-4F2D-8D2B-94BA7644B2C2}" srcOrd="2" destOrd="0" parTransId="{857CC7D8-AA41-4D43-8CDB-0F7534EDB264}" sibTransId="{DF4812BA-018B-468F-9625-15758DE34BC2}"/>
    <dgm:cxn modelId="{1447908B-99F3-4881-972C-A39CCD0488E2}" type="presParOf" srcId="{F1E03FDA-E352-413F-8B84-A139AC912D06}" destId="{830758EF-447C-4C6D-B202-14945C41ACB1}" srcOrd="0" destOrd="0" presId="urn:microsoft.com/office/officeart/2005/8/layout/list1"/>
    <dgm:cxn modelId="{4F6387F8-0F39-47FB-818C-18AED7135CB1}" type="presParOf" srcId="{830758EF-447C-4C6D-B202-14945C41ACB1}" destId="{69E7CEB1-84CB-4699-8D9F-19933CD3F6DD}" srcOrd="0" destOrd="0" presId="urn:microsoft.com/office/officeart/2005/8/layout/list1"/>
    <dgm:cxn modelId="{6A5DD1E1-80AD-4C97-B373-F0199773F32A}" type="presParOf" srcId="{830758EF-447C-4C6D-B202-14945C41ACB1}" destId="{8BF8775B-7BEA-473E-905D-1A8B06EFAA47}" srcOrd="1" destOrd="0" presId="urn:microsoft.com/office/officeart/2005/8/layout/list1"/>
    <dgm:cxn modelId="{AC03CC14-CA5A-484A-90C3-A350191A8064}" type="presParOf" srcId="{F1E03FDA-E352-413F-8B84-A139AC912D06}" destId="{53B6F91B-6665-4E12-A042-8482A97825BB}" srcOrd="1" destOrd="0" presId="urn:microsoft.com/office/officeart/2005/8/layout/list1"/>
    <dgm:cxn modelId="{43430FDC-FB72-4E03-BF4D-F064D1BC7F95}" type="presParOf" srcId="{F1E03FDA-E352-413F-8B84-A139AC912D06}" destId="{CA56F3C3-05E1-4CD8-891A-9B18A7E17747}" srcOrd="2" destOrd="0" presId="urn:microsoft.com/office/officeart/2005/8/layout/list1"/>
    <dgm:cxn modelId="{AB928D75-69E9-4C94-82E0-B75C293A0B10}" type="presParOf" srcId="{F1E03FDA-E352-413F-8B84-A139AC912D06}" destId="{D8A5A279-DE0B-4DD9-B6FB-BA2B38A902CF}" srcOrd="3" destOrd="0" presId="urn:microsoft.com/office/officeart/2005/8/layout/list1"/>
    <dgm:cxn modelId="{95BA349F-8F71-466D-BE7D-43CC24AB0A15}" type="presParOf" srcId="{F1E03FDA-E352-413F-8B84-A139AC912D06}" destId="{A00269F5-6CAF-4A2A-81E9-213A3BA10FA8}" srcOrd="4" destOrd="0" presId="urn:microsoft.com/office/officeart/2005/8/layout/list1"/>
    <dgm:cxn modelId="{44D03236-940B-4327-B59C-C391B0F452D4}" type="presParOf" srcId="{A00269F5-6CAF-4A2A-81E9-213A3BA10FA8}" destId="{E4B54145-C643-489D-817A-D7C5D6BCE808}" srcOrd="0" destOrd="0" presId="urn:microsoft.com/office/officeart/2005/8/layout/list1"/>
    <dgm:cxn modelId="{6284319A-0B6C-4268-BFFC-C2153B5E3B5A}" type="presParOf" srcId="{A00269F5-6CAF-4A2A-81E9-213A3BA10FA8}" destId="{8344A875-06DF-4FC7-84A4-A4CDBAFB6A79}" srcOrd="1" destOrd="0" presId="urn:microsoft.com/office/officeart/2005/8/layout/list1"/>
    <dgm:cxn modelId="{4FF4EFB6-C2FC-4EFA-A1CA-963B43C8554E}" type="presParOf" srcId="{F1E03FDA-E352-413F-8B84-A139AC912D06}" destId="{DE841E7C-E895-4C31-8F72-2155360F9792}" srcOrd="5" destOrd="0" presId="urn:microsoft.com/office/officeart/2005/8/layout/list1"/>
    <dgm:cxn modelId="{055628F1-4CA4-46B0-8650-BDC053812D56}" type="presParOf" srcId="{F1E03FDA-E352-413F-8B84-A139AC912D06}" destId="{7610272A-2D42-468A-8A72-480815D36F26}" srcOrd="6" destOrd="0" presId="urn:microsoft.com/office/officeart/2005/8/layout/list1"/>
    <dgm:cxn modelId="{B9816BB2-1D32-45F7-9D8C-F97278E7E9D9}" type="presParOf" srcId="{F1E03FDA-E352-413F-8B84-A139AC912D06}" destId="{45EC033F-940E-4932-A1C0-EDBAE03143D6}" srcOrd="7" destOrd="0" presId="urn:microsoft.com/office/officeart/2005/8/layout/list1"/>
    <dgm:cxn modelId="{E1416A3B-3C86-42CF-ABA1-68E8CAF7BBD3}" type="presParOf" srcId="{F1E03FDA-E352-413F-8B84-A139AC912D06}" destId="{FFFACE8D-0421-4545-81C5-73FF59F20075}" srcOrd="8" destOrd="0" presId="urn:microsoft.com/office/officeart/2005/8/layout/list1"/>
    <dgm:cxn modelId="{8956C328-5CB7-4A0A-8768-B8D8F9EF9A2C}" type="presParOf" srcId="{FFFACE8D-0421-4545-81C5-73FF59F20075}" destId="{CFC43556-689A-41D5-A299-95490B8DF9DD}" srcOrd="0" destOrd="0" presId="urn:microsoft.com/office/officeart/2005/8/layout/list1"/>
    <dgm:cxn modelId="{60152EC2-9952-442B-88A0-18B08CBD4212}" type="presParOf" srcId="{FFFACE8D-0421-4545-81C5-73FF59F20075}" destId="{7C1898A8-D603-4712-BCBC-8600501905BF}" srcOrd="1" destOrd="0" presId="urn:microsoft.com/office/officeart/2005/8/layout/list1"/>
    <dgm:cxn modelId="{76E02F6F-6268-4B3D-8B07-CDF88903847C}" type="presParOf" srcId="{F1E03FDA-E352-413F-8B84-A139AC912D06}" destId="{C8067F54-415F-419C-BD50-CF31AEA1D1BC}" srcOrd="9" destOrd="0" presId="urn:microsoft.com/office/officeart/2005/8/layout/list1"/>
    <dgm:cxn modelId="{E0F4D15B-EA81-4387-93C3-28F99AFBDECD}" type="presParOf" srcId="{F1E03FDA-E352-413F-8B84-A139AC912D06}" destId="{723166F5-412A-4B9B-88D2-6F67F2524986}" srcOrd="10" destOrd="0" presId="urn:microsoft.com/office/officeart/2005/8/layout/list1"/>
    <dgm:cxn modelId="{CA6F9194-6E8E-4A39-BDB1-E5933D4FF00A}" type="presParOf" srcId="{F1E03FDA-E352-413F-8B84-A139AC912D06}" destId="{4E47015F-2B55-4C2D-9C29-674769609E9D}" srcOrd="11" destOrd="0" presId="urn:microsoft.com/office/officeart/2005/8/layout/list1"/>
    <dgm:cxn modelId="{A40A3DFE-3398-4DCB-AC20-2F82BFC3D121}" type="presParOf" srcId="{F1E03FDA-E352-413F-8B84-A139AC912D06}" destId="{25974E5C-EA87-40CF-BD08-626699C66846}" srcOrd="12" destOrd="0" presId="urn:microsoft.com/office/officeart/2005/8/layout/list1"/>
    <dgm:cxn modelId="{F0C400BB-F4E4-4B23-9667-8D1B87550E73}" type="presParOf" srcId="{25974E5C-EA87-40CF-BD08-626699C66846}" destId="{970B6CAF-5673-4FAE-BB49-E92D67AF0F93}" srcOrd="0" destOrd="0" presId="urn:microsoft.com/office/officeart/2005/8/layout/list1"/>
    <dgm:cxn modelId="{0803E291-D480-4FC4-96DD-0BAEF7B8287D}" type="presParOf" srcId="{25974E5C-EA87-40CF-BD08-626699C66846}" destId="{B6AF07FC-D73C-425F-BA56-D7C050849691}" srcOrd="1" destOrd="0" presId="urn:microsoft.com/office/officeart/2005/8/layout/list1"/>
    <dgm:cxn modelId="{1BC1D23B-5829-444F-B706-721729211180}" type="presParOf" srcId="{F1E03FDA-E352-413F-8B84-A139AC912D06}" destId="{CFBFC299-F2DE-4BB3-8A39-29C8EDB226E7}" srcOrd="13" destOrd="0" presId="urn:microsoft.com/office/officeart/2005/8/layout/list1"/>
    <dgm:cxn modelId="{D7A88E82-FF58-44B2-AFBD-C41F3AC5A0AF}" type="presParOf" srcId="{F1E03FDA-E352-413F-8B84-A139AC912D06}" destId="{F297DD88-DC3D-4322-9DA3-FF5C84403595}"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205D9C4-0671-4AA8-9554-B055E017EF95}" type="doc">
      <dgm:prSet loTypeId="urn:microsoft.com/office/officeart/2005/8/layout/list1" loCatId="list" qsTypeId="urn:microsoft.com/office/officeart/2005/8/quickstyle/simple1" qsCatId="simple" csTypeId="urn:microsoft.com/office/officeart/2005/8/colors/accent6_5" csCatId="accent6" phldr="1"/>
      <dgm:spPr/>
      <dgm:t>
        <a:bodyPr/>
        <a:lstStyle/>
        <a:p>
          <a:endParaRPr lang="id-ID"/>
        </a:p>
      </dgm:t>
    </dgm:pt>
    <dgm:pt modelId="{25C77D3C-4965-4AD0-B032-DD20B79EE566}">
      <dgm:prSet phldrT="[Text]" custT="1"/>
      <dgm:spPr/>
      <dgm:t>
        <a:bodyPr/>
        <a:lstStyle/>
        <a:p>
          <a:pPr algn="ctr"/>
          <a:r>
            <a:rPr lang="en-US" sz="4300" dirty="0" err="1"/>
            <a:t>Penetapan</a:t>
          </a:r>
          <a:r>
            <a:rPr lang="en-US" sz="4300" dirty="0"/>
            <a:t> </a:t>
          </a:r>
          <a:r>
            <a:rPr lang="en-US" sz="4300" dirty="0" err="1"/>
            <a:t>dan</a:t>
          </a:r>
          <a:r>
            <a:rPr lang="en-US" sz="4300" dirty="0"/>
            <a:t> </a:t>
          </a:r>
          <a:r>
            <a:rPr lang="en-US" sz="4300" dirty="0" err="1"/>
            <a:t>Pengukuran</a:t>
          </a:r>
          <a:r>
            <a:rPr lang="en-US" sz="4300" dirty="0"/>
            <a:t> </a:t>
          </a:r>
        </a:p>
        <a:p>
          <a:pPr algn="ctr"/>
          <a:r>
            <a:rPr lang="en-US" sz="4300" dirty="0"/>
            <a:t>Tingkat </a:t>
          </a:r>
          <a:r>
            <a:rPr lang="en-US" sz="4300" dirty="0" err="1"/>
            <a:t>Kesiapterapan</a:t>
          </a:r>
          <a:r>
            <a:rPr lang="en-US" sz="4300" dirty="0"/>
            <a:t> </a:t>
          </a:r>
          <a:r>
            <a:rPr lang="en-US" sz="4300" dirty="0" err="1"/>
            <a:t>Teknologi</a:t>
          </a:r>
          <a:r>
            <a:rPr lang="en-US" sz="4300" dirty="0"/>
            <a:t> </a:t>
          </a:r>
          <a:endParaRPr lang="id-ID" sz="4000" dirty="0"/>
        </a:p>
      </dgm:t>
    </dgm:pt>
    <dgm:pt modelId="{2E0B27EF-66A6-4C31-B5AD-A80EE3B0104F}" type="parTrans" cxnId="{9784CDD1-CA7E-43C5-AB03-E67BF8DA6B3C}">
      <dgm:prSet/>
      <dgm:spPr/>
      <dgm:t>
        <a:bodyPr/>
        <a:lstStyle/>
        <a:p>
          <a:endParaRPr lang="id-ID"/>
        </a:p>
      </dgm:t>
    </dgm:pt>
    <dgm:pt modelId="{7357CF77-E5E9-492F-AEC1-5F31222FD29D}" type="sibTrans" cxnId="{9784CDD1-CA7E-43C5-AB03-E67BF8DA6B3C}">
      <dgm:prSet/>
      <dgm:spPr/>
      <dgm:t>
        <a:bodyPr/>
        <a:lstStyle/>
        <a:p>
          <a:endParaRPr lang="id-ID"/>
        </a:p>
      </dgm:t>
    </dgm:pt>
    <dgm:pt modelId="{7F482412-3362-4239-AFB5-DFEE2B557393}" type="pres">
      <dgm:prSet presAssocID="{C205D9C4-0671-4AA8-9554-B055E017EF95}" presName="linear" presStyleCnt="0">
        <dgm:presLayoutVars>
          <dgm:dir/>
          <dgm:animLvl val="lvl"/>
          <dgm:resizeHandles val="exact"/>
        </dgm:presLayoutVars>
      </dgm:prSet>
      <dgm:spPr/>
      <dgm:t>
        <a:bodyPr/>
        <a:lstStyle/>
        <a:p>
          <a:endParaRPr lang="id-ID"/>
        </a:p>
      </dgm:t>
    </dgm:pt>
    <dgm:pt modelId="{2E873B08-6C02-4170-93D5-00B826684449}" type="pres">
      <dgm:prSet presAssocID="{25C77D3C-4965-4AD0-B032-DD20B79EE566}" presName="parentLin" presStyleCnt="0"/>
      <dgm:spPr/>
    </dgm:pt>
    <dgm:pt modelId="{715A5BEF-84A6-4EB0-8D0F-07150D5605FB}" type="pres">
      <dgm:prSet presAssocID="{25C77D3C-4965-4AD0-B032-DD20B79EE566}" presName="parentLeftMargin" presStyleLbl="node1" presStyleIdx="0" presStyleCnt="1"/>
      <dgm:spPr/>
      <dgm:t>
        <a:bodyPr/>
        <a:lstStyle/>
        <a:p>
          <a:endParaRPr lang="id-ID"/>
        </a:p>
      </dgm:t>
    </dgm:pt>
    <dgm:pt modelId="{AB2F21B9-EF82-4F84-9EEE-46B4A206762C}" type="pres">
      <dgm:prSet presAssocID="{25C77D3C-4965-4AD0-B032-DD20B79EE566}" presName="parentText" presStyleLbl="node1" presStyleIdx="0" presStyleCnt="1" custScaleX="142857" custScaleY="151647">
        <dgm:presLayoutVars>
          <dgm:chMax val="0"/>
          <dgm:bulletEnabled val="1"/>
        </dgm:presLayoutVars>
      </dgm:prSet>
      <dgm:spPr/>
      <dgm:t>
        <a:bodyPr/>
        <a:lstStyle/>
        <a:p>
          <a:endParaRPr lang="id-ID"/>
        </a:p>
      </dgm:t>
    </dgm:pt>
    <dgm:pt modelId="{C73334FA-0F3C-4E68-9414-E64DC943E790}" type="pres">
      <dgm:prSet presAssocID="{25C77D3C-4965-4AD0-B032-DD20B79EE566}" presName="negativeSpace" presStyleCnt="0"/>
      <dgm:spPr/>
    </dgm:pt>
    <dgm:pt modelId="{E065AB48-F940-4923-AD25-73B417A9AD38}" type="pres">
      <dgm:prSet presAssocID="{25C77D3C-4965-4AD0-B032-DD20B79EE566}" presName="childText" presStyleLbl="conFgAcc1" presStyleIdx="0" presStyleCnt="1">
        <dgm:presLayoutVars>
          <dgm:bulletEnabled val="1"/>
        </dgm:presLayoutVars>
      </dgm:prSet>
      <dgm:spPr/>
    </dgm:pt>
  </dgm:ptLst>
  <dgm:cxnLst>
    <dgm:cxn modelId="{2AE4F6DC-1D4F-4779-A795-38DAC997E9AC}" type="presOf" srcId="{25C77D3C-4965-4AD0-B032-DD20B79EE566}" destId="{715A5BEF-84A6-4EB0-8D0F-07150D5605FB}" srcOrd="0" destOrd="0" presId="urn:microsoft.com/office/officeart/2005/8/layout/list1"/>
    <dgm:cxn modelId="{9784CDD1-CA7E-43C5-AB03-E67BF8DA6B3C}" srcId="{C205D9C4-0671-4AA8-9554-B055E017EF95}" destId="{25C77D3C-4965-4AD0-B032-DD20B79EE566}" srcOrd="0" destOrd="0" parTransId="{2E0B27EF-66A6-4C31-B5AD-A80EE3B0104F}" sibTransId="{7357CF77-E5E9-492F-AEC1-5F31222FD29D}"/>
    <dgm:cxn modelId="{C1F2C54F-8A3B-439F-9422-87390CB41DFD}" type="presOf" srcId="{25C77D3C-4965-4AD0-B032-DD20B79EE566}" destId="{AB2F21B9-EF82-4F84-9EEE-46B4A206762C}" srcOrd="1" destOrd="0" presId="urn:microsoft.com/office/officeart/2005/8/layout/list1"/>
    <dgm:cxn modelId="{F04AC8ED-D196-4446-ABD6-E6DF9C105E3C}" type="presOf" srcId="{C205D9C4-0671-4AA8-9554-B055E017EF95}" destId="{7F482412-3362-4239-AFB5-DFEE2B557393}" srcOrd="0" destOrd="0" presId="urn:microsoft.com/office/officeart/2005/8/layout/list1"/>
    <dgm:cxn modelId="{D1A18E0D-F701-4EDD-A0FF-0840F8DFB580}" type="presParOf" srcId="{7F482412-3362-4239-AFB5-DFEE2B557393}" destId="{2E873B08-6C02-4170-93D5-00B826684449}" srcOrd="0" destOrd="0" presId="urn:microsoft.com/office/officeart/2005/8/layout/list1"/>
    <dgm:cxn modelId="{896F1C0A-FEB4-4BF0-BC16-130FD68C1046}" type="presParOf" srcId="{2E873B08-6C02-4170-93D5-00B826684449}" destId="{715A5BEF-84A6-4EB0-8D0F-07150D5605FB}" srcOrd="0" destOrd="0" presId="urn:microsoft.com/office/officeart/2005/8/layout/list1"/>
    <dgm:cxn modelId="{76C196D4-A46D-4B2F-A6C3-4D228656DFC2}" type="presParOf" srcId="{2E873B08-6C02-4170-93D5-00B826684449}" destId="{AB2F21B9-EF82-4F84-9EEE-46B4A206762C}" srcOrd="1" destOrd="0" presId="urn:microsoft.com/office/officeart/2005/8/layout/list1"/>
    <dgm:cxn modelId="{B5C46D5B-D942-42A4-BFE3-D751DD64A1F7}" type="presParOf" srcId="{7F482412-3362-4239-AFB5-DFEE2B557393}" destId="{C73334FA-0F3C-4E68-9414-E64DC943E790}" srcOrd="1" destOrd="0" presId="urn:microsoft.com/office/officeart/2005/8/layout/list1"/>
    <dgm:cxn modelId="{3BD49AB2-CBE4-4A35-9D8E-DB6B010C5CA7}" type="presParOf" srcId="{7F482412-3362-4239-AFB5-DFEE2B557393}" destId="{E065AB48-F940-4923-AD25-73B417A9AD38}"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205D9C4-0671-4AA8-9554-B055E017EF95}" type="doc">
      <dgm:prSet loTypeId="urn:microsoft.com/office/officeart/2005/8/layout/list1" loCatId="list" qsTypeId="urn:microsoft.com/office/officeart/2005/8/quickstyle/simple1" qsCatId="simple" csTypeId="urn:microsoft.com/office/officeart/2005/8/colors/accent6_5" csCatId="accent6" phldr="1"/>
      <dgm:spPr/>
      <dgm:t>
        <a:bodyPr/>
        <a:lstStyle/>
        <a:p>
          <a:endParaRPr lang="id-ID"/>
        </a:p>
      </dgm:t>
    </dgm:pt>
    <dgm:pt modelId="{25C77D3C-4965-4AD0-B032-DD20B79EE566}">
      <dgm:prSet phldrT="[Text]" custT="1"/>
      <dgm:spPr/>
      <dgm:t>
        <a:bodyPr/>
        <a:lstStyle/>
        <a:p>
          <a:r>
            <a:rPr lang="en-US" sz="4000" dirty="0" err="1" smtClean="0"/>
            <a:t>Teknologi</a:t>
          </a:r>
          <a:r>
            <a:rPr lang="en-US" sz="4000" dirty="0" smtClean="0"/>
            <a:t>: </a:t>
          </a:r>
          <a:r>
            <a:rPr lang="en-US" sz="2400" dirty="0" err="1" smtClean="0"/>
            <a:t>cara</a:t>
          </a:r>
          <a:r>
            <a:rPr lang="en-US" sz="2400" dirty="0" smtClean="0"/>
            <a:t> </a:t>
          </a:r>
          <a:r>
            <a:rPr lang="en-US" sz="2400" dirty="0" err="1" smtClean="0"/>
            <a:t>atau</a:t>
          </a:r>
          <a:r>
            <a:rPr lang="en-US" sz="2400" dirty="0" smtClean="0"/>
            <a:t> </a:t>
          </a:r>
          <a:r>
            <a:rPr lang="en-US" sz="2400" dirty="0" err="1" smtClean="0"/>
            <a:t>metode</a:t>
          </a:r>
          <a:r>
            <a:rPr lang="en-US" sz="2400" dirty="0" smtClean="0"/>
            <a:t> </a:t>
          </a:r>
          <a:r>
            <a:rPr lang="en-US" sz="2400" dirty="0" err="1" smtClean="0"/>
            <a:t>serta</a:t>
          </a:r>
          <a:r>
            <a:rPr lang="en-US" sz="2400" dirty="0" smtClean="0"/>
            <a:t> proses </a:t>
          </a:r>
          <a:r>
            <a:rPr lang="en-US" sz="2400" dirty="0" err="1" smtClean="0"/>
            <a:t>atau</a:t>
          </a:r>
          <a:r>
            <a:rPr lang="en-US" sz="2400" dirty="0" smtClean="0"/>
            <a:t> </a:t>
          </a:r>
          <a:r>
            <a:rPr lang="en-US" sz="2400" dirty="0" err="1" smtClean="0"/>
            <a:t>produk</a:t>
          </a:r>
          <a:r>
            <a:rPr lang="en-US" sz="2400" dirty="0" smtClean="0"/>
            <a:t> yang </a:t>
          </a:r>
          <a:r>
            <a:rPr lang="en-US" sz="2400" dirty="0" err="1" smtClean="0"/>
            <a:t>dihasilkan</a:t>
          </a:r>
          <a:r>
            <a:rPr lang="en-US" sz="2400" dirty="0" smtClean="0"/>
            <a:t> </a:t>
          </a:r>
          <a:r>
            <a:rPr lang="en-US" sz="2400" dirty="0" err="1" smtClean="0"/>
            <a:t>dari</a:t>
          </a:r>
          <a:r>
            <a:rPr lang="en-US" sz="2400" dirty="0" smtClean="0"/>
            <a:t> </a:t>
          </a:r>
          <a:r>
            <a:rPr lang="en-US" sz="2400" dirty="0" err="1" smtClean="0"/>
            <a:t>penerapan</a:t>
          </a:r>
          <a:r>
            <a:rPr lang="en-US" sz="2400" dirty="0" smtClean="0"/>
            <a:t> </a:t>
          </a:r>
          <a:r>
            <a:rPr lang="en-US" sz="2400" dirty="0" err="1" smtClean="0"/>
            <a:t>dan</a:t>
          </a:r>
          <a:r>
            <a:rPr lang="en-US" sz="2400" dirty="0" smtClean="0"/>
            <a:t> </a:t>
          </a:r>
          <a:r>
            <a:rPr lang="en-US" sz="2400" dirty="0" err="1" smtClean="0"/>
            <a:t>pemanfaatan</a:t>
          </a:r>
          <a:r>
            <a:rPr lang="en-US" sz="2400" dirty="0" smtClean="0"/>
            <a:t> </a:t>
          </a:r>
          <a:r>
            <a:rPr lang="en-US" sz="2400" dirty="0" err="1" smtClean="0"/>
            <a:t>berbagai</a:t>
          </a:r>
          <a:r>
            <a:rPr lang="en-US" sz="2400" dirty="0" smtClean="0"/>
            <a:t> </a:t>
          </a:r>
          <a:r>
            <a:rPr lang="en-US" sz="2400" dirty="0" err="1" smtClean="0"/>
            <a:t>disiplin</a:t>
          </a:r>
          <a:r>
            <a:rPr lang="en-US" sz="2400" dirty="0" smtClean="0"/>
            <a:t> </a:t>
          </a:r>
          <a:r>
            <a:rPr lang="en-US" sz="2400" dirty="0" err="1" smtClean="0"/>
            <a:t>ilmu</a:t>
          </a:r>
          <a:r>
            <a:rPr lang="en-US" sz="2400" dirty="0" smtClean="0"/>
            <a:t> </a:t>
          </a:r>
          <a:r>
            <a:rPr lang="en-US" sz="2400" dirty="0" err="1" smtClean="0"/>
            <a:t>pengetahuan</a:t>
          </a:r>
          <a:r>
            <a:rPr lang="en-US" sz="2400" dirty="0" smtClean="0"/>
            <a:t> yang </a:t>
          </a:r>
          <a:r>
            <a:rPr lang="en-US" sz="2400" dirty="0" err="1" smtClean="0"/>
            <a:t>menghasilkan</a:t>
          </a:r>
          <a:r>
            <a:rPr lang="en-US" sz="2400" dirty="0" smtClean="0"/>
            <a:t> </a:t>
          </a:r>
          <a:r>
            <a:rPr lang="en-US" sz="2400" dirty="0" err="1" smtClean="0"/>
            <a:t>nilai</a:t>
          </a:r>
          <a:r>
            <a:rPr lang="en-US" sz="2400" dirty="0" smtClean="0"/>
            <a:t> </a:t>
          </a:r>
          <a:r>
            <a:rPr lang="en-US" sz="2400" dirty="0" err="1" smtClean="0"/>
            <a:t>bagi</a:t>
          </a:r>
          <a:r>
            <a:rPr lang="en-US" sz="2400" dirty="0" smtClean="0"/>
            <a:t> </a:t>
          </a:r>
          <a:r>
            <a:rPr lang="en-US" sz="2400" dirty="0" err="1" smtClean="0"/>
            <a:t>pemenuhan</a:t>
          </a:r>
          <a:r>
            <a:rPr lang="en-US" sz="2400" dirty="0" smtClean="0"/>
            <a:t> </a:t>
          </a:r>
          <a:r>
            <a:rPr lang="en-US" sz="2400" dirty="0" err="1" smtClean="0"/>
            <a:t>kebutuhan</a:t>
          </a:r>
          <a:r>
            <a:rPr lang="en-US" sz="2400" dirty="0" smtClean="0"/>
            <a:t>, </a:t>
          </a:r>
          <a:r>
            <a:rPr lang="en-US" sz="2400" dirty="0" err="1" smtClean="0"/>
            <a:t>keberlangsungan</a:t>
          </a:r>
          <a:r>
            <a:rPr lang="en-US" sz="2400" dirty="0" smtClean="0"/>
            <a:t>, </a:t>
          </a:r>
          <a:r>
            <a:rPr lang="en-US" sz="2400" dirty="0" err="1" smtClean="0"/>
            <a:t>dan</a:t>
          </a:r>
          <a:r>
            <a:rPr lang="en-US" sz="2400" dirty="0" smtClean="0"/>
            <a:t> </a:t>
          </a:r>
          <a:r>
            <a:rPr lang="en-US" sz="2400" dirty="0" err="1" smtClean="0"/>
            <a:t>peningkatan</a:t>
          </a:r>
          <a:r>
            <a:rPr lang="en-US" sz="2400" dirty="0" smtClean="0"/>
            <a:t> </a:t>
          </a:r>
          <a:r>
            <a:rPr lang="en-US" sz="2400" dirty="0" err="1" smtClean="0"/>
            <a:t>mutu</a:t>
          </a:r>
          <a:r>
            <a:rPr lang="en-US" sz="2400" dirty="0" smtClean="0"/>
            <a:t> </a:t>
          </a:r>
          <a:r>
            <a:rPr lang="en-US" sz="2400" dirty="0" err="1" smtClean="0"/>
            <a:t>kehidupan</a:t>
          </a:r>
          <a:r>
            <a:rPr lang="en-US" sz="2400" dirty="0" smtClean="0"/>
            <a:t> </a:t>
          </a:r>
          <a:r>
            <a:rPr lang="en-US" sz="2400" dirty="0" err="1" smtClean="0"/>
            <a:t>manusia</a:t>
          </a:r>
          <a:r>
            <a:rPr lang="en-US" sz="2400" dirty="0" smtClean="0"/>
            <a:t> </a:t>
          </a:r>
          <a:r>
            <a:rPr lang="en-US" sz="2000" dirty="0" smtClean="0"/>
            <a:t>(</a:t>
          </a:r>
          <a:r>
            <a:rPr lang="en-US" sz="2000" dirty="0" err="1" smtClean="0"/>
            <a:t>Permenristekdikti</a:t>
          </a:r>
          <a:r>
            <a:rPr lang="en-US" sz="2000" dirty="0" smtClean="0"/>
            <a:t> 42 </a:t>
          </a:r>
          <a:r>
            <a:rPr lang="en-US" sz="2000" dirty="0" err="1" smtClean="0"/>
            <a:t>Tahun</a:t>
          </a:r>
          <a:r>
            <a:rPr lang="en-US" sz="2000" dirty="0" smtClean="0"/>
            <a:t> 2016)</a:t>
          </a:r>
          <a:endParaRPr lang="id-ID" sz="3600" dirty="0"/>
        </a:p>
      </dgm:t>
    </dgm:pt>
    <dgm:pt modelId="{2E0B27EF-66A6-4C31-B5AD-A80EE3B0104F}" type="parTrans" cxnId="{9784CDD1-CA7E-43C5-AB03-E67BF8DA6B3C}">
      <dgm:prSet/>
      <dgm:spPr/>
      <dgm:t>
        <a:bodyPr/>
        <a:lstStyle/>
        <a:p>
          <a:endParaRPr lang="id-ID"/>
        </a:p>
      </dgm:t>
    </dgm:pt>
    <dgm:pt modelId="{7357CF77-E5E9-492F-AEC1-5F31222FD29D}" type="sibTrans" cxnId="{9784CDD1-CA7E-43C5-AB03-E67BF8DA6B3C}">
      <dgm:prSet/>
      <dgm:spPr/>
      <dgm:t>
        <a:bodyPr/>
        <a:lstStyle/>
        <a:p>
          <a:endParaRPr lang="id-ID"/>
        </a:p>
      </dgm:t>
    </dgm:pt>
    <dgm:pt modelId="{0234BAD8-00C0-4E42-A34E-9998AD496E28}">
      <dgm:prSet phldrT="[Text]" custT="1"/>
      <dgm:spPr/>
      <dgm:t>
        <a:bodyPr/>
        <a:lstStyle/>
        <a:p>
          <a:r>
            <a:rPr lang="en-US" sz="4000" dirty="0" err="1" smtClean="0"/>
            <a:t>Invesi</a:t>
          </a:r>
          <a:r>
            <a:rPr lang="en-US" sz="2400" dirty="0" smtClean="0"/>
            <a:t>: </a:t>
          </a:r>
          <a:r>
            <a:rPr lang="en-US" sz="2400" dirty="0" err="1" smtClean="0"/>
            <a:t>adalah</a:t>
          </a:r>
          <a:r>
            <a:rPr lang="en-US" sz="2400" dirty="0" smtClean="0"/>
            <a:t> ide inventor yang </a:t>
          </a:r>
          <a:r>
            <a:rPr lang="en-US" sz="2400" dirty="0" err="1" smtClean="0"/>
            <a:t>dituangkan</a:t>
          </a:r>
          <a:r>
            <a:rPr lang="en-US" sz="2400" dirty="0" smtClean="0"/>
            <a:t> </a:t>
          </a:r>
          <a:r>
            <a:rPr lang="en-US" sz="2400" dirty="0" err="1" smtClean="0"/>
            <a:t>ke</a:t>
          </a:r>
          <a:r>
            <a:rPr lang="en-US" sz="2400" dirty="0" smtClean="0"/>
            <a:t> </a:t>
          </a:r>
          <a:r>
            <a:rPr lang="en-US" sz="2400" dirty="0" err="1" smtClean="0"/>
            <a:t>dalam</a:t>
          </a:r>
          <a:r>
            <a:rPr lang="en-US" sz="2400" dirty="0" smtClean="0"/>
            <a:t>  </a:t>
          </a:r>
          <a:r>
            <a:rPr lang="en-US" sz="2400" dirty="0" err="1" smtClean="0"/>
            <a:t>suatu</a:t>
          </a:r>
          <a:r>
            <a:rPr lang="en-US" sz="2400" dirty="0" smtClean="0"/>
            <a:t> </a:t>
          </a:r>
          <a:r>
            <a:rPr lang="en-US" sz="2400" dirty="0" err="1" smtClean="0"/>
            <a:t>kegiatan</a:t>
          </a:r>
          <a:r>
            <a:rPr lang="en-US" sz="2400" dirty="0" smtClean="0"/>
            <a:t> </a:t>
          </a:r>
          <a:r>
            <a:rPr lang="en-US" sz="2400" dirty="0" err="1" smtClean="0"/>
            <a:t>pemecahan</a:t>
          </a:r>
          <a:r>
            <a:rPr lang="en-US" sz="2400" dirty="0" smtClean="0"/>
            <a:t> </a:t>
          </a:r>
          <a:r>
            <a:rPr lang="en-US" sz="2400" dirty="0" err="1" smtClean="0"/>
            <a:t>masalah</a:t>
          </a:r>
          <a:r>
            <a:rPr lang="en-US" sz="2400" dirty="0" smtClean="0"/>
            <a:t> yang </a:t>
          </a:r>
          <a:r>
            <a:rPr lang="en-US" sz="2400" dirty="0" err="1" smtClean="0"/>
            <a:t>spesifik</a:t>
          </a:r>
          <a:r>
            <a:rPr lang="en-US" sz="2400" dirty="0" smtClean="0"/>
            <a:t> di </a:t>
          </a:r>
          <a:r>
            <a:rPr lang="en-US" sz="2400" dirty="0" err="1" smtClean="0"/>
            <a:t>bidang</a:t>
          </a:r>
          <a:r>
            <a:rPr lang="en-US" sz="2400" dirty="0" smtClean="0"/>
            <a:t> </a:t>
          </a:r>
          <a:r>
            <a:rPr lang="en-US" sz="2400" dirty="0" err="1" smtClean="0"/>
            <a:t>teknologi</a:t>
          </a:r>
          <a:r>
            <a:rPr lang="en-US" sz="2400" dirty="0" smtClean="0"/>
            <a:t> </a:t>
          </a:r>
          <a:r>
            <a:rPr lang="en-US" sz="2400" dirty="0" err="1" smtClean="0"/>
            <a:t>berupa</a:t>
          </a:r>
          <a:r>
            <a:rPr lang="en-US" sz="2400" dirty="0" smtClean="0"/>
            <a:t> </a:t>
          </a:r>
          <a:r>
            <a:rPr lang="en-US" sz="2400" dirty="0" err="1" smtClean="0"/>
            <a:t>produk</a:t>
          </a:r>
          <a:r>
            <a:rPr lang="en-US" sz="2400" dirty="0" smtClean="0"/>
            <a:t> </a:t>
          </a:r>
          <a:r>
            <a:rPr lang="en-US" sz="2400" dirty="0" err="1" smtClean="0"/>
            <a:t>atau</a:t>
          </a:r>
          <a:r>
            <a:rPr lang="en-US" sz="2400" dirty="0" smtClean="0"/>
            <a:t> proses, </a:t>
          </a:r>
          <a:r>
            <a:rPr lang="en-US" sz="2400" dirty="0" err="1" smtClean="0"/>
            <a:t>atau</a:t>
          </a:r>
          <a:r>
            <a:rPr lang="en-US" sz="2400" dirty="0" smtClean="0"/>
            <a:t> </a:t>
          </a:r>
          <a:r>
            <a:rPr lang="en-US" sz="2400" dirty="0" err="1" smtClean="0"/>
            <a:t>penyempurnaan</a:t>
          </a:r>
          <a:r>
            <a:rPr lang="en-US" sz="2400" dirty="0" smtClean="0"/>
            <a:t> </a:t>
          </a:r>
          <a:r>
            <a:rPr lang="en-US" sz="2400" dirty="0" err="1" smtClean="0"/>
            <a:t>dan</a:t>
          </a:r>
          <a:r>
            <a:rPr lang="en-US" sz="2400" dirty="0" smtClean="0"/>
            <a:t> </a:t>
          </a:r>
          <a:r>
            <a:rPr lang="en-US" sz="2400" dirty="0" err="1" smtClean="0"/>
            <a:t>pengembangan</a:t>
          </a:r>
          <a:r>
            <a:rPr lang="en-US" sz="2400" dirty="0" smtClean="0"/>
            <a:t> </a:t>
          </a:r>
          <a:r>
            <a:rPr lang="en-US" sz="2400" dirty="0" err="1" smtClean="0"/>
            <a:t>produk</a:t>
          </a:r>
          <a:r>
            <a:rPr lang="en-US" sz="2400" dirty="0" smtClean="0"/>
            <a:t> </a:t>
          </a:r>
          <a:r>
            <a:rPr lang="en-US" sz="2400" dirty="0" err="1" smtClean="0"/>
            <a:t>atau</a:t>
          </a:r>
          <a:r>
            <a:rPr lang="en-US" sz="2400" dirty="0" smtClean="0"/>
            <a:t> proses (</a:t>
          </a:r>
          <a:r>
            <a:rPr lang="en-US" sz="1800" dirty="0" smtClean="0"/>
            <a:t>UU No. 13 </a:t>
          </a:r>
          <a:r>
            <a:rPr lang="en-US" sz="1800" dirty="0" err="1" smtClean="0"/>
            <a:t>Tahun</a:t>
          </a:r>
          <a:r>
            <a:rPr lang="en-US" sz="1800" dirty="0" smtClean="0"/>
            <a:t> 2016</a:t>
          </a:r>
          <a:r>
            <a:rPr lang="en-US" sz="2400" dirty="0" smtClean="0"/>
            <a:t>)</a:t>
          </a:r>
          <a:endParaRPr lang="id-ID" sz="2400" dirty="0"/>
        </a:p>
      </dgm:t>
    </dgm:pt>
    <dgm:pt modelId="{898B9309-FFEF-4DDD-A39E-AC57D214B0CB}" type="parTrans" cxnId="{2E967B33-1C6D-4502-A985-AFB647925001}">
      <dgm:prSet/>
      <dgm:spPr/>
      <dgm:t>
        <a:bodyPr/>
        <a:lstStyle/>
        <a:p>
          <a:endParaRPr lang="id-ID"/>
        </a:p>
      </dgm:t>
    </dgm:pt>
    <dgm:pt modelId="{C9BEE7B8-5CFF-4186-B6CE-82B0B62CB213}" type="sibTrans" cxnId="{2E967B33-1C6D-4502-A985-AFB647925001}">
      <dgm:prSet/>
      <dgm:spPr/>
      <dgm:t>
        <a:bodyPr/>
        <a:lstStyle/>
        <a:p>
          <a:endParaRPr lang="id-ID"/>
        </a:p>
      </dgm:t>
    </dgm:pt>
    <dgm:pt modelId="{A6AA43D1-8625-4CFC-B734-A6ED84D369D0}">
      <dgm:prSet phldrT="[Text]" custT="1"/>
      <dgm:spPr/>
      <dgm:t>
        <a:bodyPr/>
        <a:lstStyle/>
        <a:p>
          <a:r>
            <a:rPr lang="en-US" sz="3600" dirty="0" err="1" smtClean="0"/>
            <a:t>Inovasi</a:t>
          </a:r>
          <a:r>
            <a:rPr lang="en-US" sz="2400" dirty="0" smtClean="0"/>
            <a:t>: </a:t>
          </a:r>
          <a:r>
            <a:rPr lang="en-US" sz="2400" dirty="0" err="1" smtClean="0"/>
            <a:t>hasil</a:t>
          </a:r>
          <a:r>
            <a:rPr lang="en-US" sz="2400" dirty="0" smtClean="0"/>
            <a:t> </a:t>
          </a:r>
          <a:r>
            <a:rPr lang="en-US" sz="2400" dirty="0" err="1" smtClean="0"/>
            <a:t>pemikiran</a:t>
          </a:r>
          <a:r>
            <a:rPr lang="en-US" sz="2400" dirty="0" smtClean="0"/>
            <a:t>, </a:t>
          </a:r>
          <a:r>
            <a:rPr lang="en-US" sz="2400" dirty="0" err="1" smtClean="0"/>
            <a:t>penelitian</a:t>
          </a:r>
          <a:r>
            <a:rPr lang="en-US" sz="2400" dirty="0" smtClean="0"/>
            <a:t>, </a:t>
          </a:r>
          <a:r>
            <a:rPr lang="en-US" sz="2400" dirty="0" err="1" smtClean="0"/>
            <a:t>pengembangan</a:t>
          </a:r>
          <a:r>
            <a:rPr lang="en-US" sz="2400" dirty="0" smtClean="0"/>
            <a:t>, </a:t>
          </a:r>
          <a:r>
            <a:rPr lang="en-US" sz="2400" dirty="0" err="1" smtClean="0"/>
            <a:t>penerapan</a:t>
          </a:r>
          <a:r>
            <a:rPr lang="en-US" sz="2400" dirty="0" smtClean="0"/>
            <a:t> </a:t>
          </a:r>
          <a:r>
            <a:rPr lang="en-US" sz="2400" dirty="0" err="1" smtClean="0"/>
            <a:t>dan</a:t>
          </a:r>
          <a:r>
            <a:rPr lang="en-US" sz="2400" dirty="0" smtClean="0"/>
            <a:t>/</a:t>
          </a:r>
          <a:r>
            <a:rPr lang="en-US" sz="2400" dirty="0" err="1" smtClean="0"/>
            <a:t>atau</a:t>
          </a:r>
          <a:r>
            <a:rPr lang="en-US" sz="2400" dirty="0" smtClean="0"/>
            <a:t> </a:t>
          </a:r>
          <a:r>
            <a:rPr lang="en-US" sz="2400" dirty="0" err="1" smtClean="0"/>
            <a:t>kerekayasaan</a:t>
          </a:r>
          <a:r>
            <a:rPr lang="en-US" sz="2400" dirty="0" smtClean="0"/>
            <a:t> yang </a:t>
          </a:r>
          <a:r>
            <a:rPr lang="en-US" sz="2400" dirty="0" err="1" smtClean="0"/>
            <a:t>mengandung</a:t>
          </a:r>
          <a:r>
            <a:rPr lang="en-US" sz="2400" dirty="0" smtClean="0"/>
            <a:t> </a:t>
          </a:r>
          <a:r>
            <a:rPr lang="en-US" sz="2400" dirty="0" err="1" smtClean="0"/>
            <a:t>unsur</a:t>
          </a:r>
          <a:r>
            <a:rPr lang="en-US" sz="2400" dirty="0" smtClean="0"/>
            <a:t> </a:t>
          </a:r>
          <a:r>
            <a:rPr lang="en-US" sz="2400" dirty="0" err="1" smtClean="0"/>
            <a:t>kebaruan</a:t>
          </a:r>
          <a:r>
            <a:rPr lang="en-US" sz="2400" dirty="0" smtClean="0"/>
            <a:t> </a:t>
          </a:r>
          <a:r>
            <a:rPr lang="en-US" sz="2400" dirty="0" err="1" smtClean="0"/>
            <a:t>dan</a:t>
          </a:r>
          <a:r>
            <a:rPr lang="en-US" sz="2400" dirty="0" smtClean="0"/>
            <a:t> </a:t>
          </a:r>
          <a:r>
            <a:rPr lang="en-US" sz="2400" dirty="0" err="1" smtClean="0"/>
            <a:t>telah</a:t>
          </a:r>
          <a:r>
            <a:rPr lang="en-US" sz="2400" dirty="0" smtClean="0"/>
            <a:t> </a:t>
          </a:r>
          <a:r>
            <a:rPr lang="en-US" sz="2400" dirty="0" err="1" smtClean="0"/>
            <a:t>diterapkan</a:t>
          </a:r>
          <a:r>
            <a:rPr lang="en-US" sz="2400" dirty="0" smtClean="0"/>
            <a:t> </a:t>
          </a:r>
          <a:r>
            <a:rPr lang="en-US" sz="2400" dirty="0" err="1" smtClean="0"/>
            <a:t>serta</a:t>
          </a:r>
          <a:r>
            <a:rPr lang="en-US" sz="2400" dirty="0" smtClean="0"/>
            <a:t> </a:t>
          </a:r>
          <a:r>
            <a:rPr lang="en-US" sz="2400" dirty="0" err="1" smtClean="0"/>
            <a:t>memberikan</a:t>
          </a:r>
          <a:r>
            <a:rPr lang="en-US" sz="2400" dirty="0" smtClean="0"/>
            <a:t> </a:t>
          </a:r>
          <a:r>
            <a:rPr lang="en-US" sz="2400" dirty="0" err="1" smtClean="0"/>
            <a:t>kemanfaatan</a:t>
          </a:r>
          <a:r>
            <a:rPr lang="en-US" sz="2400" dirty="0" smtClean="0"/>
            <a:t> </a:t>
          </a:r>
          <a:r>
            <a:rPr lang="en-US" sz="2400" dirty="0" err="1" smtClean="0"/>
            <a:t>ekonomi</a:t>
          </a:r>
          <a:r>
            <a:rPr lang="en-US" sz="2400" dirty="0" smtClean="0"/>
            <a:t> </a:t>
          </a:r>
          <a:r>
            <a:rPr lang="en-US" sz="2400" dirty="0" err="1" smtClean="0"/>
            <a:t>dan</a:t>
          </a:r>
          <a:r>
            <a:rPr lang="en-US" sz="2400" dirty="0" smtClean="0"/>
            <a:t> </a:t>
          </a:r>
          <a:r>
            <a:rPr lang="en-US" sz="2400" dirty="0" err="1" smtClean="0"/>
            <a:t>atau</a:t>
          </a:r>
          <a:r>
            <a:rPr lang="en-US" sz="2400" dirty="0" smtClean="0"/>
            <a:t> </a:t>
          </a:r>
          <a:r>
            <a:rPr lang="en-US" sz="2400" dirty="0" err="1" smtClean="0"/>
            <a:t>sosial</a:t>
          </a:r>
          <a:r>
            <a:rPr lang="en-US" sz="2400" dirty="0" smtClean="0"/>
            <a:t> (</a:t>
          </a:r>
          <a:r>
            <a:rPr lang="en-US" sz="2000" dirty="0" err="1" smtClean="0"/>
            <a:t>materi</a:t>
          </a:r>
          <a:r>
            <a:rPr lang="en-US" sz="2000" dirty="0" smtClean="0"/>
            <a:t> FGD </a:t>
          </a:r>
          <a:r>
            <a:rPr lang="en-US" sz="2000" dirty="0" err="1" smtClean="0"/>
            <a:t>tg</a:t>
          </a:r>
          <a:r>
            <a:rPr lang="en-US" sz="2000" dirty="0" smtClean="0"/>
            <a:t> </a:t>
          </a:r>
          <a:r>
            <a:rPr lang="en-US" sz="2000" dirty="0" err="1" smtClean="0"/>
            <a:t>Kebijakan</a:t>
          </a:r>
          <a:r>
            <a:rPr lang="en-US" sz="2000" dirty="0" smtClean="0"/>
            <a:t> </a:t>
          </a:r>
          <a:r>
            <a:rPr lang="en-US" sz="2000" dirty="0" err="1" smtClean="0"/>
            <a:t>Kewajiban</a:t>
          </a:r>
          <a:r>
            <a:rPr lang="en-US" sz="2000" dirty="0" smtClean="0"/>
            <a:t> PTN </a:t>
          </a:r>
          <a:r>
            <a:rPr lang="en-US" sz="2000" dirty="0" err="1" smtClean="0"/>
            <a:t>Hasilkan</a:t>
          </a:r>
          <a:r>
            <a:rPr lang="en-US" sz="2000" dirty="0" smtClean="0"/>
            <a:t> Inovasii_4 Nov 2016)</a:t>
          </a:r>
          <a:endParaRPr lang="id-ID" sz="2000" dirty="0"/>
        </a:p>
      </dgm:t>
    </dgm:pt>
    <dgm:pt modelId="{810FAD61-F8C5-4256-9541-1C25351E4574}" type="parTrans" cxnId="{A0C9CC5B-3F7C-4EDF-A35B-241F9C383D7C}">
      <dgm:prSet/>
      <dgm:spPr/>
      <dgm:t>
        <a:bodyPr/>
        <a:lstStyle/>
        <a:p>
          <a:endParaRPr lang="id-ID"/>
        </a:p>
      </dgm:t>
    </dgm:pt>
    <dgm:pt modelId="{3D704F57-5D83-4900-B42A-DC2DD3C73582}" type="sibTrans" cxnId="{A0C9CC5B-3F7C-4EDF-A35B-241F9C383D7C}">
      <dgm:prSet/>
      <dgm:spPr/>
      <dgm:t>
        <a:bodyPr/>
        <a:lstStyle/>
        <a:p>
          <a:endParaRPr lang="id-ID"/>
        </a:p>
      </dgm:t>
    </dgm:pt>
    <dgm:pt modelId="{7F482412-3362-4239-AFB5-DFEE2B557393}" type="pres">
      <dgm:prSet presAssocID="{C205D9C4-0671-4AA8-9554-B055E017EF95}" presName="linear" presStyleCnt="0">
        <dgm:presLayoutVars>
          <dgm:dir/>
          <dgm:animLvl val="lvl"/>
          <dgm:resizeHandles val="exact"/>
        </dgm:presLayoutVars>
      </dgm:prSet>
      <dgm:spPr/>
      <dgm:t>
        <a:bodyPr/>
        <a:lstStyle/>
        <a:p>
          <a:endParaRPr lang="id-ID"/>
        </a:p>
      </dgm:t>
    </dgm:pt>
    <dgm:pt modelId="{2E873B08-6C02-4170-93D5-00B826684449}" type="pres">
      <dgm:prSet presAssocID="{25C77D3C-4965-4AD0-B032-DD20B79EE566}" presName="parentLin" presStyleCnt="0"/>
      <dgm:spPr/>
    </dgm:pt>
    <dgm:pt modelId="{715A5BEF-84A6-4EB0-8D0F-07150D5605FB}" type="pres">
      <dgm:prSet presAssocID="{25C77D3C-4965-4AD0-B032-DD20B79EE566}" presName="parentLeftMargin" presStyleLbl="node1" presStyleIdx="0" presStyleCnt="3"/>
      <dgm:spPr/>
      <dgm:t>
        <a:bodyPr/>
        <a:lstStyle/>
        <a:p>
          <a:endParaRPr lang="id-ID"/>
        </a:p>
      </dgm:t>
    </dgm:pt>
    <dgm:pt modelId="{AB2F21B9-EF82-4F84-9EEE-46B4A206762C}" type="pres">
      <dgm:prSet presAssocID="{25C77D3C-4965-4AD0-B032-DD20B79EE566}" presName="parentText" presStyleLbl="node1" presStyleIdx="0" presStyleCnt="3" custSzX="11953328" custSzY="5385341">
        <dgm:presLayoutVars>
          <dgm:chMax val="0"/>
          <dgm:bulletEnabled val="1"/>
        </dgm:presLayoutVars>
      </dgm:prSet>
      <dgm:spPr/>
      <dgm:t>
        <a:bodyPr/>
        <a:lstStyle/>
        <a:p>
          <a:endParaRPr lang="id-ID"/>
        </a:p>
      </dgm:t>
    </dgm:pt>
    <dgm:pt modelId="{C73334FA-0F3C-4E68-9414-E64DC943E790}" type="pres">
      <dgm:prSet presAssocID="{25C77D3C-4965-4AD0-B032-DD20B79EE566}" presName="negativeSpace" presStyleCnt="0"/>
      <dgm:spPr/>
    </dgm:pt>
    <dgm:pt modelId="{E065AB48-F940-4923-AD25-73B417A9AD38}" type="pres">
      <dgm:prSet presAssocID="{25C77D3C-4965-4AD0-B032-DD20B79EE566}" presName="childText" presStyleLbl="conFgAcc1" presStyleIdx="0" presStyleCnt="3">
        <dgm:presLayoutVars>
          <dgm:bulletEnabled val="1"/>
        </dgm:presLayoutVars>
      </dgm:prSet>
      <dgm:spPr/>
    </dgm:pt>
    <dgm:pt modelId="{680DDFC8-0AAF-4DBE-817B-EBC671FEBDEC}" type="pres">
      <dgm:prSet presAssocID="{7357CF77-E5E9-492F-AEC1-5F31222FD29D}" presName="spaceBetweenRectangles" presStyleCnt="0"/>
      <dgm:spPr/>
    </dgm:pt>
    <dgm:pt modelId="{944734E8-06AC-4895-BF84-CAD83BB01285}" type="pres">
      <dgm:prSet presAssocID="{0234BAD8-00C0-4E42-A34E-9998AD496E28}" presName="parentLin" presStyleCnt="0"/>
      <dgm:spPr/>
    </dgm:pt>
    <dgm:pt modelId="{4DF4EAFF-9687-4CDB-B041-610680034655}" type="pres">
      <dgm:prSet presAssocID="{0234BAD8-00C0-4E42-A34E-9998AD496E28}" presName="parentLeftMargin" presStyleLbl="node1" presStyleIdx="0" presStyleCnt="3"/>
      <dgm:spPr/>
      <dgm:t>
        <a:bodyPr/>
        <a:lstStyle/>
        <a:p>
          <a:endParaRPr lang="id-ID"/>
        </a:p>
      </dgm:t>
    </dgm:pt>
    <dgm:pt modelId="{478F464C-E877-449F-9BA0-26BAE953028F}" type="pres">
      <dgm:prSet presAssocID="{0234BAD8-00C0-4E42-A34E-9998AD496E28}" presName="parentText" presStyleLbl="node1" presStyleIdx="1" presStyleCnt="3" custSzX="11829908" custSzY="3948605" custLinFactNeighborX="7458" custLinFactNeighborY="-51449">
        <dgm:presLayoutVars>
          <dgm:chMax val="0"/>
          <dgm:bulletEnabled val="1"/>
        </dgm:presLayoutVars>
      </dgm:prSet>
      <dgm:spPr/>
      <dgm:t>
        <a:bodyPr/>
        <a:lstStyle/>
        <a:p>
          <a:endParaRPr lang="id-ID"/>
        </a:p>
      </dgm:t>
    </dgm:pt>
    <dgm:pt modelId="{0FE50161-32A1-4B53-9CE3-2A9F99D16497}" type="pres">
      <dgm:prSet presAssocID="{0234BAD8-00C0-4E42-A34E-9998AD496E28}" presName="negativeSpace" presStyleCnt="0"/>
      <dgm:spPr/>
    </dgm:pt>
    <dgm:pt modelId="{E0FFEC19-33F4-4EB3-A914-54C8FA758381}" type="pres">
      <dgm:prSet presAssocID="{0234BAD8-00C0-4E42-A34E-9998AD496E28}" presName="childText" presStyleLbl="conFgAcc1" presStyleIdx="1" presStyleCnt="3">
        <dgm:presLayoutVars>
          <dgm:bulletEnabled val="1"/>
        </dgm:presLayoutVars>
      </dgm:prSet>
      <dgm:spPr/>
    </dgm:pt>
    <dgm:pt modelId="{C3F5D32A-2557-4EA0-9889-554BB608F4B3}" type="pres">
      <dgm:prSet presAssocID="{C9BEE7B8-5CFF-4186-B6CE-82B0B62CB213}" presName="spaceBetweenRectangles" presStyleCnt="0"/>
      <dgm:spPr/>
    </dgm:pt>
    <dgm:pt modelId="{0AD9BEBD-B6FA-4141-87C7-9D80B15E5929}" type="pres">
      <dgm:prSet presAssocID="{A6AA43D1-8625-4CFC-B734-A6ED84D369D0}" presName="parentLin" presStyleCnt="0"/>
      <dgm:spPr/>
    </dgm:pt>
    <dgm:pt modelId="{2818E5AF-D7C5-445A-A124-30831359C9BA}" type="pres">
      <dgm:prSet presAssocID="{A6AA43D1-8625-4CFC-B734-A6ED84D369D0}" presName="parentLeftMargin" presStyleLbl="node1" presStyleIdx="1" presStyleCnt="3"/>
      <dgm:spPr/>
      <dgm:t>
        <a:bodyPr/>
        <a:lstStyle/>
        <a:p>
          <a:endParaRPr lang="id-ID"/>
        </a:p>
      </dgm:t>
    </dgm:pt>
    <dgm:pt modelId="{A9362EAB-4C4B-4DAF-89B8-6C7E0ECCC5CD}" type="pres">
      <dgm:prSet presAssocID="{A6AA43D1-8625-4CFC-B734-A6ED84D369D0}" presName="parentText" presStyleLbl="node1" presStyleIdx="2" presStyleCnt="3" custSzX="11832882" custSzY="356968" custLinFactNeighborX="-7287" custLinFactNeighborY="94428">
        <dgm:presLayoutVars>
          <dgm:chMax val="0"/>
          <dgm:bulletEnabled val="1"/>
        </dgm:presLayoutVars>
      </dgm:prSet>
      <dgm:spPr/>
      <dgm:t>
        <a:bodyPr/>
        <a:lstStyle/>
        <a:p>
          <a:endParaRPr lang="id-ID"/>
        </a:p>
      </dgm:t>
    </dgm:pt>
    <dgm:pt modelId="{E32FADCC-C2EF-4AE6-8C0B-4B06DFC70E61}" type="pres">
      <dgm:prSet presAssocID="{A6AA43D1-8625-4CFC-B734-A6ED84D369D0}" presName="negativeSpace" presStyleCnt="0"/>
      <dgm:spPr/>
    </dgm:pt>
    <dgm:pt modelId="{BCCEA625-756F-4D81-816D-3B4329E67EB4}" type="pres">
      <dgm:prSet presAssocID="{A6AA43D1-8625-4CFC-B734-A6ED84D369D0}" presName="childText" presStyleLbl="conFgAcc1" presStyleIdx="2" presStyleCnt="3" custSzY="301485">
        <dgm:presLayoutVars>
          <dgm:bulletEnabled val="1"/>
        </dgm:presLayoutVars>
      </dgm:prSet>
      <dgm:spPr/>
    </dgm:pt>
  </dgm:ptLst>
  <dgm:cxnLst>
    <dgm:cxn modelId="{B2A730B4-4B27-4B41-BAE3-86309018B76D}" type="presOf" srcId="{0234BAD8-00C0-4E42-A34E-9998AD496E28}" destId="{478F464C-E877-449F-9BA0-26BAE953028F}" srcOrd="1" destOrd="0" presId="urn:microsoft.com/office/officeart/2005/8/layout/list1"/>
    <dgm:cxn modelId="{CA63A905-0694-46BF-A2C3-8C3D349DFDA6}" type="presOf" srcId="{C205D9C4-0671-4AA8-9554-B055E017EF95}" destId="{7F482412-3362-4239-AFB5-DFEE2B557393}" srcOrd="0" destOrd="0" presId="urn:microsoft.com/office/officeart/2005/8/layout/list1"/>
    <dgm:cxn modelId="{8F52DE54-B881-43F0-9814-DE6C974EAE3D}" type="presOf" srcId="{25C77D3C-4965-4AD0-B032-DD20B79EE566}" destId="{715A5BEF-84A6-4EB0-8D0F-07150D5605FB}" srcOrd="0" destOrd="0" presId="urn:microsoft.com/office/officeart/2005/8/layout/list1"/>
    <dgm:cxn modelId="{3A39D610-4973-4459-A30D-F8FA11DD48A4}" type="presOf" srcId="{A6AA43D1-8625-4CFC-B734-A6ED84D369D0}" destId="{2818E5AF-D7C5-445A-A124-30831359C9BA}" srcOrd="0" destOrd="0" presId="urn:microsoft.com/office/officeart/2005/8/layout/list1"/>
    <dgm:cxn modelId="{D9444C6D-1DE9-4D90-87F7-FFD5F04C550C}" type="presOf" srcId="{25C77D3C-4965-4AD0-B032-DD20B79EE566}" destId="{AB2F21B9-EF82-4F84-9EEE-46B4A206762C}" srcOrd="1" destOrd="0" presId="urn:microsoft.com/office/officeart/2005/8/layout/list1"/>
    <dgm:cxn modelId="{A0C9CC5B-3F7C-4EDF-A35B-241F9C383D7C}" srcId="{C205D9C4-0671-4AA8-9554-B055E017EF95}" destId="{A6AA43D1-8625-4CFC-B734-A6ED84D369D0}" srcOrd="2" destOrd="0" parTransId="{810FAD61-F8C5-4256-9541-1C25351E4574}" sibTransId="{3D704F57-5D83-4900-B42A-DC2DD3C73582}"/>
    <dgm:cxn modelId="{3B22FE0E-3712-40C5-9B2D-0CD1C2D25C9D}" type="presOf" srcId="{0234BAD8-00C0-4E42-A34E-9998AD496E28}" destId="{4DF4EAFF-9687-4CDB-B041-610680034655}" srcOrd="0" destOrd="0" presId="urn:microsoft.com/office/officeart/2005/8/layout/list1"/>
    <dgm:cxn modelId="{2E967B33-1C6D-4502-A985-AFB647925001}" srcId="{C205D9C4-0671-4AA8-9554-B055E017EF95}" destId="{0234BAD8-00C0-4E42-A34E-9998AD496E28}" srcOrd="1" destOrd="0" parTransId="{898B9309-FFEF-4DDD-A39E-AC57D214B0CB}" sibTransId="{C9BEE7B8-5CFF-4186-B6CE-82B0B62CB213}"/>
    <dgm:cxn modelId="{3D97748E-420C-4A91-9237-89593166E61D}" type="presOf" srcId="{A6AA43D1-8625-4CFC-B734-A6ED84D369D0}" destId="{A9362EAB-4C4B-4DAF-89B8-6C7E0ECCC5CD}" srcOrd="1" destOrd="0" presId="urn:microsoft.com/office/officeart/2005/8/layout/list1"/>
    <dgm:cxn modelId="{9784CDD1-CA7E-43C5-AB03-E67BF8DA6B3C}" srcId="{C205D9C4-0671-4AA8-9554-B055E017EF95}" destId="{25C77D3C-4965-4AD0-B032-DD20B79EE566}" srcOrd="0" destOrd="0" parTransId="{2E0B27EF-66A6-4C31-B5AD-A80EE3B0104F}" sibTransId="{7357CF77-E5E9-492F-AEC1-5F31222FD29D}"/>
    <dgm:cxn modelId="{0E695B54-4837-410A-A93B-D854F6E4F08C}" type="presParOf" srcId="{7F482412-3362-4239-AFB5-DFEE2B557393}" destId="{2E873B08-6C02-4170-93D5-00B826684449}" srcOrd="0" destOrd="0" presId="urn:microsoft.com/office/officeart/2005/8/layout/list1"/>
    <dgm:cxn modelId="{DD305CF5-09F6-486A-89A9-C6F0F906AB57}" type="presParOf" srcId="{2E873B08-6C02-4170-93D5-00B826684449}" destId="{715A5BEF-84A6-4EB0-8D0F-07150D5605FB}" srcOrd="0" destOrd="0" presId="urn:microsoft.com/office/officeart/2005/8/layout/list1"/>
    <dgm:cxn modelId="{4F6AE51D-EABF-4692-9727-B4FBD84BCB8D}" type="presParOf" srcId="{2E873B08-6C02-4170-93D5-00B826684449}" destId="{AB2F21B9-EF82-4F84-9EEE-46B4A206762C}" srcOrd="1" destOrd="0" presId="urn:microsoft.com/office/officeart/2005/8/layout/list1"/>
    <dgm:cxn modelId="{2671130D-3E18-4B81-9A2F-338EF3761805}" type="presParOf" srcId="{7F482412-3362-4239-AFB5-DFEE2B557393}" destId="{C73334FA-0F3C-4E68-9414-E64DC943E790}" srcOrd="1" destOrd="0" presId="urn:microsoft.com/office/officeart/2005/8/layout/list1"/>
    <dgm:cxn modelId="{53169A01-883D-452F-BD2B-17A8E03E266F}" type="presParOf" srcId="{7F482412-3362-4239-AFB5-DFEE2B557393}" destId="{E065AB48-F940-4923-AD25-73B417A9AD38}" srcOrd="2" destOrd="0" presId="urn:microsoft.com/office/officeart/2005/8/layout/list1"/>
    <dgm:cxn modelId="{615F4189-DCF3-4C0D-85E7-5E455FD9A7E1}" type="presParOf" srcId="{7F482412-3362-4239-AFB5-DFEE2B557393}" destId="{680DDFC8-0AAF-4DBE-817B-EBC671FEBDEC}" srcOrd="3" destOrd="0" presId="urn:microsoft.com/office/officeart/2005/8/layout/list1"/>
    <dgm:cxn modelId="{ABE50003-F24E-4474-B32C-64E8CB050997}" type="presParOf" srcId="{7F482412-3362-4239-AFB5-DFEE2B557393}" destId="{944734E8-06AC-4895-BF84-CAD83BB01285}" srcOrd="4" destOrd="0" presId="urn:microsoft.com/office/officeart/2005/8/layout/list1"/>
    <dgm:cxn modelId="{C8923336-51EC-4526-9387-0AA3C32F3418}" type="presParOf" srcId="{944734E8-06AC-4895-BF84-CAD83BB01285}" destId="{4DF4EAFF-9687-4CDB-B041-610680034655}" srcOrd="0" destOrd="0" presId="urn:microsoft.com/office/officeart/2005/8/layout/list1"/>
    <dgm:cxn modelId="{C8135DC9-38A8-475F-B731-A30130ACAB52}" type="presParOf" srcId="{944734E8-06AC-4895-BF84-CAD83BB01285}" destId="{478F464C-E877-449F-9BA0-26BAE953028F}" srcOrd="1" destOrd="0" presId="urn:microsoft.com/office/officeart/2005/8/layout/list1"/>
    <dgm:cxn modelId="{3C6667F3-4370-496B-923B-0854A5DA0342}" type="presParOf" srcId="{7F482412-3362-4239-AFB5-DFEE2B557393}" destId="{0FE50161-32A1-4B53-9CE3-2A9F99D16497}" srcOrd="5" destOrd="0" presId="urn:microsoft.com/office/officeart/2005/8/layout/list1"/>
    <dgm:cxn modelId="{8803C6C8-D33E-4356-8285-9776E081DC52}" type="presParOf" srcId="{7F482412-3362-4239-AFB5-DFEE2B557393}" destId="{E0FFEC19-33F4-4EB3-A914-54C8FA758381}" srcOrd="6" destOrd="0" presId="urn:microsoft.com/office/officeart/2005/8/layout/list1"/>
    <dgm:cxn modelId="{1F9BDB2C-8A1A-4B26-97E2-103CDB8C1F22}" type="presParOf" srcId="{7F482412-3362-4239-AFB5-DFEE2B557393}" destId="{C3F5D32A-2557-4EA0-9889-554BB608F4B3}" srcOrd="7" destOrd="0" presId="urn:microsoft.com/office/officeart/2005/8/layout/list1"/>
    <dgm:cxn modelId="{D71C01D5-1703-44AA-819F-EDB9256B8263}" type="presParOf" srcId="{7F482412-3362-4239-AFB5-DFEE2B557393}" destId="{0AD9BEBD-B6FA-4141-87C7-9D80B15E5929}" srcOrd="8" destOrd="0" presId="urn:microsoft.com/office/officeart/2005/8/layout/list1"/>
    <dgm:cxn modelId="{E67A1C48-6853-4194-8CD5-BB886ABE5BA6}" type="presParOf" srcId="{0AD9BEBD-B6FA-4141-87C7-9D80B15E5929}" destId="{2818E5AF-D7C5-445A-A124-30831359C9BA}" srcOrd="0" destOrd="0" presId="urn:microsoft.com/office/officeart/2005/8/layout/list1"/>
    <dgm:cxn modelId="{2A003532-780F-434C-A641-C583B187A6A4}" type="presParOf" srcId="{0AD9BEBD-B6FA-4141-87C7-9D80B15E5929}" destId="{A9362EAB-4C4B-4DAF-89B8-6C7E0ECCC5CD}" srcOrd="1" destOrd="0" presId="urn:microsoft.com/office/officeart/2005/8/layout/list1"/>
    <dgm:cxn modelId="{46A899EB-5D8C-416D-B075-5FD7BD2720D8}" type="presParOf" srcId="{7F482412-3362-4239-AFB5-DFEE2B557393}" destId="{E32FADCC-C2EF-4AE6-8C0B-4B06DFC70E61}" srcOrd="9" destOrd="0" presId="urn:microsoft.com/office/officeart/2005/8/layout/list1"/>
    <dgm:cxn modelId="{9C004DEA-25CA-4F00-9225-836ACD1AFE52}" type="presParOf" srcId="{7F482412-3362-4239-AFB5-DFEE2B557393}" destId="{BCCEA625-756F-4D81-816D-3B4329E67EB4}"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A861A59-2F00-4FE0-B856-594F4F88B165}"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id-ID"/>
        </a:p>
      </dgm:t>
    </dgm:pt>
    <dgm:pt modelId="{91A1636D-9AE6-49EE-A6AE-4FF806E20068}">
      <dgm:prSet phldrT="[Text]"/>
      <dgm:spPr>
        <a:solidFill>
          <a:schemeClr val="accent2"/>
        </a:solidFill>
      </dgm:spPr>
      <dgm:t>
        <a:bodyPr/>
        <a:lstStyle/>
        <a:p>
          <a:r>
            <a:rPr lang="en-US" dirty="0" smtClean="0"/>
            <a:t>PJ di PT</a:t>
          </a:r>
          <a:endParaRPr lang="id-ID" dirty="0"/>
        </a:p>
      </dgm:t>
    </dgm:pt>
    <dgm:pt modelId="{976E0EAD-B30E-4D92-9FFB-E728A9A93E16}" type="parTrans" cxnId="{0BB20F6B-E61E-4CB7-A677-5EB5D2EBD733}">
      <dgm:prSet/>
      <dgm:spPr/>
      <dgm:t>
        <a:bodyPr/>
        <a:lstStyle/>
        <a:p>
          <a:endParaRPr lang="id-ID"/>
        </a:p>
      </dgm:t>
    </dgm:pt>
    <dgm:pt modelId="{59AEDA60-F653-4E38-97F1-E7A7C7BB2EC9}" type="sibTrans" cxnId="{0BB20F6B-E61E-4CB7-A677-5EB5D2EBD733}">
      <dgm:prSet/>
      <dgm:spPr/>
      <dgm:t>
        <a:bodyPr/>
        <a:lstStyle/>
        <a:p>
          <a:endParaRPr lang="id-ID"/>
        </a:p>
      </dgm:t>
    </dgm:pt>
    <dgm:pt modelId="{414AFEA4-1340-4075-A808-71396863245F}">
      <dgm:prSet phldrT="[Text]"/>
      <dgm:spPr/>
      <dgm:t>
        <a:bodyPr/>
        <a:lstStyle/>
        <a:p>
          <a:r>
            <a:rPr lang="en-US" dirty="0" smtClean="0"/>
            <a:t> </a:t>
          </a:r>
          <a:r>
            <a:rPr lang="en-US" dirty="0" err="1" smtClean="0"/>
            <a:t>Pimpinan</a:t>
          </a:r>
          <a:r>
            <a:rPr lang="en-US" dirty="0" smtClean="0"/>
            <a:t> PT</a:t>
          </a:r>
          <a:endParaRPr lang="id-ID" dirty="0"/>
        </a:p>
      </dgm:t>
    </dgm:pt>
    <dgm:pt modelId="{68E11BDE-ABEF-417A-A104-CE32DA59EC42}" type="parTrans" cxnId="{7C36EAC0-B64F-4D07-8030-AA782E659A1E}">
      <dgm:prSet/>
      <dgm:spPr/>
      <dgm:t>
        <a:bodyPr/>
        <a:lstStyle/>
        <a:p>
          <a:endParaRPr lang="id-ID"/>
        </a:p>
      </dgm:t>
    </dgm:pt>
    <dgm:pt modelId="{413B1EFB-D922-49F8-ABE1-15AE00073537}" type="sibTrans" cxnId="{7C36EAC0-B64F-4D07-8030-AA782E659A1E}">
      <dgm:prSet/>
      <dgm:spPr/>
      <dgm:t>
        <a:bodyPr/>
        <a:lstStyle/>
        <a:p>
          <a:endParaRPr lang="id-ID"/>
        </a:p>
      </dgm:t>
    </dgm:pt>
    <dgm:pt modelId="{DCAB882E-5F20-4E49-88CA-D44D8C822E1B}">
      <dgm:prSet phldrT="[Text]" custT="1"/>
      <dgm:spPr/>
      <dgm:t>
        <a:bodyPr/>
        <a:lstStyle/>
        <a:p>
          <a:r>
            <a:rPr lang="en-US" sz="2400" dirty="0" err="1" smtClean="0"/>
            <a:t>Menetapkan</a:t>
          </a:r>
          <a:r>
            <a:rPr lang="en-US" sz="2400" dirty="0" smtClean="0"/>
            <a:t> Tim </a:t>
          </a:r>
          <a:r>
            <a:rPr lang="en-US" sz="2400" dirty="0" err="1" smtClean="0"/>
            <a:t>Sekretariat</a:t>
          </a:r>
          <a:r>
            <a:rPr lang="en-US" sz="2400" dirty="0" smtClean="0"/>
            <a:t> </a:t>
          </a:r>
          <a:r>
            <a:rPr lang="en-US" sz="2400" dirty="0" err="1" smtClean="0"/>
            <a:t>dan</a:t>
          </a:r>
          <a:r>
            <a:rPr lang="en-US" sz="2400" dirty="0" smtClean="0"/>
            <a:t> Tim </a:t>
          </a:r>
          <a:r>
            <a:rPr lang="en-US" sz="2400" dirty="0" err="1" smtClean="0"/>
            <a:t>Penilai</a:t>
          </a:r>
          <a:endParaRPr lang="id-ID" sz="2400" dirty="0"/>
        </a:p>
      </dgm:t>
    </dgm:pt>
    <dgm:pt modelId="{00201F07-BC69-4098-97BA-05CBF1B08BAA}" type="parTrans" cxnId="{BABBCE0C-FDC9-4952-8677-CCCF22DE6979}">
      <dgm:prSet/>
      <dgm:spPr/>
      <dgm:t>
        <a:bodyPr/>
        <a:lstStyle/>
        <a:p>
          <a:endParaRPr lang="id-ID"/>
        </a:p>
      </dgm:t>
    </dgm:pt>
    <dgm:pt modelId="{54FBB644-7A40-4064-AA51-EB875A363D9D}" type="sibTrans" cxnId="{BABBCE0C-FDC9-4952-8677-CCCF22DE6979}">
      <dgm:prSet/>
      <dgm:spPr/>
      <dgm:t>
        <a:bodyPr/>
        <a:lstStyle/>
        <a:p>
          <a:endParaRPr lang="id-ID"/>
        </a:p>
      </dgm:t>
    </dgm:pt>
    <dgm:pt modelId="{BB0B70E3-CE82-4EC6-A257-026CDE8C58ED}">
      <dgm:prSet phldrT="[Text]"/>
      <dgm:spPr>
        <a:solidFill>
          <a:schemeClr val="accent2"/>
        </a:solidFill>
      </dgm:spPr>
      <dgm:t>
        <a:bodyPr/>
        <a:lstStyle/>
        <a:p>
          <a:r>
            <a:rPr lang="en-US" dirty="0" smtClean="0"/>
            <a:t>Tim </a:t>
          </a:r>
          <a:r>
            <a:rPr lang="en-US" dirty="0" err="1" smtClean="0"/>
            <a:t>Sekretariat</a:t>
          </a:r>
          <a:endParaRPr lang="id-ID" dirty="0"/>
        </a:p>
      </dgm:t>
    </dgm:pt>
    <dgm:pt modelId="{F1EB42F6-8988-4E58-913D-2A477B4FC6DF}" type="parTrans" cxnId="{1CFC6B94-C47D-4D4C-BEF5-1D4C1D43432B}">
      <dgm:prSet/>
      <dgm:spPr/>
      <dgm:t>
        <a:bodyPr/>
        <a:lstStyle/>
        <a:p>
          <a:endParaRPr lang="id-ID"/>
        </a:p>
      </dgm:t>
    </dgm:pt>
    <dgm:pt modelId="{BC757D62-17DD-45C1-ABEE-6EF67DE34CA1}" type="sibTrans" cxnId="{1CFC6B94-C47D-4D4C-BEF5-1D4C1D43432B}">
      <dgm:prSet/>
      <dgm:spPr/>
      <dgm:t>
        <a:bodyPr/>
        <a:lstStyle/>
        <a:p>
          <a:endParaRPr lang="id-ID"/>
        </a:p>
      </dgm:t>
    </dgm:pt>
    <dgm:pt modelId="{FD0F8241-397D-4428-AA81-7F587EE3BAA4}">
      <dgm:prSet phldrT="[Text]"/>
      <dgm:spPr/>
      <dgm:t>
        <a:bodyPr/>
        <a:lstStyle/>
        <a:p>
          <a:r>
            <a:rPr lang="en-US" dirty="0" smtClean="0"/>
            <a:t> </a:t>
          </a:r>
          <a:r>
            <a:rPr lang="en-US" dirty="0" err="1" smtClean="0"/>
            <a:t>Ditetapkan</a:t>
          </a:r>
          <a:r>
            <a:rPr lang="en-US" dirty="0" smtClean="0"/>
            <a:t> </a:t>
          </a:r>
          <a:r>
            <a:rPr lang="en-US" dirty="0" err="1" smtClean="0"/>
            <a:t>oleh</a:t>
          </a:r>
          <a:r>
            <a:rPr lang="en-US" dirty="0" smtClean="0"/>
            <a:t> </a:t>
          </a:r>
          <a:r>
            <a:rPr lang="en-US" dirty="0" err="1" smtClean="0"/>
            <a:t>Pimpinan</a:t>
          </a:r>
          <a:r>
            <a:rPr lang="en-US" dirty="0" smtClean="0"/>
            <a:t> PT</a:t>
          </a:r>
          <a:endParaRPr lang="id-ID" dirty="0"/>
        </a:p>
      </dgm:t>
    </dgm:pt>
    <dgm:pt modelId="{ABDF09CE-0479-4AF3-AFBA-1D8367B01EC2}" type="parTrans" cxnId="{01485843-B7E9-4EF9-8FA2-878EA42BA077}">
      <dgm:prSet/>
      <dgm:spPr/>
      <dgm:t>
        <a:bodyPr/>
        <a:lstStyle/>
        <a:p>
          <a:endParaRPr lang="id-ID"/>
        </a:p>
      </dgm:t>
    </dgm:pt>
    <dgm:pt modelId="{B52A12B6-788F-44A9-806D-D3E1A018C76A}" type="sibTrans" cxnId="{01485843-B7E9-4EF9-8FA2-878EA42BA077}">
      <dgm:prSet/>
      <dgm:spPr/>
      <dgm:t>
        <a:bodyPr/>
        <a:lstStyle/>
        <a:p>
          <a:endParaRPr lang="id-ID"/>
        </a:p>
      </dgm:t>
    </dgm:pt>
    <dgm:pt modelId="{554C65B3-26B4-43E7-91ED-626085855D6C}">
      <dgm:prSet phldrT="[Text]" custT="1"/>
      <dgm:spPr/>
      <dgm:t>
        <a:bodyPr/>
        <a:lstStyle/>
        <a:p>
          <a:r>
            <a:rPr lang="en-US" sz="2400" dirty="0" err="1" smtClean="0"/>
            <a:t>Menyusun</a:t>
          </a:r>
          <a:r>
            <a:rPr lang="en-US" sz="2400" dirty="0" smtClean="0"/>
            <a:t> </a:t>
          </a:r>
          <a:r>
            <a:rPr lang="en-US" sz="2400" dirty="0" err="1" smtClean="0"/>
            <a:t>rencana</a:t>
          </a:r>
          <a:r>
            <a:rPr lang="en-US" sz="2400" dirty="0" smtClean="0"/>
            <a:t> </a:t>
          </a:r>
          <a:r>
            <a:rPr lang="en-US" sz="2400" dirty="0" err="1" smtClean="0"/>
            <a:t>kerja</a:t>
          </a:r>
          <a:r>
            <a:rPr lang="en-US" sz="2400" dirty="0" smtClean="0"/>
            <a:t> </a:t>
          </a:r>
          <a:r>
            <a:rPr lang="en-US" sz="2400" dirty="0" err="1" smtClean="0"/>
            <a:t>pengukuran</a:t>
          </a:r>
          <a:r>
            <a:rPr lang="en-US" sz="2400" dirty="0" smtClean="0"/>
            <a:t> TKT</a:t>
          </a:r>
          <a:endParaRPr lang="id-ID" sz="2400" dirty="0"/>
        </a:p>
      </dgm:t>
    </dgm:pt>
    <dgm:pt modelId="{0D06BEF8-3182-4562-87C1-9AA5140D144F}" type="parTrans" cxnId="{70691095-93F4-4E9F-A812-639F89EA1DFC}">
      <dgm:prSet/>
      <dgm:spPr/>
      <dgm:t>
        <a:bodyPr/>
        <a:lstStyle/>
        <a:p>
          <a:endParaRPr lang="id-ID"/>
        </a:p>
      </dgm:t>
    </dgm:pt>
    <dgm:pt modelId="{4D3B4A7E-4E36-420A-9101-F4DC351458F3}" type="sibTrans" cxnId="{70691095-93F4-4E9F-A812-639F89EA1DFC}">
      <dgm:prSet/>
      <dgm:spPr/>
      <dgm:t>
        <a:bodyPr/>
        <a:lstStyle/>
        <a:p>
          <a:endParaRPr lang="id-ID"/>
        </a:p>
      </dgm:t>
    </dgm:pt>
    <dgm:pt modelId="{290383CE-B846-4666-A8C9-D1FCE4BA8CF2}">
      <dgm:prSet phldrT="[Text]"/>
      <dgm:spPr>
        <a:solidFill>
          <a:schemeClr val="accent2"/>
        </a:solidFill>
      </dgm:spPr>
      <dgm:t>
        <a:bodyPr/>
        <a:lstStyle/>
        <a:p>
          <a:pPr algn="l"/>
          <a:r>
            <a:rPr lang="en-US" dirty="0" smtClean="0"/>
            <a:t> Tim </a:t>
          </a:r>
          <a:r>
            <a:rPr lang="en-US" dirty="0" err="1" smtClean="0"/>
            <a:t>Penilai</a:t>
          </a:r>
          <a:endParaRPr lang="id-ID" dirty="0"/>
        </a:p>
      </dgm:t>
    </dgm:pt>
    <dgm:pt modelId="{0B68CF9D-0F69-4DC1-AF3C-5F5840410F50}" type="parTrans" cxnId="{129F2E7F-28B8-41D6-92FE-9B3B02E81C3A}">
      <dgm:prSet/>
      <dgm:spPr/>
      <dgm:t>
        <a:bodyPr/>
        <a:lstStyle/>
        <a:p>
          <a:endParaRPr lang="id-ID"/>
        </a:p>
      </dgm:t>
    </dgm:pt>
    <dgm:pt modelId="{9C6B652B-4B0F-49CD-936E-8C17D0284BA6}" type="sibTrans" cxnId="{129F2E7F-28B8-41D6-92FE-9B3B02E81C3A}">
      <dgm:prSet/>
      <dgm:spPr/>
      <dgm:t>
        <a:bodyPr/>
        <a:lstStyle/>
        <a:p>
          <a:endParaRPr lang="id-ID"/>
        </a:p>
      </dgm:t>
    </dgm:pt>
    <dgm:pt modelId="{83C76534-D460-44EC-9857-BA88E14C384F}">
      <dgm:prSet phldrT="[Text]"/>
      <dgm:spPr/>
      <dgm:t>
        <a:bodyPr/>
        <a:lstStyle/>
        <a:p>
          <a:r>
            <a:rPr lang="en-US" dirty="0" smtClean="0"/>
            <a:t> </a:t>
          </a:r>
          <a:r>
            <a:rPr lang="en-US" dirty="0" err="1" smtClean="0"/>
            <a:t>Ditetapkan</a:t>
          </a:r>
          <a:r>
            <a:rPr lang="en-US" dirty="0" smtClean="0"/>
            <a:t> </a:t>
          </a:r>
          <a:r>
            <a:rPr lang="en-US" dirty="0" err="1" smtClean="0"/>
            <a:t>oleh</a:t>
          </a:r>
          <a:r>
            <a:rPr lang="en-US" dirty="0" smtClean="0"/>
            <a:t> </a:t>
          </a:r>
          <a:r>
            <a:rPr lang="en-US" dirty="0" err="1" smtClean="0"/>
            <a:t>Pimpinan</a:t>
          </a:r>
          <a:r>
            <a:rPr lang="en-US" dirty="0" smtClean="0"/>
            <a:t> PT</a:t>
          </a:r>
          <a:endParaRPr lang="id-ID" dirty="0"/>
        </a:p>
      </dgm:t>
    </dgm:pt>
    <dgm:pt modelId="{5189A79E-4FBD-40F8-813B-549CC2B3747E}" type="parTrans" cxnId="{51BE80EE-367D-4299-B81C-38D921B84C32}">
      <dgm:prSet/>
      <dgm:spPr/>
      <dgm:t>
        <a:bodyPr/>
        <a:lstStyle/>
        <a:p>
          <a:endParaRPr lang="id-ID"/>
        </a:p>
      </dgm:t>
    </dgm:pt>
    <dgm:pt modelId="{9A380570-AE36-404E-9B10-96F80B86B3FE}" type="sibTrans" cxnId="{51BE80EE-367D-4299-B81C-38D921B84C32}">
      <dgm:prSet/>
      <dgm:spPr/>
      <dgm:t>
        <a:bodyPr/>
        <a:lstStyle/>
        <a:p>
          <a:endParaRPr lang="id-ID"/>
        </a:p>
      </dgm:t>
    </dgm:pt>
    <dgm:pt modelId="{6D31F254-11D4-4E32-89A6-C2DCE8CD14CB}">
      <dgm:prSet phldrT="[Text]" custT="1"/>
      <dgm:spPr/>
      <dgm:t>
        <a:bodyPr/>
        <a:lstStyle/>
        <a:p>
          <a:r>
            <a:rPr lang="en-US" sz="2400" dirty="0" err="1" smtClean="0"/>
            <a:t>Menyusun</a:t>
          </a:r>
          <a:r>
            <a:rPr lang="en-US" sz="2400" dirty="0" smtClean="0"/>
            <a:t> </a:t>
          </a:r>
          <a:r>
            <a:rPr lang="en-US" sz="2400" dirty="0" err="1" smtClean="0"/>
            <a:t>rencana</a:t>
          </a:r>
          <a:r>
            <a:rPr lang="en-US" sz="2400" dirty="0" smtClean="0"/>
            <a:t> </a:t>
          </a:r>
          <a:r>
            <a:rPr lang="en-US" sz="2400" dirty="0" err="1" smtClean="0"/>
            <a:t>kerja</a:t>
          </a:r>
          <a:endParaRPr lang="id-ID" sz="2400" dirty="0"/>
        </a:p>
      </dgm:t>
    </dgm:pt>
    <dgm:pt modelId="{D4A51994-5CEB-4534-8ED9-809F7CEC6C05}" type="parTrans" cxnId="{307B3862-EE2A-4350-9B77-A7395FE12AFB}">
      <dgm:prSet/>
      <dgm:spPr/>
      <dgm:t>
        <a:bodyPr/>
        <a:lstStyle/>
        <a:p>
          <a:endParaRPr lang="id-ID"/>
        </a:p>
      </dgm:t>
    </dgm:pt>
    <dgm:pt modelId="{921BE66C-3159-4449-9EEF-04CCEF802246}" type="sibTrans" cxnId="{307B3862-EE2A-4350-9B77-A7395FE12AFB}">
      <dgm:prSet/>
      <dgm:spPr/>
      <dgm:t>
        <a:bodyPr/>
        <a:lstStyle/>
        <a:p>
          <a:endParaRPr lang="id-ID"/>
        </a:p>
      </dgm:t>
    </dgm:pt>
    <dgm:pt modelId="{F7466220-3EB0-4D63-9A66-46E01B058785}">
      <dgm:prSet phldrT="[Text]" custT="1"/>
      <dgm:spPr/>
      <dgm:t>
        <a:bodyPr/>
        <a:lstStyle/>
        <a:p>
          <a:r>
            <a:rPr lang="en-US" sz="2400" dirty="0" err="1" smtClean="0"/>
            <a:t>Memvalidasi</a:t>
          </a:r>
          <a:r>
            <a:rPr lang="en-US" sz="2400" dirty="0" smtClean="0"/>
            <a:t> </a:t>
          </a:r>
          <a:r>
            <a:rPr lang="en-US" sz="2400" dirty="0" err="1" smtClean="0"/>
            <a:t>hasil</a:t>
          </a:r>
          <a:r>
            <a:rPr lang="en-US" sz="2400" dirty="0" smtClean="0"/>
            <a:t> </a:t>
          </a:r>
          <a:r>
            <a:rPr lang="en-US" sz="2400" dirty="0" err="1" smtClean="0"/>
            <a:t>pengukuran</a:t>
          </a:r>
          <a:r>
            <a:rPr lang="en-US" sz="2400" dirty="0" smtClean="0"/>
            <a:t> TKT (</a:t>
          </a:r>
          <a:r>
            <a:rPr lang="en-US" sz="2400" dirty="0" err="1" smtClean="0"/>
            <a:t>sebagai</a:t>
          </a:r>
          <a:r>
            <a:rPr lang="en-US" sz="2400" dirty="0" smtClean="0"/>
            <a:t> </a:t>
          </a:r>
          <a:r>
            <a:rPr lang="en-US" sz="2400" dirty="0" err="1" smtClean="0"/>
            <a:t>Verifikator</a:t>
          </a:r>
          <a:r>
            <a:rPr lang="en-US" sz="2400" dirty="0" smtClean="0"/>
            <a:t> 2)</a:t>
          </a:r>
          <a:endParaRPr lang="id-ID" sz="2400" dirty="0"/>
        </a:p>
      </dgm:t>
    </dgm:pt>
    <dgm:pt modelId="{668CAED3-2810-42AC-AA54-9108405BAD6C}" type="parTrans" cxnId="{9CC5F909-482F-4324-B81C-A3C357A08543}">
      <dgm:prSet/>
      <dgm:spPr/>
      <dgm:t>
        <a:bodyPr/>
        <a:lstStyle/>
        <a:p>
          <a:endParaRPr lang="id-ID"/>
        </a:p>
      </dgm:t>
    </dgm:pt>
    <dgm:pt modelId="{87E4571E-2249-487E-8E3D-FD89F974DAAA}" type="sibTrans" cxnId="{9CC5F909-482F-4324-B81C-A3C357A08543}">
      <dgm:prSet/>
      <dgm:spPr/>
      <dgm:t>
        <a:bodyPr/>
        <a:lstStyle/>
        <a:p>
          <a:endParaRPr lang="id-ID"/>
        </a:p>
      </dgm:t>
    </dgm:pt>
    <dgm:pt modelId="{586E6B14-B00A-44FB-935B-DE586108C394}">
      <dgm:prSet phldrT="[Text]" custT="1"/>
      <dgm:spPr/>
      <dgm:t>
        <a:bodyPr/>
        <a:lstStyle/>
        <a:p>
          <a:r>
            <a:rPr lang="en-US" sz="2400" dirty="0" err="1" smtClean="0"/>
            <a:t>Memintakan</a:t>
          </a:r>
          <a:r>
            <a:rPr lang="en-US" sz="2400" dirty="0" smtClean="0"/>
            <a:t> </a:t>
          </a:r>
          <a:r>
            <a:rPr lang="en-US" sz="2400" dirty="0" err="1" smtClean="0"/>
            <a:t>akun</a:t>
          </a:r>
          <a:r>
            <a:rPr lang="en-US" sz="2400" dirty="0" smtClean="0"/>
            <a:t> </a:t>
          </a:r>
          <a:r>
            <a:rPr lang="en-US" sz="2400" dirty="0" err="1" smtClean="0"/>
            <a:t>bagi</a:t>
          </a:r>
          <a:r>
            <a:rPr lang="en-US" sz="2400" dirty="0" smtClean="0"/>
            <a:t> PJ </a:t>
          </a:r>
          <a:r>
            <a:rPr lang="en-US" sz="2400" dirty="0" err="1" smtClean="0"/>
            <a:t>dan</a:t>
          </a:r>
          <a:r>
            <a:rPr lang="en-US" sz="2400" dirty="0" smtClean="0"/>
            <a:t> </a:t>
          </a:r>
          <a:r>
            <a:rPr lang="en-US" sz="2400" dirty="0" err="1" smtClean="0"/>
            <a:t>Ketua</a:t>
          </a:r>
          <a:r>
            <a:rPr lang="en-US" sz="2400" dirty="0" smtClean="0"/>
            <a:t> Tim </a:t>
          </a:r>
          <a:r>
            <a:rPr lang="en-US" sz="2400" dirty="0" err="1" smtClean="0"/>
            <a:t>Sekretariat</a:t>
          </a:r>
          <a:endParaRPr lang="id-ID" sz="2400" dirty="0"/>
        </a:p>
      </dgm:t>
    </dgm:pt>
    <dgm:pt modelId="{61B4BA48-C2A1-4A7A-A1EB-703EFDBC99E3}" type="parTrans" cxnId="{4C709D6E-9B0D-4F35-BF6F-84CF1C0EC2CC}">
      <dgm:prSet/>
      <dgm:spPr/>
      <dgm:t>
        <a:bodyPr/>
        <a:lstStyle/>
        <a:p>
          <a:endParaRPr lang="id-ID"/>
        </a:p>
      </dgm:t>
    </dgm:pt>
    <dgm:pt modelId="{8DDDCE21-A871-4625-9AF6-A55956A6D2E9}" type="sibTrans" cxnId="{4C709D6E-9B0D-4F35-BF6F-84CF1C0EC2CC}">
      <dgm:prSet/>
      <dgm:spPr/>
      <dgm:t>
        <a:bodyPr/>
        <a:lstStyle/>
        <a:p>
          <a:endParaRPr lang="id-ID"/>
        </a:p>
      </dgm:t>
    </dgm:pt>
    <dgm:pt modelId="{55F286FD-D5DD-4396-9B68-CE1F179798C2}">
      <dgm:prSet phldrT="[Text]" custT="1"/>
      <dgm:spPr/>
      <dgm:t>
        <a:bodyPr/>
        <a:lstStyle/>
        <a:p>
          <a:r>
            <a:rPr lang="en-US" sz="2400" dirty="0" err="1" smtClean="0"/>
            <a:t>Membuatkan</a:t>
          </a:r>
          <a:r>
            <a:rPr lang="en-US" sz="2400" dirty="0" smtClean="0"/>
            <a:t> </a:t>
          </a:r>
          <a:r>
            <a:rPr lang="en-US" sz="2400" dirty="0" err="1" smtClean="0"/>
            <a:t>akun</a:t>
          </a:r>
          <a:r>
            <a:rPr lang="en-US" sz="2400" dirty="0" smtClean="0"/>
            <a:t> </a:t>
          </a:r>
          <a:r>
            <a:rPr lang="en-US" sz="2400" dirty="0" err="1" smtClean="0"/>
            <a:t>bagi</a:t>
          </a:r>
          <a:r>
            <a:rPr lang="en-US" sz="2400" dirty="0" smtClean="0"/>
            <a:t> </a:t>
          </a:r>
          <a:r>
            <a:rPr lang="en-US" sz="2400" dirty="0" err="1" smtClean="0"/>
            <a:t>Ketua</a:t>
          </a:r>
          <a:r>
            <a:rPr lang="en-US" sz="2400" dirty="0" smtClean="0"/>
            <a:t> Tim </a:t>
          </a:r>
          <a:r>
            <a:rPr lang="en-US" sz="2400" dirty="0" err="1" smtClean="0"/>
            <a:t>Penilai</a:t>
          </a:r>
          <a:r>
            <a:rPr lang="en-US" sz="2400" dirty="0" smtClean="0"/>
            <a:t> </a:t>
          </a:r>
          <a:endParaRPr lang="id-ID" sz="2400" dirty="0"/>
        </a:p>
      </dgm:t>
    </dgm:pt>
    <dgm:pt modelId="{0C6EA7E9-963C-4F37-AC38-38A415202D1D}" type="parTrans" cxnId="{DE901214-285E-4790-95DA-D61F0019A326}">
      <dgm:prSet/>
      <dgm:spPr/>
      <dgm:t>
        <a:bodyPr/>
        <a:lstStyle/>
        <a:p>
          <a:endParaRPr lang="id-ID"/>
        </a:p>
      </dgm:t>
    </dgm:pt>
    <dgm:pt modelId="{3B004F25-A05C-4891-A519-933C7FA23DF2}" type="sibTrans" cxnId="{DE901214-285E-4790-95DA-D61F0019A326}">
      <dgm:prSet/>
      <dgm:spPr/>
      <dgm:t>
        <a:bodyPr/>
        <a:lstStyle/>
        <a:p>
          <a:endParaRPr lang="id-ID"/>
        </a:p>
      </dgm:t>
    </dgm:pt>
    <dgm:pt modelId="{DAC787C5-86C2-4A7B-A1E7-2EFF8D3AD7F2}">
      <dgm:prSet phldrT="[Text]" custT="1"/>
      <dgm:spPr/>
      <dgm:t>
        <a:bodyPr/>
        <a:lstStyle/>
        <a:p>
          <a:r>
            <a:rPr lang="en-US" sz="2400" dirty="0" err="1" smtClean="0"/>
            <a:t>Menginput</a:t>
          </a:r>
          <a:r>
            <a:rPr lang="en-US" sz="2400" dirty="0" smtClean="0"/>
            <a:t> data </a:t>
          </a:r>
          <a:r>
            <a:rPr lang="en-US" sz="2400" dirty="0" err="1" smtClean="0"/>
            <a:t>dasar</a:t>
          </a:r>
          <a:r>
            <a:rPr lang="en-US" sz="2400" dirty="0" smtClean="0"/>
            <a:t> </a:t>
          </a:r>
          <a:r>
            <a:rPr lang="en-US" sz="2400" dirty="0" err="1" smtClean="0"/>
            <a:t>penelitian</a:t>
          </a:r>
          <a:r>
            <a:rPr lang="en-US" sz="2400" dirty="0" smtClean="0"/>
            <a:t> di </a:t>
          </a:r>
          <a:r>
            <a:rPr lang="en-US" sz="2400" dirty="0" err="1" smtClean="0"/>
            <a:t>laman</a:t>
          </a:r>
          <a:r>
            <a:rPr lang="en-US" sz="2400" dirty="0" smtClean="0"/>
            <a:t> TKT online</a:t>
          </a:r>
          <a:endParaRPr lang="id-ID" sz="2400" dirty="0"/>
        </a:p>
      </dgm:t>
    </dgm:pt>
    <dgm:pt modelId="{1E0B0FB8-848A-4B70-9222-10AACE0FCAC7}" type="parTrans" cxnId="{C60DC6B3-3A60-4C92-8E70-73A6276CAFD9}">
      <dgm:prSet/>
      <dgm:spPr/>
      <dgm:t>
        <a:bodyPr/>
        <a:lstStyle/>
        <a:p>
          <a:endParaRPr lang="id-ID"/>
        </a:p>
      </dgm:t>
    </dgm:pt>
    <dgm:pt modelId="{0FEC917C-2F93-46DF-A4C9-5126005375AF}" type="sibTrans" cxnId="{C60DC6B3-3A60-4C92-8E70-73A6276CAFD9}">
      <dgm:prSet/>
      <dgm:spPr/>
      <dgm:t>
        <a:bodyPr/>
        <a:lstStyle/>
        <a:p>
          <a:endParaRPr lang="id-ID"/>
        </a:p>
      </dgm:t>
    </dgm:pt>
    <dgm:pt modelId="{02E5C49F-F612-44EB-92B0-4AB85827BEC0}">
      <dgm:prSet phldrT="[Text]" custT="1"/>
      <dgm:spPr/>
      <dgm:t>
        <a:bodyPr/>
        <a:lstStyle/>
        <a:p>
          <a:r>
            <a:rPr lang="en-US" sz="2400" dirty="0" err="1" smtClean="0"/>
            <a:t>Memeriksa</a:t>
          </a:r>
          <a:r>
            <a:rPr lang="en-US" sz="2400" dirty="0" smtClean="0"/>
            <a:t> </a:t>
          </a:r>
          <a:r>
            <a:rPr lang="en-US" sz="2400" dirty="0" err="1" smtClean="0"/>
            <a:t>pengisian</a:t>
          </a:r>
          <a:r>
            <a:rPr lang="en-US" sz="2400" dirty="0" smtClean="0"/>
            <a:t> TKT yang </a:t>
          </a:r>
          <a:r>
            <a:rPr lang="en-US" sz="2400" dirty="0" err="1" smtClean="0"/>
            <a:t>telah</a:t>
          </a:r>
          <a:r>
            <a:rPr lang="en-US" sz="2400" dirty="0" smtClean="0"/>
            <a:t> </a:t>
          </a:r>
          <a:r>
            <a:rPr lang="en-US" sz="2400" dirty="0" err="1" smtClean="0"/>
            <a:t>dilakukan</a:t>
          </a:r>
          <a:r>
            <a:rPr lang="en-US" sz="2400" dirty="0" smtClean="0"/>
            <a:t> </a:t>
          </a:r>
          <a:r>
            <a:rPr lang="en-US" sz="2400" dirty="0" err="1" smtClean="0"/>
            <a:t>Koordinator</a:t>
          </a:r>
          <a:r>
            <a:rPr lang="en-US" sz="2400" dirty="0" smtClean="0"/>
            <a:t> </a:t>
          </a:r>
          <a:r>
            <a:rPr lang="en-US" sz="2400" dirty="0" err="1" smtClean="0"/>
            <a:t>Penelitian</a:t>
          </a:r>
          <a:r>
            <a:rPr lang="en-US" sz="2400" dirty="0" smtClean="0"/>
            <a:t> (</a:t>
          </a:r>
          <a:r>
            <a:rPr lang="en-US" sz="2400" dirty="0" err="1" smtClean="0"/>
            <a:t>sebagai</a:t>
          </a:r>
          <a:r>
            <a:rPr lang="en-US" sz="2400" dirty="0" smtClean="0"/>
            <a:t> </a:t>
          </a:r>
          <a:r>
            <a:rPr lang="en-US" sz="2400" dirty="0" err="1" smtClean="0"/>
            <a:t>Verifikator</a:t>
          </a:r>
          <a:r>
            <a:rPr lang="en-US" sz="2400" dirty="0" smtClean="0"/>
            <a:t> 1) </a:t>
          </a:r>
          <a:endParaRPr lang="id-ID" sz="2400" dirty="0"/>
        </a:p>
      </dgm:t>
    </dgm:pt>
    <dgm:pt modelId="{95E81752-4EF9-4827-A883-42CCD9B8A34C}" type="parTrans" cxnId="{E7D231D9-4AA5-4D07-BACE-3074727B6A58}">
      <dgm:prSet/>
      <dgm:spPr/>
      <dgm:t>
        <a:bodyPr/>
        <a:lstStyle/>
        <a:p>
          <a:endParaRPr lang="id-ID"/>
        </a:p>
      </dgm:t>
    </dgm:pt>
    <dgm:pt modelId="{7964AB88-B523-491D-8C9F-20512B79CC21}" type="sibTrans" cxnId="{E7D231D9-4AA5-4D07-BACE-3074727B6A58}">
      <dgm:prSet/>
      <dgm:spPr/>
      <dgm:t>
        <a:bodyPr/>
        <a:lstStyle/>
        <a:p>
          <a:endParaRPr lang="id-ID"/>
        </a:p>
      </dgm:t>
    </dgm:pt>
    <dgm:pt modelId="{EEC9E8A7-08A5-43EA-9065-EF406F7BF7D7}">
      <dgm:prSet phldrT="[Text]"/>
      <dgm:spPr/>
      <dgm:t>
        <a:bodyPr/>
        <a:lstStyle/>
        <a:p>
          <a:endParaRPr lang="id-ID" sz="2100" dirty="0"/>
        </a:p>
      </dgm:t>
    </dgm:pt>
    <dgm:pt modelId="{B05993A7-8EA0-4AD6-B677-C8000F571F2A}" type="parTrans" cxnId="{84359E5F-23E0-415F-BD4D-F64A70B4A1CE}">
      <dgm:prSet/>
      <dgm:spPr/>
      <dgm:t>
        <a:bodyPr/>
        <a:lstStyle/>
        <a:p>
          <a:endParaRPr lang="id-ID"/>
        </a:p>
      </dgm:t>
    </dgm:pt>
    <dgm:pt modelId="{07663BF8-B921-4B08-844C-0F1C29DE67BE}" type="sibTrans" cxnId="{84359E5F-23E0-415F-BD4D-F64A70B4A1CE}">
      <dgm:prSet/>
      <dgm:spPr/>
      <dgm:t>
        <a:bodyPr/>
        <a:lstStyle/>
        <a:p>
          <a:endParaRPr lang="id-ID"/>
        </a:p>
      </dgm:t>
    </dgm:pt>
    <dgm:pt modelId="{4A849D0C-9134-4E91-A758-C806A0CD4414}">
      <dgm:prSet phldrT="[Text]" custT="1"/>
      <dgm:spPr/>
      <dgm:t>
        <a:bodyPr/>
        <a:lstStyle/>
        <a:p>
          <a:r>
            <a:rPr lang="en-US" sz="2400" dirty="0" err="1" smtClean="0"/>
            <a:t>Mengirimkan</a:t>
          </a:r>
          <a:r>
            <a:rPr lang="en-US" sz="2400" dirty="0" smtClean="0"/>
            <a:t> </a:t>
          </a:r>
          <a:r>
            <a:rPr lang="en-US" sz="2400" dirty="0" err="1" smtClean="0"/>
            <a:t>hasil</a:t>
          </a:r>
          <a:r>
            <a:rPr lang="en-US" sz="2400" dirty="0" smtClean="0"/>
            <a:t> </a:t>
          </a:r>
          <a:r>
            <a:rPr lang="en-US" sz="2400" dirty="0" err="1" smtClean="0"/>
            <a:t>pemeriksaan</a:t>
          </a:r>
          <a:r>
            <a:rPr lang="en-US" sz="2400" dirty="0" smtClean="0"/>
            <a:t> </a:t>
          </a:r>
          <a:r>
            <a:rPr lang="en-US" sz="2400" dirty="0" err="1" smtClean="0"/>
            <a:t>dan</a:t>
          </a:r>
          <a:r>
            <a:rPr lang="en-US" sz="2400" dirty="0" smtClean="0"/>
            <a:t> </a:t>
          </a:r>
          <a:r>
            <a:rPr lang="en-US" sz="2400" dirty="0" err="1" smtClean="0"/>
            <a:t>verifikasi</a:t>
          </a:r>
          <a:r>
            <a:rPr lang="en-US" sz="2400" dirty="0" smtClean="0"/>
            <a:t> </a:t>
          </a:r>
          <a:r>
            <a:rPr lang="en-US" sz="2400" dirty="0" err="1" smtClean="0"/>
            <a:t>kepada</a:t>
          </a:r>
          <a:r>
            <a:rPr lang="en-US" sz="2400" dirty="0" smtClean="0"/>
            <a:t> </a:t>
          </a:r>
          <a:r>
            <a:rPr lang="en-US" sz="2400" dirty="0" err="1" smtClean="0"/>
            <a:t>Verifikator</a:t>
          </a:r>
          <a:r>
            <a:rPr lang="en-US" sz="2400" dirty="0" smtClean="0"/>
            <a:t> 2.</a:t>
          </a:r>
          <a:endParaRPr lang="id-ID" sz="2400" dirty="0"/>
        </a:p>
      </dgm:t>
    </dgm:pt>
    <dgm:pt modelId="{E4790F53-26E2-470F-AE72-D262EAB1B945}" type="parTrans" cxnId="{452044D7-0501-4006-84C9-73D39DA17F13}">
      <dgm:prSet/>
      <dgm:spPr/>
      <dgm:t>
        <a:bodyPr/>
        <a:lstStyle/>
        <a:p>
          <a:endParaRPr lang="id-ID"/>
        </a:p>
      </dgm:t>
    </dgm:pt>
    <dgm:pt modelId="{74F61C9B-7900-4C36-931E-6C6CB46A2AA6}" type="sibTrans" cxnId="{452044D7-0501-4006-84C9-73D39DA17F13}">
      <dgm:prSet/>
      <dgm:spPr/>
      <dgm:t>
        <a:bodyPr/>
        <a:lstStyle/>
        <a:p>
          <a:endParaRPr lang="id-ID"/>
        </a:p>
      </dgm:t>
    </dgm:pt>
    <dgm:pt modelId="{08E6C491-6933-47BF-9DCF-FE35C0A25CDC}" type="pres">
      <dgm:prSet presAssocID="{3A861A59-2F00-4FE0-B856-594F4F88B165}" presName="Name0" presStyleCnt="0">
        <dgm:presLayoutVars>
          <dgm:chMax/>
          <dgm:chPref val="3"/>
          <dgm:dir/>
          <dgm:animOne val="branch"/>
          <dgm:animLvl val="lvl"/>
        </dgm:presLayoutVars>
      </dgm:prSet>
      <dgm:spPr/>
      <dgm:t>
        <a:bodyPr/>
        <a:lstStyle/>
        <a:p>
          <a:endParaRPr lang="en-US"/>
        </a:p>
      </dgm:t>
    </dgm:pt>
    <dgm:pt modelId="{9ACA0AD5-2190-4B5C-AE94-E2EB39132179}" type="pres">
      <dgm:prSet presAssocID="{91A1636D-9AE6-49EE-A6AE-4FF806E20068}" presName="composite" presStyleCnt="0"/>
      <dgm:spPr/>
    </dgm:pt>
    <dgm:pt modelId="{F74D68FA-94E6-4077-81C6-3E1E43F4DE7C}" type="pres">
      <dgm:prSet presAssocID="{91A1636D-9AE6-49EE-A6AE-4FF806E20068}" presName="FirstChild" presStyleLbl="revTx" presStyleIdx="0" presStyleCnt="6">
        <dgm:presLayoutVars>
          <dgm:chMax val="0"/>
          <dgm:chPref val="0"/>
          <dgm:bulletEnabled val="1"/>
        </dgm:presLayoutVars>
      </dgm:prSet>
      <dgm:spPr/>
      <dgm:t>
        <a:bodyPr/>
        <a:lstStyle/>
        <a:p>
          <a:endParaRPr lang="en-US"/>
        </a:p>
      </dgm:t>
    </dgm:pt>
    <dgm:pt modelId="{3BA24978-BA64-46A0-8183-F33304342456}" type="pres">
      <dgm:prSet presAssocID="{91A1636D-9AE6-49EE-A6AE-4FF806E20068}" presName="Parent" presStyleLbl="alignNode1" presStyleIdx="0" presStyleCnt="3">
        <dgm:presLayoutVars>
          <dgm:chMax val="3"/>
          <dgm:chPref val="3"/>
          <dgm:bulletEnabled val="1"/>
        </dgm:presLayoutVars>
      </dgm:prSet>
      <dgm:spPr/>
      <dgm:t>
        <a:bodyPr/>
        <a:lstStyle/>
        <a:p>
          <a:endParaRPr lang="id-ID"/>
        </a:p>
      </dgm:t>
    </dgm:pt>
    <dgm:pt modelId="{18FBAD8D-66B5-49B4-A54B-6E89307AC7BC}" type="pres">
      <dgm:prSet presAssocID="{91A1636D-9AE6-49EE-A6AE-4FF806E20068}" presName="Accent" presStyleLbl="parChTrans1D1" presStyleIdx="0" presStyleCnt="3"/>
      <dgm:spPr/>
    </dgm:pt>
    <dgm:pt modelId="{19C349E4-9B7E-48F1-91B8-B9075B48DBEE}" type="pres">
      <dgm:prSet presAssocID="{91A1636D-9AE6-49EE-A6AE-4FF806E20068}" presName="Child" presStyleLbl="revTx" presStyleIdx="1" presStyleCnt="6">
        <dgm:presLayoutVars>
          <dgm:chMax val="0"/>
          <dgm:chPref val="0"/>
          <dgm:bulletEnabled val="1"/>
        </dgm:presLayoutVars>
      </dgm:prSet>
      <dgm:spPr/>
      <dgm:t>
        <a:bodyPr/>
        <a:lstStyle/>
        <a:p>
          <a:endParaRPr lang="id-ID"/>
        </a:p>
      </dgm:t>
    </dgm:pt>
    <dgm:pt modelId="{AAFCD50C-36A4-4D7B-8492-EA917886665B}" type="pres">
      <dgm:prSet presAssocID="{59AEDA60-F653-4E38-97F1-E7A7C7BB2EC9}" presName="sibTrans" presStyleCnt="0"/>
      <dgm:spPr/>
    </dgm:pt>
    <dgm:pt modelId="{6D3390B7-CA0E-48BD-B984-2A765DD53558}" type="pres">
      <dgm:prSet presAssocID="{BB0B70E3-CE82-4EC6-A257-026CDE8C58ED}" presName="composite" presStyleCnt="0"/>
      <dgm:spPr/>
    </dgm:pt>
    <dgm:pt modelId="{429505D6-F130-4587-9588-4AFB5B054E8C}" type="pres">
      <dgm:prSet presAssocID="{BB0B70E3-CE82-4EC6-A257-026CDE8C58ED}" presName="FirstChild" presStyleLbl="revTx" presStyleIdx="2" presStyleCnt="6">
        <dgm:presLayoutVars>
          <dgm:chMax val="0"/>
          <dgm:chPref val="0"/>
          <dgm:bulletEnabled val="1"/>
        </dgm:presLayoutVars>
      </dgm:prSet>
      <dgm:spPr/>
      <dgm:t>
        <a:bodyPr/>
        <a:lstStyle/>
        <a:p>
          <a:endParaRPr lang="en-US"/>
        </a:p>
      </dgm:t>
    </dgm:pt>
    <dgm:pt modelId="{605EE8B4-4D4C-4A29-BB6E-5583D0A8E37D}" type="pres">
      <dgm:prSet presAssocID="{BB0B70E3-CE82-4EC6-A257-026CDE8C58ED}" presName="Parent" presStyleLbl="alignNode1" presStyleIdx="1" presStyleCnt="3">
        <dgm:presLayoutVars>
          <dgm:chMax val="3"/>
          <dgm:chPref val="3"/>
          <dgm:bulletEnabled val="1"/>
        </dgm:presLayoutVars>
      </dgm:prSet>
      <dgm:spPr/>
      <dgm:t>
        <a:bodyPr/>
        <a:lstStyle/>
        <a:p>
          <a:endParaRPr lang="en-US"/>
        </a:p>
      </dgm:t>
    </dgm:pt>
    <dgm:pt modelId="{1F5C78C9-D7BD-4457-AE1E-B54C1E79EE5B}" type="pres">
      <dgm:prSet presAssocID="{BB0B70E3-CE82-4EC6-A257-026CDE8C58ED}" presName="Accent" presStyleLbl="parChTrans1D1" presStyleIdx="1" presStyleCnt="3"/>
      <dgm:spPr/>
    </dgm:pt>
    <dgm:pt modelId="{84AD9D0A-A4CB-4901-8165-D22516A8C945}" type="pres">
      <dgm:prSet presAssocID="{BB0B70E3-CE82-4EC6-A257-026CDE8C58ED}" presName="Child" presStyleLbl="revTx" presStyleIdx="3" presStyleCnt="6">
        <dgm:presLayoutVars>
          <dgm:chMax val="0"/>
          <dgm:chPref val="0"/>
          <dgm:bulletEnabled val="1"/>
        </dgm:presLayoutVars>
      </dgm:prSet>
      <dgm:spPr/>
      <dgm:t>
        <a:bodyPr/>
        <a:lstStyle/>
        <a:p>
          <a:endParaRPr lang="id-ID"/>
        </a:p>
      </dgm:t>
    </dgm:pt>
    <dgm:pt modelId="{BD66D406-1A6C-4721-8853-F0A2FBC13DC3}" type="pres">
      <dgm:prSet presAssocID="{BC757D62-17DD-45C1-ABEE-6EF67DE34CA1}" presName="sibTrans" presStyleCnt="0"/>
      <dgm:spPr/>
    </dgm:pt>
    <dgm:pt modelId="{C6CECC33-2E1B-48F5-950B-EC155EFA34CD}" type="pres">
      <dgm:prSet presAssocID="{290383CE-B846-4666-A8C9-D1FCE4BA8CF2}" presName="composite" presStyleCnt="0"/>
      <dgm:spPr/>
    </dgm:pt>
    <dgm:pt modelId="{F214F215-06B8-4504-AB6A-23773FEEC5BE}" type="pres">
      <dgm:prSet presAssocID="{290383CE-B846-4666-A8C9-D1FCE4BA8CF2}" presName="FirstChild" presStyleLbl="revTx" presStyleIdx="4" presStyleCnt="6">
        <dgm:presLayoutVars>
          <dgm:chMax val="0"/>
          <dgm:chPref val="0"/>
          <dgm:bulletEnabled val="1"/>
        </dgm:presLayoutVars>
      </dgm:prSet>
      <dgm:spPr/>
      <dgm:t>
        <a:bodyPr/>
        <a:lstStyle/>
        <a:p>
          <a:endParaRPr lang="id-ID"/>
        </a:p>
      </dgm:t>
    </dgm:pt>
    <dgm:pt modelId="{DEB051F7-2F05-474C-9F4A-FEFC7CA6D939}" type="pres">
      <dgm:prSet presAssocID="{290383CE-B846-4666-A8C9-D1FCE4BA8CF2}" presName="Parent" presStyleLbl="alignNode1" presStyleIdx="2" presStyleCnt="3">
        <dgm:presLayoutVars>
          <dgm:chMax val="3"/>
          <dgm:chPref val="3"/>
          <dgm:bulletEnabled val="1"/>
        </dgm:presLayoutVars>
      </dgm:prSet>
      <dgm:spPr/>
      <dgm:t>
        <a:bodyPr/>
        <a:lstStyle/>
        <a:p>
          <a:endParaRPr lang="en-US"/>
        </a:p>
      </dgm:t>
    </dgm:pt>
    <dgm:pt modelId="{E3723F5E-1B4F-4AC7-BA90-37E2C51AB6AD}" type="pres">
      <dgm:prSet presAssocID="{290383CE-B846-4666-A8C9-D1FCE4BA8CF2}" presName="Accent" presStyleLbl="parChTrans1D1" presStyleIdx="2" presStyleCnt="3"/>
      <dgm:spPr/>
    </dgm:pt>
    <dgm:pt modelId="{8555DAC1-00A0-424B-9410-3A926D6C0391}" type="pres">
      <dgm:prSet presAssocID="{290383CE-B846-4666-A8C9-D1FCE4BA8CF2}" presName="Child" presStyleLbl="revTx" presStyleIdx="5" presStyleCnt="6">
        <dgm:presLayoutVars>
          <dgm:chMax val="0"/>
          <dgm:chPref val="0"/>
          <dgm:bulletEnabled val="1"/>
        </dgm:presLayoutVars>
      </dgm:prSet>
      <dgm:spPr/>
      <dgm:t>
        <a:bodyPr/>
        <a:lstStyle/>
        <a:p>
          <a:endParaRPr lang="id-ID"/>
        </a:p>
      </dgm:t>
    </dgm:pt>
  </dgm:ptLst>
  <dgm:cxnLst>
    <dgm:cxn modelId="{EACE11CA-33BF-4ABA-8106-26AA29C95114}" type="presOf" srcId="{55F286FD-D5DD-4396-9B68-CE1F179798C2}" destId="{84AD9D0A-A4CB-4901-8165-D22516A8C945}" srcOrd="0" destOrd="2" presId="urn:microsoft.com/office/officeart/2011/layout/TabList"/>
    <dgm:cxn modelId="{7C36EAC0-B64F-4D07-8030-AA782E659A1E}" srcId="{91A1636D-9AE6-49EE-A6AE-4FF806E20068}" destId="{414AFEA4-1340-4075-A808-71396863245F}" srcOrd="0" destOrd="0" parTransId="{68E11BDE-ABEF-417A-A104-CE32DA59EC42}" sibTransId="{413B1EFB-D922-49F8-ABE1-15AE00073537}"/>
    <dgm:cxn modelId="{51BE80EE-367D-4299-B81C-38D921B84C32}" srcId="{290383CE-B846-4666-A8C9-D1FCE4BA8CF2}" destId="{83C76534-D460-44EC-9857-BA88E14C384F}" srcOrd="0" destOrd="0" parTransId="{5189A79E-4FBD-40F8-813B-549CC2B3747E}" sibTransId="{9A380570-AE36-404E-9B10-96F80B86B3FE}"/>
    <dgm:cxn modelId="{129F2E7F-28B8-41D6-92FE-9B3B02E81C3A}" srcId="{3A861A59-2F00-4FE0-B856-594F4F88B165}" destId="{290383CE-B846-4666-A8C9-D1FCE4BA8CF2}" srcOrd="2" destOrd="0" parTransId="{0B68CF9D-0F69-4DC1-AF3C-5F5840410F50}" sibTransId="{9C6B652B-4B0F-49CD-936E-8C17D0284BA6}"/>
    <dgm:cxn modelId="{329D7D40-9B29-4400-9182-E7591E2BF405}" type="presOf" srcId="{FD0F8241-397D-4428-AA81-7F587EE3BAA4}" destId="{429505D6-F130-4587-9588-4AFB5B054E8C}" srcOrd="0" destOrd="0" presId="urn:microsoft.com/office/officeart/2011/layout/TabList"/>
    <dgm:cxn modelId="{84359E5F-23E0-415F-BD4D-F64A70B4A1CE}" srcId="{290383CE-B846-4666-A8C9-D1FCE4BA8CF2}" destId="{EEC9E8A7-08A5-43EA-9065-EF406F7BF7D7}" srcOrd="4" destOrd="0" parTransId="{B05993A7-8EA0-4AD6-B677-C8000F571F2A}" sibTransId="{07663BF8-B921-4B08-844C-0F1C29DE67BE}"/>
    <dgm:cxn modelId="{01485843-B7E9-4EF9-8FA2-878EA42BA077}" srcId="{BB0B70E3-CE82-4EC6-A257-026CDE8C58ED}" destId="{FD0F8241-397D-4428-AA81-7F587EE3BAA4}" srcOrd="0" destOrd="0" parTransId="{ABDF09CE-0479-4AF3-AFBA-1D8367B01EC2}" sibTransId="{B52A12B6-788F-44A9-806D-D3E1A018C76A}"/>
    <dgm:cxn modelId="{0BB20F6B-E61E-4CB7-A677-5EB5D2EBD733}" srcId="{3A861A59-2F00-4FE0-B856-594F4F88B165}" destId="{91A1636D-9AE6-49EE-A6AE-4FF806E20068}" srcOrd="0" destOrd="0" parTransId="{976E0EAD-B30E-4D92-9FFB-E728A9A93E16}" sibTransId="{59AEDA60-F653-4E38-97F1-E7A7C7BB2EC9}"/>
    <dgm:cxn modelId="{AD434BB4-309A-418C-9311-B1038D334AEC}" type="presOf" srcId="{586E6B14-B00A-44FB-935B-DE586108C394}" destId="{84AD9D0A-A4CB-4901-8165-D22516A8C945}" srcOrd="0" destOrd="1" presId="urn:microsoft.com/office/officeart/2011/layout/TabList"/>
    <dgm:cxn modelId="{53271926-81AA-4D03-9061-45E1722FF3F9}" type="presOf" srcId="{6D31F254-11D4-4E32-89A6-C2DCE8CD14CB}" destId="{8555DAC1-00A0-424B-9410-3A926D6C0391}" srcOrd="0" destOrd="0" presId="urn:microsoft.com/office/officeart/2011/layout/TabList"/>
    <dgm:cxn modelId="{CC06C808-7A63-48AE-995A-2D6C77B8C3AF}" type="presOf" srcId="{F7466220-3EB0-4D63-9A66-46E01B058785}" destId="{19C349E4-9B7E-48F1-91B8-B9075B48DBEE}" srcOrd="0" destOrd="1" presId="urn:microsoft.com/office/officeart/2011/layout/TabList"/>
    <dgm:cxn modelId="{794D1C9F-3435-40D9-90F0-0C453984A88B}" type="presOf" srcId="{83C76534-D460-44EC-9857-BA88E14C384F}" destId="{F214F215-06B8-4504-AB6A-23773FEEC5BE}" srcOrd="0" destOrd="0" presId="urn:microsoft.com/office/officeart/2011/layout/TabList"/>
    <dgm:cxn modelId="{AB8FCD64-F0E5-49ED-8BAD-6DD52A3EFBCB}" type="presOf" srcId="{91A1636D-9AE6-49EE-A6AE-4FF806E20068}" destId="{3BA24978-BA64-46A0-8183-F33304342456}" srcOrd="0" destOrd="0" presId="urn:microsoft.com/office/officeart/2011/layout/TabList"/>
    <dgm:cxn modelId="{E7D231D9-4AA5-4D07-BACE-3074727B6A58}" srcId="{290383CE-B846-4666-A8C9-D1FCE4BA8CF2}" destId="{02E5C49F-F612-44EB-92B0-4AB85827BEC0}" srcOrd="2" destOrd="0" parTransId="{95E81752-4EF9-4827-A883-42CCD9B8A34C}" sibTransId="{7964AB88-B523-491D-8C9F-20512B79CC21}"/>
    <dgm:cxn modelId="{489330EB-E227-40F5-BFEA-8192A56D0C63}" type="presOf" srcId="{02E5C49F-F612-44EB-92B0-4AB85827BEC0}" destId="{8555DAC1-00A0-424B-9410-3A926D6C0391}" srcOrd="0" destOrd="1" presId="urn:microsoft.com/office/officeart/2011/layout/TabList"/>
    <dgm:cxn modelId="{1CFC6B94-C47D-4D4C-BEF5-1D4C1D43432B}" srcId="{3A861A59-2F00-4FE0-B856-594F4F88B165}" destId="{BB0B70E3-CE82-4EC6-A257-026CDE8C58ED}" srcOrd="1" destOrd="0" parTransId="{F1EB42F6-8988-4E58-913D-2A477B4FC6DF}" sibTransId="{BC757D62-17DD-45C1-ABEE-6EF67DE34CA1}"/>
    <dgm:cxn modelId="{4C709D6E-9B0D-4F35-BF6F-84CF1C0EC2CC}" srcId="{BB0B70E3-CE82-4EC6-A257-026CDE8C58ED}" destId="{586E6B14-B00A-44FB-935B-DE586108C394}" srcOrd="2" destOrd="0" parTransId="{61B4BA48-C2A1-4A7A-A1EB-703EFDBC99E3}" sibTransId="{8DDDCE21-A871-4625-9AF6-A55956A6D2E9}"/>
    <dgm:cxn modelId="{84215A83-F3A1-452C-BB44-965878937D07}" type="presOf" srcId="{EEC9E8A7-08A5-43EA-9065-EF406F7BF7D7}" destId="{8555DAC1-00A0-424B-9410-3A926D6C0391}" srcOrd="0" destOrd="3" presId="urn:microsoft.com/office/officeart/2011/layout/TabList"/>
    <dgm:cxn modelId="{1333D6EC-8CFF-4B87-BE9B-92288B56F64B}" type="presOf" srcId="{4A849D0C-9134-4E91-A758-C806A0CD4414}" destId="{8555DAC1-00A0-424B-9410-3A926D6C0391}" srcOrd="0" destOrd="2" presId="urn:microsoft.com/office/officeart/2011/layout/TabList"/>
    <dgm:cxn modelId="{DE901214-285E-4790-95DA-D61F0019A326}" srcId="{BB0B70E3-CE82-4EC6-A257-026CDE8C58ED}" destId="{55F286FD-D5DD-4396-9B68-CE1F179798C2}" srcOrd="3" destOrd="0" parTransId="{0C6EA7E9-963C-4F37-AC38-38A415202D1D}" sibTransId="{3B004F25-A05C-4891-A519-933C7FA23DF2}"/>
    <dgm:cxn modelId="{7B8FD8EA-303D-46AD-A87E-1D0893CD4685}" type="presOf" srcId="{BB0B70E3-CE82-4EC6-A257-026CDE8C58ED}" destId="{605EE8B4-4D4C-4A29-BB6E-5583D0A8E37D}" srcOrd="0" destOrd="0" presId="urn:microsoft.com/office/officeart/2011/layout/TabList"/>
    <dgm:cxn modelId="{9CC5F909-482F-4324-B81C-A3C357A08543}" srcId="{91A1636D-9AE6-49EE-A6AE-4FF806E20068}" destId="{F7466220-3EB0-4D63-9A66-46E01B058785}" srcOrd="2" destOrd="0" parTransId="{668CAED3-2810-42AC-AA54-9108405BAD6C}" sibTransId="{87E4571E-2249-487E-8E3D-FD89F974DAAA}"/>
    <dgm:cxn modelId="{307B3862-EE2A-4350-9B77-A7395FE12AFB}" srcId="{290383CE-B846-4666-A8C9-D1FCE4BA8CF2}" destId="{6D31F254-11D4-4E32-89A6-C2DCE8CD14CB}" srcOrd="1" destOrd="0" parTransId="{D4A51994-5CEB-4534-8ED9-809F7CEC6C05}" sibTransId="{921BE66C-3159-4449-9EEF-04CCEF802246}"/>
    <dgm:cxn modelId="{70691095-93F4-4E9F-A812-639F89EA1DFC}" srcId="{BB0B70E3-CE82-4EC6-A257-026CDE8C58ED}" destId="{554C65B3-26B4-43E7-91ED-626085855D6C}" srcOrd="1" destOrd="0" parTransId="{0D06BEF8-3182-4562-87C1-9AA5140D144F}" sibTransId="{4D3B4A7E-4E36-420A-9101-F4DC351458F3}"/>
    <dgm:cxn modelId="{AC794297-E064-4897-80DA-BD871712BA70}" type="presOf" srcId="{290383CE-B846-4666-A8C9-D1FCE4BA8CF2}" destId="{DEB051F7-2F05-474C-9F4A-FEFC7CA6D939}" srcOrd="0" destOrd="0" presId="urn:microsoft.com/office/officeart/2011/layout/TabList"/>
    <dgm:cxn modelId="{C60DC6B3-3A60-4C92-8E70-73A6276CAFD9}" srcId="{BB0B70E3-CE82-4EC6-A257-026CDE8C58ED}" destId="{DAC787C5-86C2-4A7B-A1E7-2EFF8D3AD7F2}" srcOrd="4" destOrd="0" parTransId="{1E0B0FB8-848A-4B70-9222-10AACE0FCAC7}" sibTransId="{0FEC917C-2F93-46DF-A4C9-5126005375AF}"/>
    <dgm:cxn modelId="{3533E2AC-0E74-469A-A589-B09C13047035}" type="presOf" srcId="{414AFEA4-1340-4075-A808-71396863245F}" destId="{F74D68FA-94E6-4077-81C6-3E1E43F4DE7C}" srcOrd="0" destOrd="0" presId="urn:microsoft.com/office/officeart/2011/layout/TabList"/>
    <dgm:cxn modelId="{AD98894B-84A5-4A4C-8AE4-D81099BF0952}" type="presOf" srcId="{3A861A59-2F00-4FE0-B856-594F4F88B165}" destId="{08E6C491-6933-47BF-9DCF-FE35C0A25CDC}" srcOrd="0" destOrd="0" presId="urn:microsoft.com/office/officeart/2011/layout/TabList"/>
    <dgm:cxn modelId="{BABBCE0C-FDC9-4952-8677-CCCF22DE6979}" srcId="{91A1636D-9AE6-49EE-A6AE-4FF806E20068}" destId="{DCAB882E-5F20-4E49-88CA-D44D8C822E1B}" srcOrd="1" destOrd="0" parTransId="{00201F07-BC69-4098-97BA-05CBF1B08BAA}" sibTransId="{54FBB644-7A40-4064-AA51-EB875A363D9D}"/>
    <dgm:cxn modelId="{12274387-84EF-4908-ADED-461702951564}" type="presOf" srcId="{DCAB882E-5F20-4E49-88CA-D44D8C822E1B}" destId="{19C349E4-9B7E-48F1-91B8-B9075B48DBEE}" srcOrd="0" destOrd="0" presId="urn:microsoft.com/office/officeart/2011/layout/TabList"/>
    <dgm:cxn modelId="{2516D919-B728-4231-9557-7D5A83C8A278}" type="presOf" srcId="{DAC787C5-86C2-4A7B-A1E7-2EFF8D3AD7F2}" destId="{84AD9D0A-A4CB-4901-8165-D22516A8C945}" srcOrd="0" destOrd="3" presId="urn:microsoft.com/office/officeart/2011/layout/TabList"/>
    <dgm:cxn modelId="{452044D7-0501-4006-84C9-73D39DA17F13}" srcId="{290383CE-B846-4666-A8C9-D1FCE4BA8CF2}" destId="{4A849D0C-9134-4E91-A758-C806A0CD4414}" srcOrd="3" destOrd="0" parTransId="{E4790F53-26E2-470F-AE72-D262EAB1B945}" sibTransId="{74F61C9B-7900-4C36-931E-6C6CB46A2AA6}"/>
    <dgm:cxn modelId="{28DF0FC7-0D37-4FFC-9265-61D0EA6B9E65}" type="presOf" srcId="{554C65B3-26B4-43E7-91ED-626085855D6C}" destId="{84AD9D0A-A4CB-4901-8165-D22516A8C945}" srcOrd="0" destOrd="0" presId="urn:microsoft.com/office/officeart/2011/layout/TabList"/>
    <dgm:cxn modelId="{CB41D019-9648-48DF-8223-3792D8EC76D7}" type="presParOf" srcId="{08E6C491-6933-47BF-9DCF-FE35C0A25CDC}" destId="{9ACA0AD5-2190-4B5C-AE94-E2EB39132179}" srcOrd="0" destOrd="0" presId="urn:microsoft.com/office/officeart/2011/layout/TabList"/>
    <dgm:cxn modelId="{4279C43A-064D-47E3-A24B-5B45E086E01E}" type="presParOf" srcId="{9ACA0AD5-2190-4B5C-AE94-E2EB39132179}" destId="{F74D68FA-94E6-4077-81C6-3E1E43F4DE7C}" srcOrd="0" destOrd="0" presId="urn:microsoft.com/office/officeart/2011/layout/TabList"/>
    <dgm:cxn modelId="{80BCC508-BA56-4D23-8DE6-9012EDC41BDC}" type="presParOf" srcId="{9ACA0AD5-2190-4B5C-AE94-E2EB39132179}" destId="{3BA24978-BA64-46A0-8183-F33304342456}" srcOrd="1" destOrd="0" presId="urn:microsoft.com/office/officeart/2011/layout/TabList"/>
    <dgm:cxn modelId="{7FA1E225-3533-41A3-8C86-E9030B841C67}" type="presParOf" srcId="{9ACA0AD5-2190-4B5C-AE94-E2EB39132179}" destId="{18FBAD8D-66B5-49B4-A54B-6E89307AC7BC}" srcOrd="2" destOrd="0" presId="urn:microsoft.com/office/officeart/2011/layout/TabList"/>
    <dgm:cxn modelId="{BEB4CB70-45AE-4AFE-BE90-5137D1DDF38C}" type="presParOf" srcId="{08E6C491-6933-47BF-9DCF-FE35C0A25CDC}" destId="{19C349E4-9B7E-48F1-91B8-B9075B48DBEE}" srcOrd="1" destOrd="0" presId="urn:microsoft.com/office/officeart/2011/layout/TabList"/>
    <dgm:cxn modelId="{7A2BA68B-D85A-42D6-9CCB-B021DC2CDE61}" type="presParOf" srcId="{08E6C491-6933-47BF-9DCF-FE35C0A25CDC}" destId="{AAFCD50C-36A4-4D7B-8492-EA917886665B}" srcOrd="2" destOrd="0" presId="urn:microsoft.com/office/officeart/2011/layout/TabList"/>
    <dgm:cxn modelId="{6532726B-2891-414E-8343-B9A6D1CADD37}" type="presParOf" srcId="{08E6C491-6933-47BF-9DCF-FE35C0A25CDC}" destId="{6D3390B7-CA0E-48BD-B984-2A765DD53558}" srcOrd="3" destOrd="0" presId="urn:microsoft.com/office/officeart/2011/layout/TabList"/>
    <dgm:cxn modelId="{F5EABF4E-B857-4CE4-8B64-E88ED35CD993}" type="presParOf" srcId="{6D3390B7-CA0E-48BD-B984-2A765DD53558}" destId="{429505D6-F130-4587-9588-4AFB5B054E8C}" srcOrd="0" destOrd="0" presId="urn:microsoft.com/office/officeart/2011/layout/TabList"/>
    <dgm:cxn modelId="{74A83FC0-EB52-4765-A765-3F136CA43009}" type="presParOf" srcId="{6D3390B7-CA0E-48BD-B984-2A765DD53558}" destId="{605EE8B4-4D4C-4A29-BB6E-5583D0A8E37D}" srcOrd="1" destOrd="0" presId="urn:microsoft.com/office/officeart/2011/layout/TabList"/>
    <dgm:cxn modelId="{01D7B835-1C95-4BCE-9227-00CBDF6E682C}" type="presParOf" srcId="{6D3390B7-CA0E-48BD-B984-2A765DD53558}" destId="{1F5C78C9-D7BD-4457-AE1E-B54C1E79EE5B}" srcOrd="2" destOrd="0" presId="urn:microsoft.com/office/officeart/2011/layout/TabList"/>
    <dgm:cxn modelId="{352A5BB2-7216-4EDF-8BB2-5992E9ED971C}" type="presParOf" srcId="{08E6C491-6933-47BF-9DCF-FE35C0A25CDC}" destId="{84AD9D0A-A4CB-4901-8165-D22516A8C945}" srcOrd="4" destOrd="0" presId="urn:microsoft.com/office/officeart/2011/layout/TabList"/>
    <dgm:cxn modelId="{45ED0010-0629-48DD-B5BE-0580E11BB8C1}" type="presParOf" srcId="{08E6C491-6933-47BF-9DCF-FE35C0A25CDC}" destId="{BD66D406-1A6C-4721-8853-F0A2FBC13DC3}" srcOrd="5" destOrd="0" presId="urn:microsoft.com/office/officeart/2011/layout/TabList"/>
    <dgm:cxn modelId="{6AF6BEB6-F804-49D4-9FBC-E6041B995CC9}" type="presParOf" srcId="{08E6C491-6933-47BF-9DCF-FE35C0A25CDC}" destId="{C6CECC33-2E1B-48F5-950B-EC155EFA34CD}" srcOrd="6" destOrd="0" presId="urn:microsoft.com/office/officeart/2011/layout/TabList"/>
    <dgm:cxn modelId="{CC0613ED-DB5F-47CE-A163-104DCC30CA03}" type="presParOf" srcId="{C6CECC33-2E1B-48F5-950B-EC155EFA34CD}" destId="{F214F215-06B8-4504-AB6A-23773FEEC5BE}" srcOrd="0" destOrd="0" presId="urn:microsoft.com/office/officeart/2011/layout/TabList"/>
    <dgm:cxn modelId="{FEED141F-D98F-40D1-872E-16FC3B122F9C}" type="presParOf" srcId="{C6CECC33-2E1B-48F5-950B-EC155EFA34CD}" destId="{DEB051F7-2F05-474C-9F4A-FEFC7CA6D939}" srcOrd="1" destOrd="0" presId="urn:microsoft.com/office/officeart/2011/layout/TabList"/>
    <dgm:cxn modelId="{A0AAA848-FA30-45AF-8519-946CCAD3162B}" type="presParOf" srcId="{C6CECC33-2E1B-48F5-950B-EC155EFA34CD}" destId="{E3723F5E-1B4F-4AC7-BA90-37E2C51AB6AD}" srcOrd="2" destOrd="0" presId="urn:microsoft.com/office/officeart/2011/layout/TabList"/>
    <dgm:cxn modelId="{1CB19794-593A-432C-A415-C0AB3BA912D3}" type="presParOf" srcId="{08E6C491-6933-47BF-9DCF-FE35C0A25CDC}" destId="{8555DAC1-00A0-424B-9410-3A926D6C0391}" srcOrd="7"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35D5DCB-BB9C-4AB3-AF51-4CD985406F5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02DE1F33-3DC2-4FCF-8EB9-84D2CBAAFF7D}">
      <dgm:prSet phldrT="[Text]" custT="1"/>
      <dgm:spPr>
        <a:solidFill>
          <a:srgbClr val="FFC000"/>
        </a:solidFill>
      </dgm:spPr>
      <dgm:t>
        <a:bodyPr/>
        <a:lstStyle/>
        <a:p>
          <a:pPr algn="ctr"/>
          <a:r>
            <a:rPr lang="en-US" sz="4400" dirty="0" err="1">
              <a:solidFill>
                <a:schemeClr val="tx1"/>
              </a:solidFill>
            </a:rPr>
            <a:t>Pembiayaan</a:t>
          </a:r>
          <a:r>
            <a:rPr lang="en-US" sz="4400" dirty="0">
              <a:solidFill>
                <a:schemeClr val="tx1"/>
              </a:solidFill>
            </a:rPr>
            <a:t> </a:t>
          </a:r>
          <a:r>
            <a:rPr lang="en-US" sz="4400" dirty="0" err="1">
              <a:solidFill>
                <a:schemeClr val="tx1"/>
              </a:solidFill>
            </a:rPr>
            <a:t>Penelitian</a:t>
          </a:r>
          <a:r>
            <a:rPr lang="en-US" sz="4400" dirty="0">
              <a:solidFill>
                <a:schemeClr val="tx1"/>
              </a:solidFill>
            </a:rPr>
            <a:t> 2017</a:t>
          </a:r>
        </a:p>
      </dgm:t>
    </dgm:pt>
    <dgm:pt modelId="{1D21585E-1366-4EB9-A3A4-A89D4DD97FA8}" type="parTrans" cxnId="{3E884BDC-BD93-430D-8825-0246784406DE}">
      <dgm:prSet/>
      <dgm:spPr/>
      <dgm:t>
        <a:bodyPr/>
        <a:lstStyle/>
        <a:p>
          <a:endParaRPr lang="en-US">
            <a:solidFill>
              <a:schemeClr val="tx1"/>
            </a:solidFill>
          </a:endParaRPr>
        </a:p>
      </dgm:t>
    </dgm:pt>
    <dgm:pt modelId="{553F03C1-2B1D-4867-BCFC-CCC1DEA52AB8}" type="sibTrans" cxnId="{3E884BDC-BD93-430D-8825-0246784406DE}">
      <dgm:prSet/>
      <dgm:spPr/>
      <dgm:t>
        <a:bodyPr/>
        <a:lstStyle/>
        <a:p>
          <a:endParaRPr lang="en-US">
            <a:solidFill>
              <a:schemeClr val="tx1"/>
            </a:solidFill>
          </a:endParaRPr>
        </a:p>
      </dgm:t>
    </dgm:pt>
    <dgm:pt modelId="{895752A2-6405-47C7-9247-E6E13E7BBBB1}" type="pres">
      <dgm:prSet presAssocID="{C35D5DCB-BB9C-4AB3-AF51-4CD985406F5D}" presName="linear" presStyleCnt="0">
        <dgm:presLayoutVars>
          <dgm:dir/>
          <dgm:animLvl val="lvl"/>
          <dgm:resizeHandles val="exact"/>
        </dgm:presLayoutVars>
      </dgm:prSet>
      <dgm:spPr/>
      <dgm:t>
        <a:bodyPr/>
        <a:lstStyle/>
        <a:p>
          <a:endParaRPr lang="id-ID"/>
        </a:p>
      </dgm:t>
    </dgm:pt>
    <dgm:pt modelId="{98BA5B0D-F8D0-486C-8997-C8F321A6E255}" type="pres">
      <dgm:prSet presAssocID="{02DE1F33-3DC2-4FCF-8EB9-84D2CBAAFF7D}" presName="parentLin" presStyleCnt="0"/>
      <dgm:spPr/>
    </dgm:pt>
    <dgm:pt modelId="{D45D9B60-03FA-43E7-AFC1-FBEE1DADC29B}" type="pres">
      <dgm:prSet presAssocID="{02DE1F33-3DC2-4FCF-8EB9-84D2CBAAFF7D}" presName="parentLeftMargin" presStyleLbl="node1" presStyleIdx="0" presStyleCnt="1"/>
      <dgm:spPr/>
      <dgm:t>
        <a:bodyPr/>
        <a:lstStyle/>
        <a:p>
          <a:endParaRPr lang="id-ID"/>
        </a:p>
      </dgm:t>
    </dgm:pt>
    <dgm:pt modelId="{900E76DC-A648-43B1-AB41-AFB958690B0A}" type="pres">
      <dgm:prSet presAssocID="{02DE1F33-3DC2-4FCF-8EB9-84D2CBAAFF7D}" presName="parentText" presStyleLbl="node1" presStyleIdx="0" presStyleCnt="1" custScaleX="714460" custScaleY="252915">
        <dgm:presLayoutVars>
          <dgm:chMax val="0"/>
          <dgm:bulletEnabled val="1"/>
        </dgm:presLayoutVars>
      </dgm:prSet>
      <dgm:spPr/>
      <dgm:t>
        <a:bodyPr/>
        <a:lstStyle/>
        <a:p>
          <a:endParaRPr lang="id-ID"/>
        </a:p>
      </dgm:t>
    </dgm:pt>
    <dgm:pt modelId="{07D57737-4D15-4633-8389-3319CC26C237}" type="pres">
      <dgm:prSet presAssocID="{02DE1F33-3DC2-4FCF-8EB9-84D2CBAAFF7D}" presName="negativeSpace" presStyleCnt="0"/>
      <dgm:spPr/>
    </dgm:pt>
    <dgm:pt modelId="{2F987F61-F5F2-4F65-95AD-343B17C629F6}" type="pres">
      <dgm:prSet presAssocID="{02DE1F33-3DC2-4FCF-8EB9-84D2CBAAFF7D}" presName="childText" presStyleLbl="conFgAcc1" presStyleIdx="0" presStyleCnt="1">
        <dgm:presLayoutVars>
          <dgm:bulletEnabled val="1"/>
        </dgm:presLayoutVars>
      </dgm:prSet>
      <dgm:spPr/>
    </dgm:pt>
  </dgm:ptLst>
  <dgm:cxnLst>
    <dgm:cxn modelId="{3E884BDC-BD93-430D-8825-0246784406DE}" srcId="{C35D5DCB-BB9C-4AB3-AF51-4CD985406F5D}" destId="{02DE1F33-3DC2-4FCF-8EB9-84D2CBAAFF7D}" srcOrd="0" destOrd="0" parTransId="{1D21585E-1366-4EB9-A3A4-A89D4DD97FA8}" sibTransId="{553F03C1-2B1D-4867-BCFC-CCC1DEA52AB8}"/>
    <dgm:cxn modelId="{EE05E456-5B6E-46B1-B04A-78D6D3A2338F}" type="presOf" srcId="{C35D5DCB-BB9C-4AB3-AF51-4CD985406F5D}" destId="{895752A2-6405-47C7-9247-E6E13E7BBBB1}" srcOrd="0" destOrd="0" presId="urn:microsoft.com/office/officeart/2005/8/layout/list1"/>
    <dgm:cxn modelId="{6A28CF7A-39B9-4FBB-97D0-0C15399ADE4E}" type="presOf" srcId="{02DE1F33-3DC2-4FCF-8EB9-84D2CBAAFF7D}" destId="{D45D9B60-03FA-43E7-AFC1-FBEE1DADC29B}" srcOrd="0" destOrd="0" presId="urn:microsoft.com/office/officeart/2005/8/layout/list1"/>
    <dgm:cxn modelId="{BF62F0F1-D858-4637-B575-48B225E0F505}" type="presOf" srcId="{02DE1F33-3DC2-4FCF-8EB9-84D2CBAAFF7D}" destId="{900E76DC-A648-43B1-AB41-AFB958690B0A}" srcOrd="1" destOrd="0" presId="urn:microsoft.com/office/officeart/2005/8/layout/list1"/>
    <dgm:cxn modelId="{09E97372-9220-420C-9F91-5A32E9FD6846}" type="presParOf" srcId="{895752A2-6405-47C7-9247-E6E13E7BBBB1}" destId="{98BA5B0D-F8D0-486C-8997-C8F321A6E255}" srcOrd="0" destOrd="0" presId="urn:microsoft.com/office/officeart/2005/8/layout/list1"/>
    <dgm:cxn modelId="{6ACAFD55-EC3D-42AD-89FA-A59ACA02311C}" type="presParOf" srcId="{98BA5B0D-F8D0-486C-8997-C8F321A6E255}" destId="{D45D9B60-03FA-43E7-AFC1-FBEE1DADC29B}" srcOrd="0" destOrd="0" presId="urn:microsoft.com/office/officeart/2005/8/layout/list1"/>
    <dgm:cxn modelId="{67FD37C8-72E7-4E8F-A156-617479A5274F}" type="presParOf" srcId="{98BA5B0D-F8D0-486C-8997-C8F321A6E255}" destId="{900E76DC-A648-43B1-AB41-AFB958690B0A}" srcOrd="1" destOrd="0" presId="urn:microsoft.com/office/officeart/2005/8/layout/list1"/>
    <dgm:cxn modelId="{C9288ACD-4C28-4CA1-9B89-D4A85B2CCB95}" type="presParOf" srcId="{895752A2-6405-47C7-9247-E6E13E7BBBB1}" destId="{07D57737-4D15-4633-8389-3319CC26C237}" srcOrd="1" destOrd="0" presId="urn:microsoft.com/office/officeart/2005/8/layout/list1"/>
    <dgm:cxn modelId="{9BBACF39-362E-49EF-94BE-95C914221B7B}" type="presParOf" srcId="{895752A2-6405-47C7-9247-E6E13E7BBBB1}" destId="{2F987F61-F5F2-4F65-95AD-343B17C629F6}"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5D79DE1-B77C-4D02-927F-6816EEC576A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id-ID"/>
        </a:p>
      </dgm:t>
    </dgm:pt>
    <dgm:pt modelId="{30F1D6CC-987A-4B93-AA74-31F0148309B0}">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smtClean="0"/>
            <a:t>PMK 106 </a:t>
          </a:r>
          <a:r>
            <a:rPr lang="en-US" dirty="0" err="1" smtClean="0"/>
            <a:t>Tahun</a:t>
          </a:r>
          <a:r>
            <a:rPr lang="en-US" dirty="0" smtClean="0"/>
            <a:t> 2016</a:t>
          </a:r>
          <a:endParaRPr lang="id-ID" dirty="0"/>
        </a:p>
      </dgm:t>
    </dgm:pt>
    <dgm:pt modelId="{DECE9FC5-218A-429E-ACF8-DB8AB4440D1F}" type="parTrans" cxnId="{F6B1A0CC-419D-4907-93B5-6C62D686F35E}">
      <dgm:prSet/>
      <dgm:spPr/>
      <dgm:t>
        <a:bodyPr/>
        <a:lstStyle/>
        <a:p>
          <a:endParaRPr lang="id-ID"/>
        </a:p>
      </dgm:t>
    </dgm:pt>
    <dgm:pt modelId="{A145BA65-4B79-46A8-8DDB-ED59EADD38D1}" type="sibTrans" cxnId="{F6B1A0CC-419D-4907-93B5-6C62D686F35E}">
      <dgm:prSet/>
      <dgm:spPr/>
      <dgm:t>
        <a:bodyPr/>
        <a:lstStyle/>
        <a:p>
          <a:endParaRPr lang="id-ID"/>
        </a:p>
      </dgm:t>
    </dgm:pt>
    <dgm:pt modelId="{8183C121-B318-4CF2-81BE-83B9FF7409FA}">
      <dgm:prSet phldrT="[Text]"/>
      <dgm:spPr/>
      <dgm:t>
        <a:bodyPr/>
        <a:lstStyle/>
        <a:p>
          <a:r>
            <a:rPr lang="en-US" dirty="0" err="1" smtClean="0"/>
            <a:t>Berlaku</a:t>
          </a:r>
          <a:r>
            <a:rPr lang="en-US" dirty="0" smtClean="0"/>
            <a:t> </a:t>
          </a:r>
          <a:r>
            <a:rPr lang="en-US" dirty="0" err="1" smtClean="0"/>
            <a:t>untuk</a:t>
          </a:r>
          <a:r>
            <a:rPr lang="en-US" dirty="0" smtClean="0"/>
            <a:t> </a:t>
          </a:r>
          <a:r>
            <a:rPr lang="en-US" dirty="0" err="1" smtClean="0"/>
            <a:t>penelitian</a:t>
          </a:r>
          <a:r>
            <a:rPr lang="en-US" dirty="0" smtClean="0"/>
            <a:t> yang </a:t>
          </a:r>
          <a:r>
            <a:rPr lang="en-US" dirty="0" err="1" smtClean="0"/>
            <a:t>didanai</a:t>
          </a:r>
          <a:r>
            <a:rPr lang="en-US" dirty="0" smtClean="0"/>
            <a:t> APBN/APBD</a:t>
          </a:r>
          <a:endParaRPr lang="id-ID" dirty="0"/>
        </a:p>
      </dgm:t>
    </dgm:pt>
    <dgm:pt modelId="{4B05CC1B-00A1-46E3-B156-C21A7D5500A6}" type="parTrans" cxnId="{FB6A45E0-66FB-47D3-B2EB-86863720605B}">
      <dgm:prSet/>
      <dgm:spPr/>
      <dgm:t>
        <a:bodyPr/>
        <a:lstStyle/>
        <a:p>
          <a:endParaRPr lang="id-ID"/>
        </a:p>
      </dgm:t>
    </dgm:pt>
    <dgm:pt modelId="{2D2143BF-8AAE-4F5D-B9E7-C8741D86C49C}" type="sibTrans" cxnId="{FB6A45E0-66FB-47D3-B2EB-86863720605B}">
      <dgm:prSet/>
      <dgm:spPr/>
      <dgm:t>
        <a:bodyPr/>
        <a:lstStyle/>
        <a:p>
          <a:endParaRPr lang="id-ID"/>
        </a:p>
      </dgm:t>
    </dgm:pt>
    <dgm:pt modelId="{C602977C-5B1B-4FA5-9931-134013C58884}">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smtClean="0"/>
            <a:t>UT</a:t>
          </a:r>
          <a:endParaRPr lang="id-ID" dirty="0"/>
        </a:p>
      </dgm:t>
    </dgm:pt>
    <dgm:pt modelId="{75B239AC-3482-4D85-9FA3-39E9CE3B639B}" type="parTrans" cxnId="{46E63DD7-348B-40FF-AC93-DDD2F5475351}">
      <dgm:prSet/>
      <dgm:spPr/>
      <dgm:t>
        <a:bodyPr/>
        <a:lstStyle/>
        <a:p>
          <a:endParaRPr lang="id-ID"/>
        </a:p>
      </dgm:t>
    </dgm:pt>
    <dgm:pt modelId="{9A1D238A-5C9C-47C0-915B-50FFF00DA39F}" type="sibTrans" cxnId="{46E63DD7-348B-40FF-AC93-DDD2F5475351}">
      <dgm:prSet/>
      <dgm:spPr/>
      <dgm:t>
        <a:bodyPr/>
        <a:lstStyle/>
        <a:p>
          <a:endParaRPr lang="id-ID"/>
        </a:p>
      </dgm:t>
    </dgm:pt>
    <dgm:pt modelId="{7F690EBE-14CD-4361-8194-9BF765DA5CFD}">
      <dgm:prSet phldrT="[Text]"/>
      <dgm:spPr/>
      <dgm:t>
        <a:bodyPr/>
        <a:lstStyle/>
        <a:p>
          <a:r>
            <a:rPr lang="en-US" dirty="0" err="1" smtClean="0"/>
            <a:t>Masih</a:t>
          </a:r>
          <a:r>
            <a:rPr lang="en-US" dirty="0" smtClean="0"/>
            <a:t> </a:t>
          </a:r>
          <a:r>
            <a:rPr lang="en-US" dirty="0" err="1" smtClean="0"/>
            <a:t>menggunakan</a:t>
          </a:r>
          <a:r>
            <a:rPr lang="en-US" dirty="0" smtClean="0"/>
            <a:t> </a:t>
          </a:r>
          <a:r>
            <a:rPr lang="en-US" dirty="0" err="1" smtClean="0"/>
            <a:t>ketentuan</a:t>
          </a:r>
          <a:r>
            <a:rPr lang="en-US" dirty="0" smtClean="0"/>
            <a:t> lama (</a:t>
          </a:r>
          <a:r>
            <a:rPr lang="en-US" dirty="0" err="1" smtClean="0"/>
            <a:t>swakelola</a:t>
          </a:r>
          <a:r>
            <a:rPr lang="en-US" dirty="0" smtClean="0"/>
            <a:t>)</a:t>
          </a:r>
          <a:endParaRPr lang="id-ID" dirty="0"/>
        </a:p>
      </dgm:t>
    </dgm:pt>
    <dgm:pt modelId="{240F8CD6-001C-4EC6-B4D7-46CA3EF05143}" type="parTrans" cxnId="{AC121A8F-5D07-483A-8FEF-2D18F7D52E03}">
      <dgm:prSet/>
      <dgm:spPr/>
      <dgm:t>
        <a:bodyPr/>
        <a:lstStyle/>
        <a:p>
          <a:endParaRPr lang="id-ID"/>
        </a:p>
      </dgm:t>
    </dgm:pt>
    <dgm:pt modelId="{AD47E499-0BD1-4BF6-844B-9C153A232777}" type="sibTrans" cxnId="{AC121A8F-5D07-483A-8FEF-2D18F7D52E03}">
      <dgm:prSet/>
      <dgm:spPr/>
      <dgm:t>
        <a:bodyPr/>
        <a:lstStyle/>
        <a:p>
          <a:endParaRPr lang="id-ID"/>
        </a:p>
      </dgm:t>
    </dgm:pt>
    <dgm:pt modelId="{AEEB1CFA-6FDD-4EAB-A895-86752F320C74}">
      <dgm:prSet phldrT="[Text]"/>
      <dgm:spPr/>
      <dgm:t>
        <a:bodyPr/>
        <a:lstStyle/>
        <a:p>
          <a:r>
            <a:rPr lang="en-US" dirty="0" err="1" smtClean="0"/>
            <a:t>Tidak</a:t>
          </a:r>
          <a:r>
            <a:rPr lang="en-US" dirty="0" smtClean="0"/>
            <a:t> </a:t>
          </a:r>
          <a:r>
            <a:rPr lang="en-US" dirty="0" err="1" smtClean="0"/>
            <a:t>berlaku</a:t>
          </a:r>
          <a:r>
            <a:rPr lang="en-US" dirty="0" smtClean="0"/>
            <a:t> </a:t>
          </a:r>
          <a:r>
            <a:rPr lang="en-US" dirty="0" err="1" smtClean="0"/>
            <a:t>untuk</a:t>
          </a:r>
          <a:r>
            <a:rPr lang="en-US" dirty="0" smtClean="0"/>
            <a:t> </a:t>
          </a:r>
          <a:r>
            <a:rPr lang="en-US" dirty="0" err="1" smtClean="0"/>
            <a:t>sumber</a:t>
          </a:r>
          <a:r>
            <a:rPr lang="en-US" dirty="0" smtClean="0"/>
            <a:t> dana PNBP</a:t>
          </a:r>
          <a:endParaRPr lang="id-ID" dirty="0"/>
        </a:p>
      </dgm:t>
    </dgm:pt>
    <dgm:pt modelId="{F9E35135-D479-4BB7-8A6C-03AE19B32587}" type="parTrans" cxnId="{8F4F6AF7-D8EB-46BD-9AC8-46D413DC19C6}">
      <dgm:prSet/>
      <dgm:spPr/>
      <dgm:t>
        <a:bodyPr/>
        <a:lstStyle/>
        <a:p>
          <a:endParaRPr lang="id-ID"/>
        </a:p>
      </dgm:t>
    </dgm:pt>
    <dgm:pt modelId="{185CFB05-305D-4006-9060-24A099E31FCC}" type="sibTrans" cxnId="{8F4F6AF7-D8EB-46BD-9AC8-46D413DC19C6}">
      <dgm:prSet/>
      <dgm:spPr/>
      <dgm:t>
        <a:bodyPr/>
        <a:lstStyle/>
        <a:p>
          <a:endParaRPr lang="id-ID"/>
        </a:p>
      </dgm:t>
    </dgm:pt>
    <dgm:pt modelId="{159042F0-03AE-48F3-BB75-1CAFC0C1270D}" type="pres">
      <dgm:prSet presAssocID="{05D79DE1-B77C-4D02-927F-6816EEC576A1}" presName="Name0" presStyleCnt="0">
        <dgm:presLayoutVars>
          <dgm:dir/>
          <dgm:animLvl val="lvl"/>
          <dgm:resizeHandles val="exact"/>
        </dgm:presLayoutVars>
      </dgm:prSet>
      <dgm:spPr/>
      <dgm:t>
        <a:bodyPr/>
        <a:lstStyle/>
        <a:p>
          <a:endParaRPr lang="id-ID"/>
        </a:p>
      </dgm:t>
    </dgm:pt>
    <dgm:pt modelId="{37276F5C-7623-4A9C-9AB3-33D39980A22D}" type="pres">
      <dgm:prSet presAssocID="{30F1D6CC-987A-4B93-AA74-31F0148309B0}" presName="linNode" presStyleCnt="0"/>
      <dgm:spPr/>
    </dgm:pt>
    <dgm:pt modelId="{BE602389-17F8-454E-965C-D32FE9A4EC04}" type="pres">
      <dgm:prSet presAssocID="{30F1D6CC-987A-4B93-AA74-31F0148309B0}" presName="parentText" presStyleLbl="node1" presStyleIdx="0" presStyleCnt="2" custScaleX="2000000" custLinFactNeighborX="-17569" custLinFactNeighborY="398">
        <dgm:presLayoutVars>
          <dgm:chMax val="1"/>
          <dgm:bulletEnabled val="1"/>
        </dgm:presLayoutVars>
      </dgm:prSet>
      <dgm:spPr/>
      <dgm:t>
        <a:bodyPr/>
        <a:lstStyle/>
        <a:p>
          <a:endParaRPr lang="id-ID"/>
        </a:p>
      </dgm:t>
    </dgm:pt>
    <dgm:pt modelId="{A13F195A-BD12-489B-8453-F2DD7FF5DC36}" type="pres">
      <dgm:prSet presAssocID="{30F1D6CC-987A-4B93-AA74-31F0148309B0}" presName="descendantText" presStyleLbl="alignAccFollowNode1" presStyleIdx="0" presStyleCnt="2" custScaleX="2000000">
        <dgm:presLayoutVars>
          <dgm:bulletEnabled val="1"/>
        </dgm:presLayoutVars>
      </dgm:prSet>
      <dgm:spPr/>
      <dgm:t>
        <a:bodyPr/>
        <a:lstStyle/>
        <a:p>
          <a:endParaRPr lang="id-ID"/>
        </a:p>
      </dgm:t>
    </dgm:pt>
    <dgm:pt modelId="{9B995FCE-2FCE-4E69-A709-B04BCD848DA8}" type="pres">
      <dgm:prSet presAssocID="{A145BA65-4B79-46A8-8DDB-ED59EADD38D1}" presName="sp" presStyleCnt="0"/>
      <dgm:spPr/>
    </dgm:pt>
    <dgm:pt modelId="{4251D4E2-4B92-4F89-A652-06F4F28CD408}" type="pres">
      <dgm:prSet presAssocID="{C602977C-5B1B-4FA5-9931-134013C58884}" presName="linNode" presStyleCnt="0"/>
      <dgm:spPr/>
    </dgm:pt>
    <dgm:pt modelId="{BB179833-DAAF-427A-8276-B1D3870C2CA7}" type="pres">
      <dgm:prSet presAssocID="{C602977C-5B1B-4FA5-9931-134013C58884}" presName="parentText" presStyleLbl="node1" presStyleIdx="1" presStyleCnt="2">
        <dgm:presLayoutVars>
          <dgm:chMax val="1"/>
          <dgm:bulletEnabled val="1"/>
        </dgm:presLayoutVars>
      </dgm:prSet>
      <dgm:spPr/>
      <dgm:t>
        <a:bodyPr/>
        <a:lstStyle/>
        <a:p>
          <a:endParaRPr lang="id-ID"/>
        </a:p>
      </dgm:t>
    </dgm:pt>
    <dgm:pt modelId="{6770A299-5895-4732-B735-DC6A409D33A3}" type="pres">
      <dgm:prSet presAssocID="{C602977C-5B1B-4FA5-9931-134013C58884}" presName="descendantText" presStyleLbl="alignAccFollowNode1" presStyleIdx="1" presStyleCnt="2">
        <dgm:presLayoutVars>
          <dgm:bulletEnabled val="1"/>
        </dgm:presLayoutVars>
      </dgm:prSet>
      <dgm:spPr/>
      <dgm:t>
        <a:bodyPr/>
        <a:lstStyle/>
        <a:p>
          <a:endParaRPr lang="id-ID"/>
        </a:p>
      </dgm:t>
    </dgm:pt>
  </dgm:ptLst>
  <dgm:cxnLst>
    <dgm:cxn modelId="{F6B1A0CC-419D-4907-93B5-6C62D686F35E}" srcId="{05D79DE1-B77C-4D02-927F-6816EEC576A1}" destId="{30F1D6CC-987A-4B93-AA74-31F0148309B0}" srcOrd="0" destOrd="0" parTransId="{DECE9FC5-218A-429E-ACF8-DB8AB4440D1F}" sibTransId="{A145BA65-4B79-46A8-8DDB-ED59EADD38D1}"/>
    <dgm:cxn modelId="{FB6A45E0-66FB-47D3-B2EB-86863720605B}" srcId="{30F1D6CC-987A-4B93-AA74-31F0148309B0}" destId="{8183C121-B318-4CF2-81BE-83B9FF7409FA}" srcOrd="0" destOrd="0" parTransId="{4B05CC1B-00A1-46E3-B156-C21A7D5500A6}" sibTransId="{2D2143BF-8AAE-4F5D-B9E7-C8741D86C49C}"/>
    <dgm:cxn modelId="{B351F66D-104D-479B-9FC5-6797A5C71595}" type="presOf" srcId="{05D79DE1-B77C-4D02-927F-6816EEC576A1}" destId="{159042F0-03AE-48F3-BB75-1CAFC0C1270D}" srcOrd="0" destOrd="0" presId="urn:microsoft.com/office/officeart/2005/8/layout/vList5"/>
    <dgm:cxn modelId="{083E65A3-4755-42FD-9950-1714F6029F7A}" type="presOf" srcId="{AEEB1CFA-6FDD-4EAB-A895-86752F320C74}" destId="{A13F195A-BD12-489B-8453-F2DD7FF5DC36}" srcOrd="0" destOrd="1" presId="urn:microsoft.com/office/officeart/2005/8/layout/vList5"/>
    <dgm:cxn modelId="{0671EF33-2663-4D7E-ADD9-FDF9B9A9D47D}" type="presOf" srcId="{8183C121-B318-4CF2-81BE-83B9FF7409FA}" destId="{A13F195A-BD12-489B-8453-F2DD7FF5DC36}" srcOrd="0" destOrd="0" presId="urn:microsoft.com/office/officeart/2005/8/layout/vList5"/>
    <dgm:cxn modelId="{46E63DD7-348B-40FF-AC93-DDD2F5475351}" srcId="{05D79DE1-B77C-4D02-927F-6816EEC576A1}" destId="{C602977C-5B1B-4FA5-9931-134013C58884}" srcOrd="1" destOrd="0" parTransId="{75B239AC-3482-4D85-9FA3-39E9CE3B639B}" sibTransId="{9A1D238A-5C9C-47C0-915B-50FFF00DA39F}"/>
    <dgm:cxn modelId="{8F4F6AF7-D8EB-46BD-9AC8-46D413DC19C6}" srcId="{30F1D6CC-987A-4B93-AA74-31F0148309B0}" destId="{AEEB1CFA-6FDD-4EAB-A895-86752F320C74}" srcOrd="1" destOrd="0" parTransId="{F9E35135-D479-4BB7-8A6C-03AE19B32587}" sibTransId="{185CFB05-305D-4006-9060-24A099E31FCC}"/>
    <dgm:cxn modelId="{DE91CB00-4DB1-4FDA-85C2-56B6A816A0B3}" type="presOf" srcId="{C602977C-5B1B-4FA5-9931-134013C58884}" destId="{BB179833-DAAF-427A-8276-B1D3870C2CA7}" srcOrd="0" destOrd="0" presId="urn:microsoft.com/office/officeart/2005/8/layout/vList5"/>
    <dgm:cxn modelId="{EA0ECD41-0F2F-45FF-9F12-CDD29F514E96}" type="presOf" srcId="{7F690EBE-14CD-4361-8194-9BF765DA5CFD}" destId="{6770A299-5895-4732-B735-DC6A409D33A3}" srcOrd="0" destOrd="0" presId="urn:microsoft.com/office/officeart/2005/8/layout/vList5"/>
    <dgm:cxn modelId="{AC121A8F-5D07-483A-8FEF-2D18F7D52E03}" srcId="{C602977C-5B1B-4FA5-9931-134013C58884}" destId="{7F690EBE-14CD-4361-8194-9BF765DA5CFD}" srcOrd="0" destOrd="0" parTransId="{240F8CD6-001C-4EC6-B4D7-46CA3EF05143}" sibTransId="{AD47E499-0BD1-4BF6-844B-9C153A232777}"/>
    <dgm:cxn modelId="{76FB5392-7C56-4AE2-A0DE-FB5F9BFBEED4}" type="presOf" srcId="{30F1D6CC-987A-4B93-AA74-31F0148309B0}" destId="{BE602389-17F8-454E-965C-D32FE9A4EC04}" srcOrd="0" destOrd="0" presId="urn:microsoft.com/office/officeart/2005/8/layout/vList5"/>
    <dgm:cxn modelId="{287D7BA1-5CCE-4BDE-88B1-31E805822B3E}" type="presParOf" srcId="{159042F0-03AE-48F3-BB75-1CAFC0C1270D}" destId="{37276F5C-7623-4A9C-9AB3-33D39980A22D}" srcOrd="0" destOrd="0" presId="urn:microsoft.com/office/officeart/2005/8/layout/vList5"/>
    <dgm:cxn modelId="{123DF151-C0C3-417F-AEC9-CF556E177066}" type="presParOf" srcId="{37276F5C-7623-4A9C-9AB3-33D39980A22D}" destId="{BE602389-17F8-454E-965C-D32FE9A4EC04}" srcOrd="0" destOrd="0" presId="urn:microsoft.com/office/officeart/2005/8/layout/vList5"/>
    <dgm:cxn modelId="{6758939F-56CC-45A8-BF7F-BDE14A4A4DE8}" type="presParOf" srcId="{37276F5C-7623-4A9C-9AB3-33D39980A22D}" destId="{A13F195A-BD12-489B-8453-F2DD7FF5DC36}" srcOrd="1" destOrd="0" presId="urn:microsoft.com/office/officeart/2005/8/layout/vList5"/>
    <dgm:cxn modelId="{3EB94966-1B86-4F7C-8F1F-46EC05C162E7}" type="presParOf" srcId="{159042F0-03AE-48F3-BB75-1CAFC0C1270D}" destId="{9B995FCE-2FCE-4E69-A709-B04BCD848DA8}" srcOrd="1" destOrd="0" presId="urn:microsoft.com/office/officeart/2005/8/layout/vList5"/>
    <dgm:cxn modelId="{DD48B5BD-81FF-4F8D-9833-B9C5F09B1AA6}" type="presParOf" srcId="{159042F0-03AE-48F3-BB75-1CAFC0C1270D}" destId="{4251D4E2-4B92-4F89-A652-06F4F28CD408}" srcOrd="2" destOrd="0" presId="urn:microsoft.com/office/officeart/2005/8/layout/vList5"/>
    <dgm:cxn modelId="{9FEF2E11-8E3C-482F-95BE-C71B66A780FC}" type="presParOf" srcId="{4251D4E2-4B92-4F89-A652-06F4F28CD408}" destId="{BB179833-DAAF-427A-8276-B1D3870C2CA7}" srcOrd="0" destOrd="0" presId="urn:microsoft.com/office/officeart/2005/8/layout/vList5"/>
    <dgm:cxn modelId="{D422C007-32A6-4BA7-82AA-9EBD26D89AFB}" type="presParOf" srcId="{4251D4E2-4B92-4F89-A652-06F4F28CD408}" destId="{6770A299-5895-4732-B735-DC6A409D33A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E5D3528-DD2B-489F-BF5D-D2D39F0D1BF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id-ID"/>
        </a:p>
      </dgm:t>
    </dgm:pt>
    <dgm:pt modelId="{AE3E906B-D08B-4BA8-BAD5-30BF00CD7F2E}">
      <dgm:prSet phldrT="[Text]"/>
      <dgm:spPr>
        <a:solidFill>
          <a:srgbClr val="00B050"/>
        </a:solidFill>
      </dgm:spPr>
      <dgm:t>
        <a:bodyPr/>
        <a:lstStyle/>
        <a:p>
          <a:r>
            <a:rPr lang="en-US" dirty="0" smtClean="0"/>
            <a:t>Grade A: </a:t>
          </a:r>
          <a:r>
            <a:rPr lang="en-US" dirty="0" err="1" smtClean="0"/>
            <a:t>bila</a:t>
          </a:r>
          <a:r>
            <a:rPr lang="en-US" dirty="0" smtClean="0"/>
            <a:t> </a:t>
          </a:r>
          <a:r>
            <a:rPr lang="en-US" dirty="0" err="1" smtClean="0"/>
            <a:t>diperkirakan</a:t>
          </a:r>
          <a:r>
            <a:rPr lang="en-US" dirty="0" smtClean="0"/>
            <a:t> </a:t>
          </a:r>
          <a:r>
            <a:rPr lang="en-US" dirty="0" err="1" smtClean="0"/>
            <a:t>luaran</a:t>
          </a:r>
          <a:r>
            <a:rPr lang="en-US" dirty="0" smtClean="0"/>
            <a:t> </a:t>
          </a:r>
          <a:r>
            <a:rPr lang="en-US" dirty="0" err="1" smtClean="0"/>
            <a:t>penelitian</a:t>
          </a:r>
          <a:r>
            <a:rPr lang="en-US" dirty="0" smtClean="0"/>
            <a:t> </a:t>
          </a:r>
          <a:r>
            <a:rPr lang="en-US" dirty="0" err="1" smtClean="0"/>
            <a:t>akan</a:t>
          </a:r>
          <a:r>
            <a:rPr lang="en-US" dirty="0" smtClean="0"/>
            <a:t> tercapai100%</a:t>
          </a:r>
          <a:endParaRPr lang="id-ID" dirty="0"/>
        </a:p>
      </dgm:t>
    </dgm:pt>
    <dgm:pt modelId="{6946BA60-63BA-44D1-9539-AB88DBB1635D}" type="parTrans" cxnId="{504025AB-E5A7-4E90-A526-86E58DAD3997}">
      <dgm:prSet/>
      <dgm:spPr/>
      <dgm:t>
        <a:bodyPr/>
        <a:lstStyle/>
        <a:p>
          <a:endParaRPr lang="id-ID"/>
        </a:p>
      </dgm:t>
    </dgm:pt>
    <dgm:pt modelId="{3C70A179-57F0-46B6-A0CD-60923C8B003E}" type="sibTrans" cxnId="{504025AB-E5A7-4E90-A526-86E58DAD3997}">
      <dgm:prSet/>
      <dgm:spPr/>
      <dgm:t>
        <a:bodyPr/>
        <a:lstStyle/>
        <a:p>
          <a:endParaRPr lang="id-ID"/>
        </a:p>
      </dgm:t>
    </dgm:pt>
    <dgm:pt modelId="{CEE62BD2-E411-48F1-A654-3D8707D0DB8C}">
      <dgm:prSet phldrT="[Text]"/>
      <dgm:spPr>
        <a:solidFill>
          <a:srgbClr val="00B050"/>
        </a:solidFill>
      </dgm:spPr>
      <dgm:t>
        <a:bodyPr/>
        <a:lstStyle/>
        <a:p>
          <a:r>
            <a:rPr lang="en-US" dirty="0" smtClean="0"/>
            <a:t>Grade B: </a:t>
          </a:r>
          <a:r>
            <a:rPr lang="en-US" dirty="0" err="1" smtClean="0"/>
            <a:t>bila</a:t>
          </a:r>
          <a:r>
            <a:rPr lang="en-US" dirty="0" smtClean="0"/>
            <a:t> </a:t>
          </a:r>
          <a:r>
            <a:rPr lang="en-US" dirty="0" err="1" smtClean="0"/>
            <a:t>diperkirakan</a:t>
          </a:r>
          <a:r>
            <a:rPr lang="en-US" dirty="0" smtClean="0"/>
            <a:t> </a:t>
          </a:r>
          <a:r>
            <a:rPr lang="en-US" dirty="0" err="1" smtClean="0"/>
            <a:t>luaran</a:t>
          </a:r>
          <a:r>
            <a:rPr lang="en-US" dirty="0" smtClean="0"/>
            <a:t> </a:t>
          </a:r>
          <a:r>
            <a:rPr lang="en-US" dirty="0" err="1" smtClean="0"/>
            <a:t>penelitian</a:t>
          </a:r>
          <a:r>
            <a:rPr lang="en-US" dirty="0" smtClean="0"/>
            <a:t> </a:t>
          </a:r>
          <a:r>
            <a:rPr lang="en-US" dirty="0" err="1" smtClean="0"/>
            <a:t>akan</a:t>
          </a:r>
          <a:r>
            <a:rPr lang="en-US" dirty="0" smtClean="0"/>
            <a:t> </a:t>
          </a:r>
          <a:r>
            <a:rPr lang="en-US" dirty="0" err="1" smtClean="0"/>
            <a:t>tercapai</a:t>
          </a:r>
          <a:r>
            <a:rPr lang="en-US" dirty="0" smtClean="0"/>
            <a:t> 75%</a:t>
          </a:r>
          <a:endParaRPr lang="id-ID" dirty="0"/>
        </a:p>
      </dgm:t>
    </dgm:pt>
    <dgm:pt modelId="{3732D6C7-881C-4F35-B564-2929D8597418}" type="parTrans" cxnId="{E3ECB4C4-981E-462B-8CAD-46E81A8B537E}">
      <dgm:prSet/>
      <dgm:spPr/>
      <dgm:t>
        <a:bodyPr/>
        <a:lstStyle/>
        <a:p>
          <a:endParaRPr lang="id-ID"/>
        </a:p>
      </dgm:t>
    </dgm:pt>
    <dgm:pt modelId="{3BC5B1E7-87B4-4CF6-B6F2-590CF45DEDFE}" type="sibTrans" cxnId="{E3ECB4C4-981E-462B-8CAD-46E81A8B537E}">
      <dgm:prSet/>
      <dgm:spPr/>
      <dgm:t>
        <a:bodyPr/>
        <a:lstStyle/>
        <a:p>
          <a:endParaRPr lang="id-ID"/>
        </a:p>
      </dgm:t>
    </dgm:pt>
    <dgm:pt modelId="{CDA3099C-B3D8-4A65-A06B-3C10CF3EAD81}">
      <dgm:prSet phldrT="[Text]"/>
      <dgm:spPr>
        <a:solidFill>
          <a:srgbClr val="00B050"/>
        </a:solidFill>
      </dgm:spPr>
      <dgm:t>
        <a:bodyPr/>
        <a:lstStyle/>
        <a:p>
          <a:r>
            <a:rPr lang="en-US" dirty="0" smtClean="0"/>
            <a:t>Grade C: </a:t>
          </a:r>
          <a:r>
            <a:rPr lang="en-US" dirty="0" err="1" smtClean="0"/>
            <a:t>bila</a:t>
          </a:r>
          <a:r>
            <a:rPr lang="en-US" dirty="0" smtClean="0"/>
            <a:t> </a:t>
          </a:r>
          <a:r>
            <a:rPr lang="en-US" dirty="0" err="1" smtClean="0"/>
            <a:t>diperkirakan</a:t>
          </a:r>
          <a:r>
            <a:rPr lang="en-US" dirty="0" smtClean="0"/>
            <a:t> </a:t>
          </a:r>
          <a:r>
            <a:rPr lang="en-US" dirty="0" err="1" smtClean="0"/>
            <a:t>luaran</a:t>
          </a:r>
          <a:r>
            <a:rPr lang="en-US" dirty="0" smtClean="0"/>
            <a:t> </a:t>
          </a:r>
          <a:r>
            <a:rPr lang="en-US" dirty="0" err="1" smtClean="0"/>
            <a:t>penelitian</a:t>
          </a:r>
          <a:r>
            <a:rPr lang="en-US" dirty="0" smtClean="0"/>
            <a:t> </a:t>
          </a:r>
          <a:r>
            <a:rPr lang="en-US" dirty="0" err="1" smtClean="0"/>
            <a:t>akan</a:t>
          </a:r>
          <a:r>
            <a:rPr lang="en-US" dirty="0" smtClean="0"/>
            <a:t> </a:t>
          </a:r>
          <a:r>
            <a:rPr lang="en-US" dirty="0" err="1" smtClean="0"/>
            <a:t>tercapai</a:t>
          </a:r>
          <a:r>
            <a:rPr lang="en-US" dirty="0" smtClean="0"/>
            <a:t> 60%</a:t>
          </a:r>
          <a:endParaRPr lang="id-ID" dirty="0"/>
        </a:p>
      </dgm:t>
    </dgm:pt>
    <dgm:pt modelId="{41F89F06-3471-444A-990C-39D1ED6E615E}" type="parTrans" cxnId="{80E28DB3-7387-43E7-A9D0-7492526E7990}">
      <dgm:prSet/>
      <dgm:spPr/>
      <dgm:t>
        <a:bodyPr/>
        <a:lstStyle/>
        <a:p>
          <a:endParaRPr lang="id-ID"/>
        </a:p>
      </dgm:t>
    </dgm:pt>
    <dgm:pt modelId="{02805737-1F8D-4D67-A710-02F69B655A2C}" type="sibTrans" cxnId="{80E28DB3-7387-43E7-A9D0-7492526E7990}">
      <dgm:prSet/>
      <dgm:spPr/>
      <dgm:t>
        <a:bodyPr/>
        <a:lstStyle/>
        <a:p>
          <a:endParaRPr lang="id-ID"/>
        </a:p>
      </dgm:t>
    </dgm:pt>
    <dgm:pt modelId="{A9B78E0A-EEDD-42E0-BBA2-7FC83354BBBB}" type="pres">
      <dgm:prSet presAssocID="{CE5D3528-DD2B-489F-BF5D-D2D39F0D1BF9}" presName="linear" presStyleCnt="0">
        <dgm:presLayoutVars>
          <dgm:dir/>
          <dgm:animLvl val="lvl"/>
          <dgm:resizeHandles val="exact"/>
        </dgm:presLayoutVars>
      </dgm:prSet>
      <dgm:spPr/>
      <dgm:t>
        <a:bodyPr/>
        <a:lstStyle/>
        <a:p>
          <a:endParaRPr lang="id-ID"/>
        </a:p>
      </dgm:t>
    </dgm:pt>
    <dgm:pt modelId="{3BB5E9A6-9B54-4174-91E3-3F3E19C4671E}" type="pres">
      <dgm:prSet presAssocID="{AE3E906B-D08B-4BA8-BAD5-30BF00CD7F2E}" presName="parentLin" presStyleCnt="0"/>
      <dgm:spPr/>
    </dgm:pt>
    <dgm:pt modelId="{02668DD2-50CC-4693-A852-64C0ECEC6044}" type="pres">
      <dgm:prSet presAssocID="{AE3E906B-D08B-4BA8-BAD5-30BF00CD7F2E}" presName="parentLeftMargin" presStyleLbl="node1" presStyleIdx="0" presStyleCnt="3"/>
      <dgm:spPr/>
      <dgm:t>
        <a:bodyPr/>
        <a:lstStyle/>
        <a:p>
          <a:endParaRPr lang="id-ID"/>
        </a:p>
      </dgm:t>
    </dgm:pt>
    <dgm:pt modelId="{A7169C08-12D5-4EF3-B5EB-98A7AFA518E4}" type="pres">
      <dgm:prSet presAssocID="{AE3E906B-D08B-4BA8-BAD5-30BF00CD7F2E}" presName="parentText" presStyleLbl="node1" presStyleIdx="0" presStyleCnt="3" custScaleX="142857" custLinFactNeighborX="3001" custLinFactNeighborY="10675">
        <dgm:presLayoutVars>
          <dgm:chMax val="0"/>
          <dgm:bulletEnabled val="1"/>
        </dgm:presLayoutVars>
      </dgm:prSet>
      <dgm:spPr/>
      <dgm:t>
        <a:bodyPr/>
        <a:lstStyle/>
        <a:p>
          <a:endParaRPr lang="id-ID"/>
        </a:p>
      </dgm:t>
    </dgm:pt>
    <dgm:pt modelId="{8EF681F2-43E4-4BCA-8928-50267113AA71}" type="pres">
      <dgm:prSet presAssocID="{AE3E906B-D08B-4BA8-BAD5-30BF00CD7F2E}" presName="negativeSpace" presStyleCnt="0"/>
      <dgm:spPr/>
    </dgm:pt>
    <dgm:pt modelId="{0408722A-D650-4334-8275-A1EAEB3F7550}" type="pres">
      <dgm:prSet presAssocID="{AE3E906B-D08B-4BA8-BAD5-30BF00CD7F2E}" presName="childText" presStyleLbl="conFgAcc1" presStyleIdx="0" presStyleCnt="3">
        <dgm:presLayoutVars>
          <dgm:bulletEnabled val="1"/>
        </dgm:presLayoutVars>
      </dgm:prSet>
      <dgm:spPr/>
    </dgm:pt>
    <dgm:pt modelId="{4EF1E874-67CC-4F67-9D71-C35F4771E6B5}" type="pres">
      <dgm:prSet presAssocID="{3C70A179-57F0-46B6-A0CD-60923C8B003E}" presName="spaceBetweenRectangles" presStyleCnt="0"/>
      <dgm:spPr/>
    </dgm:pt>
    <dgm:pt modelId="{71EAC443-E556-4B4A-800C-5A52AFBB920F}" type="pres">
      <dgm:prSet presAssocID="{CEE62BD2-E411-48F1-A654-3D8707D0DB8C}" presName="parentLin" presStyleCnt="0"/>
      <dgm:spPr/>
    </dgm:pt>
    <dgm:pt modelId="{229D6B6E-1678-41CF-AEBC-E1F8121A9D40}" type="pres">
      <dgm:prSet presAssocID="{CEE62BD2-E411-48F1-A654-3D8707D0DB8C}" presName="parentLeftMargin" presStyleLbl="node1" presStyleIdx="0" presStyleCnt="3"/>
      <dgm:spPr/>
      <dgm:t>
        <a:bodyPr/>
        <a:lstStyle/>
        <a:p>
          <a:endParaRPr lang="id-ID"/>
        </a:p>
      </dgm:t>
    </dgm:pt>
    <dgm:pt modelId="{620D06AF-986A-44C5-BE05-BF64E1E27B7C}" type="pres">
      <dgm:prSet presAssocID="{CEE62BD2-E411-48F1-A654-3D8707D0DB8C}" presName="parentText" presStyleLbl="node1" presStyleIdx="1" presStyleCnt="3" custScaleX="142857">
        <dgm:presLayoutVars>
          <dgm:chMax val="0"/>
          <dgm:bulletEnabled val="1"/>
        </dgm:presLayoutVars>
      </dgm:prSet>
      <dgm:spPr/>
      <dgm:t>
        <a:bodyPr/>
        <a:lstStyle/>
        <a:p>
          <a:endParaRPr lang="id-ID"/>
        </a:p>
      </dgm:t>
    </dgm:pt>
    <dgm:pt modelId="{3D3F7602-9084-4D21-B963-9F83F57E0BE9}" type="pres">
      <dgm:prSet presAssocID="{CEE62BD2-E411-48F1-A654-3D8707D0DB8C}" presName="negativeSpace" presStyleCnt="0"/>
      <dgm:spPr/>
    </dgm:pt>
    <dgm:pt modelId="{EE31F7CF-A2EF-40A4-9513-A06072378DFF}" type="pres">
      <dgm:prSet presAssocID="{CEE62BD2-E411-48F1-A654-3D8707D0DB8C}" presName="childText" presStyleLbl="conFgAcc1" presStyleIdx="1" presStyleCnt="3">
        <dgm:presLayoutVars>
          <dgm:bulletEnabled val="1"/>
        </dgm:presLayoutVars>
      </dgm:prSet>
      <dgm:spPr/>
    </dgm:pt>
    <dgm:pt modelId="{C321DDFF-4EFD-430B-9E8C-34586A56C9AB}" type="pres">
      <dgm:prSet presAssocID="{3BC5B1E7-87B4-4CF6-B6F2-590CF45DEDFE}" presName="spaceBetweenRectangles" presStyleCnt="0"/>
      <dgm:spPr/>
    </dgm:pt>
    <dgm:pt modelId="{24B97EE7-92FD-4842-A6A0-1CCE18666854}" type="pres">
      <dgm:prSet presAssocID="{CDA3099C-B3D8-4A65-A06B-3C10CF3EAD81}" presName="parentLin" presStyleCnt="0"/>
      <dgm:spPr/>
    </dgm:pt>
    <dgm:pt modelId="{28E9F067-E048-4887-B559-DAB3CD6ED79F}" type="pres">
      <dgm:prSet presAssocID="{CDA3099C-B3D8-4A65-A06B-3C10CF3EAD81}" presName="parentLeftMargin" presStyleLbl="node1" presStyleIdx="1" presStyleCnt="3"/>
      <dgm:spPr/>
      <dgm:t>
        <a:bodyPr/>
        <a:lstStyle/>
        <a:p>
          <a:endParaRPr lang="id-ID"/>
        </a:p>
      </dgm:t>
    </dgm:pt>
    <dgm:pt modelId="{C39BB183-10B5-41C8-9874-7BD55F886652}" type="pres">
      <dgm:prSet presAssocID="{CDA3099C-B3D8-4A65-A06B-3C10CF3EAD81}" presName="parentText" presStyleLbl="node1" presStyleIdx="2" presStyleCnt="3" custScaleX="142857">
        <dgm:presLayoutVars>
          <dgm:chMax val="0"/>
          <dgm:bulletEnabled val="1"/>
        </dgm:presLayoutVars>
      </dgm:prSet>
      <dgm:spPr/>
      <dgm:t>
        <a:bodyPr/>
        <a:lstStyle/>
        <a:p>
          <a:endParaRPr lang="id-ID"/>
        </a:p>
      </dgm:t>
    </dgm:pt>
    <dgm:pt modelId="{CCAF9E5A-5FEA-485D-B117-E18C178EA4E8}" type="pres">
      <dgm:prSet presAssocID="{CDA3099C-B3D8-4A65-A06B-3C10CF3EAD81}" presName="negativeSpace" presStyleCnt="0"/>
      <dgm:spPr/>
    </dgm:pt>
    <dgm:pt modelId="{CD2AC133-3B58-4B12-8840-94FAEEAD43F6}" type="pres">
      <dgm:prSet presAssocID="{CDA3099C-B3D8-4A65-A06B-3C10CF3EAD81}" presName="childText" presStyleLbl="conFgAcc1" presStyleIdx="2" presStyleCnt="3">
        <dgm:presLayoutVars>
          <dgm:bulletEnabled val="1"/>
        </dgm:presLayoutVars>
      </dgm:prSet>
      <dgm:spPr/>
    </dgm:pt>
  </dgm:ptLst>
  <dgm:cxnLst>
    <dgm:cxn modelId="{A332CA0B-E684-4DD2-A76E-4EA38E9F5523}" type="presOf" srcId="{CEE62BD2-E411-48F1-A654-3D8707D0DB8C}" destId="{620D06AF-986A-44C5-BE05-BF64E1E27B7C}" srcOrd="1" destOrd="0" presId="urn:microsoft.com/office/officeart/2005/8/layout/list1"/>
    <dgm:cxn modelId="{63E60CA3-A4C9-440B-A0A9-16ABAF93699B}" type="presOf" srcId="{CE5D3528-DD2B-489F-BF5D-D2D39F0D1BF9}" destId="{A9B78E0A-EEDD-42E0-BBA2-7FC83354BBBB}" srcOrd="0" destOrd="0" presId="urn:microsoft.com/office/officeart/2005/8/layout/list1"/>
    <dgm:cxn modelId="{51032EB5-517F-4C3E-9E55-886CB841CD6D}" type="presOf" srcId="{AE3E906B-D08B-4BA8-BAD5-30BF00CD7F2E}" destId="{02668DD2-50CC-4693-A852-64C0ECEC6044}" srcOrd="0" destOrd="0" presId="urn:microsoft.com/office/officeart/2005/8/layout/list1"/>
    <dgm:cxn modelId="{504025AB-E5A7-4E90-A526-86E58DAD3997}" srcId="{CE5D3528-DD2B-489F-BF5D-D2D39F0D1BF9}" destId="{AE3E906B-D08B-4BA8-BAD5-30BF00CD7F2E}" srcOrd="0" destOrd="0" parTransId="{6946BA60-63BA-44D1-9539-AB88DBB1635D}" sibTransId="{3C70A179-57F0-46B6-A0CD-60923C8B003E}"/>
    <dgm:cxn modelId="{B9D62C7F-F25E-402A-B324-0527889DB3AF}" type="presOf" srcId="{CDA3099C-B3D8-4A65-A06B-3C10CF3EAD81}" destId="{C39BB183-10B5-41C8-9874-7BD55F886652}" srcOrd="1" destOrd="0" presId="urn:microsoft.com/office/officeart/2005/8/layout/list1"/>
    <dgm:cxn modelId="{7389C81C-8F91-43FB-8644-BDE00B4680A8}" type="presOf" srcId="{AE3E906B-D08B-4BA8-BAD5-30BF00CD7F2E}" destId="{A7169C08-12D5-4EF3-B5EB-98A7AFA518E4}" srcOrd="1" destOrd="0" presId="urn:microsoft.com/office/officeart/2005/8/layout/list1"/>
    <dgm:cxn modelId="{80E28DB3-7387-43E7-A9D0-7492526E7990}" srcId="{CE5D3528-DD2B-489F-BF5D-D2D39F0D1BF9}" destId="{CDA3099C-B3D8-4A65-A06B-3C10CF3EAD81}" srcOrd="2" destOrd="0" parTransId="{41F89F06-3471-444A-990C-39D1ED6E615E}" sibTransId="{02805737-1F8D-4D67-A710-02F69B655A2C}"/>
    <dgm:cxn modelId="{E3ECB4C4-981E-462B-8CAD-46E81A8B537E}" srcId="{CE5D3528-DD2B-489F-BF5D-D2D39F0D1BF9}" destId="{CEE62BD2-E411-48F1-A654-3D8707D0DB8C}" srcOrd="1" destOrd="0" parTransId="{3732D6C7-881C-4F35-B564-2929D8597418}" sibTransId="{3BC5B1E7-87B4-4CF6-B6F2-590CF45DEDFE}"/>
    <dgm:cxn modelId="{C4C363FD-59A7-4415-9577-769F941592E9}" type="presOf" srcId="{CEE62BD2-E411-48F1-A654-3D8707D0DB8C}" destId="{229D6B6E-1678-41CF-AEBC-E1F8121A9D40}" srcOrd="0" destOrd="0" presId="urn:microsoft.com/office/officeart/2005/8/layout/list1"/>
    <dgm:cxn modelId="{29212765-7A29-42F5-B40A-42C2F297CB6B}" type="presOf" srcId="{CDA3099C-B3D8-4A65-A06B-3C10CF3EAD81}" destId="{28E9F067-E048-4887-B559-DAB3CD6ED79F}" srcOrd="0" destOrd="0" presId="urn:microsoft.com/office/officeart/2005/8/layout/list1"/>
    <dgm:cxn modelId="{5F9FD291-0853-489E-9B71-562A458B0A4B}" type="presParOf" srcId="{A9B78E0A-EEDD-42E0-BBA2-7FC83354BBBB}" destId="{3BB5E9A6-9B54-4174-91E3-3F3E19C4671E}" srcOrd="0" destOrd="0" presId="urn:microsoft.com/office/officeart/2005/8/layout/list1"/>
    <dgm:cxn modelId="{62EE0690-85F1-410E-B500-931E694D96FC}" type="presParOf" srcId="{3BB5E9A6-9B54-4174-91E3-3F3E19C4671E}" destId="{02668DD2-50CC-4693-A852-64C0ECEC6044}" srcOrd="0" destOrd="0" presId="urn:microsoft.com/office/officeart/2005/8/layout/list1"/>
    <dgm:cxn modelId="{8F73273C-12F8-489D-8260-8D230E6C4F40}" type="presParOf" srcId="{3BB5E9A6-9B54-4174-91E3-3F3E19C4671E}" destId="{A7169C08-12D5-4EF3-B5EB-98A7AFA518E4}" srcOrd="1" destOrd="0" presId="urn:microsoft.com/office/officeart/2005/8/layout/list1"/>
    <dgm:cxn modelId="{7A65D6D3-4B52-4EAA-96E5-6F1143155CEB}" type="presParOf" srcId="{A9B78E0A-EEDD-42E0-BBA2-7FC83354BBBB}" destId="{8EF681F2-43E4-4BCA-8928-50267113AA71}" srcOrd="1" destOrd="0" presId="urn:microsoft.com/office/officeart/2005/8/layout/list1"/>
    <dgm:cxn modelId="{44EA63DB-B855-483A-A56F-8CAAE5F74848}" type="presParOf" srcId="{A9B78E0A-EEDD-42E0-BBA2-7FC83354BBBB}" destId="{0408722A-D650-4334-8275-A1EAEB3F7550}" srcOrd="2" destOrd="0" presId="urn:microsoft.com/office/officeart/2005/8/layout/list1"/>
    <dgm:cxn modelId="{85988A74-10FE-42E2-B676-DA61943D04B3}" type="presParOf" srcId="{A9B78E0A-EEDD-42E0-BBA2-7FC83354BBBB}" destId="{4EF1E874-67CC-4F67-9D71-C35F4771E6B5}" srcOrd="3" destOrd="0" presId="urn:microsoft.com/office/officeart/2005/8/layout/list1"/>
    <dgm:cxn modelId="{77724809-2A20-42FE-AADC-75600A3948C1}" type="presParOf" srcId="{A9B78E0A-EEDD-42E0-BBA2-7FC83354BBBB}" destId="{71EAC443-E556-4B4A-800C-5A52AFBB920F}" srcOrd="4" destOrd="0" presId="urn:microsoft.com/office/officeart/2005/8/layout/list1"/>
    <dgm:cxn modelId="{7A38C466-C20E-4D13-92A3-89ECD47C4DDB}" type="presParOf" srcId="{71EAC443-E556-4B4A-800C-5A52AFBB920F}" destId="{229D6B6E-1678-41CF-AEBC-E1F8121A9D40}" srcOrd="0" destOrd="0" presId="urn:microsoft.com/office/officeart/2005/8/layout/list1"/>
    <dgm:cxn modelId="{33429685-C3EA-4F40-A225-7F8155259BC7}" type="presParOf" srcId="{71EAC443-E556-4B4A-800C-5A52AFBB920F}" destId="{620D06AF-986A-44C5-BE05-BF64E1E27B7C}" srcOrd="1" destOrd="0" presId="urn:microsoft.com/office/officeart/2005/8/layout/list1"/>
    <dgm:cxn modelId="{6280EBDC-B7DE-41E9-89CB-ED98F5129270}" type="presParOf" srcId="{A9B78E0A-EEDD-42E0-BBA2-7FC83354BBBB}" destId="{3D3F7602-9084-4D21-B963-9F83F57E0BE9}" srcOrd="5" destOrd="0" presId="urn:microsoft.com/office/officeart/2005/8/layout/list1"/>
    <dgm:cxn modelId="{6E021CAE-1C54-47EE-9C70-CB7DAB559EBA}" type="presParOf" srcId="{A9B78E0A-EEDD-42E0-BBA2-7FC83354BBBB}" destId="{EE31F7CF-A2EF-40A4-9513-A06072378DFF}" srcOrd="6" destOrd="0" presId="urn:microsoft.com/office/officeart/2005/8/layout/list1"/>
    <dgm:cxn modelId="{7AEE61B6-4B11-4039-9C5F-B84084A8E6E7}" type="presParOf" srcId="{A9B78E0A-EEDD-42E0-BBA2-7FC83354BBBB}" destId="{C321DDFF-4EFD-430B-9E8C-34586A56C9AB}" srcOrd="7" destOrd="0" presId="urn:microsoft.com/office/officeart/2005/8/layout/list1"/>
    <dgm:cxn modelId="{6F3E674B-AA4F-4B32-9A2E-A5B873416742}" type="presParOf" srcId="{A9B78E0A-EEDD-42E0-BBA2-7FC83354BBBB}" destId="{24B97EE7-92FD-4842-A6A0-1CCE18666854}" srcOrd="8" destOrd="0" presId="urn:microsoft.com/office/officeart/2005/8/layout/list1"/>
    <dgm:cxn modelId="{5892ED93-A701-4F17-BB75-2F839915C7A0}" type="presParOf" srcId="{24B97EE7-92FD-4842-A6A0-1CCE18666854}" destId="{28E9F067-E048-4887-B559-DAB3CD6ED79F}" srcOrd="0" destOrd="0" presId="urn:microsoft.com/office/officeart/2005/8/layout/list1"/>
    <dgm:cxn modelId="{BA80B001-75A6-4C6F-B4D3-8A8C740F683F}" type="presParOf" srcId="{24B97EE7-92FD-4842-A6A0-1CCE18666854}" destId="{C39BB183-10B5-41C8-9874-7BD55F886652}" srcOrd="1" destOrd="0" presId="urn:microsoft.com/office/officeart/2005/8/layout/list1"/>
    <dgm:cxn modelId="{BC39FC12-98A5-403C-B155-991EB614FF1F}" type="presParOf" srcId="{A9B78E0A-EEDD-42E0-BBA2-7FC83354BBBB}" destId="{CCAF9E5A-5FEA-485D-B117-E18C178EA4E8}" srcOrd="9" destOrd="0" presId="urn:microsoft.com/office/officeart/2005/8/layout/list1"/>
    <dgm:cxn modelId="{A541085C-4C8F-449E-8B46-D54743726F18}" type="presParOf" srcId="{A9B78E0A-EEDD-42E0-BBA2-7FC83354BBBB}" destId="{CD2AC133-3B58-4B12-8840-94FAEEAD43F6}"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E5D3528-DD2B-489F-BF5D-D2D39F0D1BF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id-ID"/>
        </a:p>
      </dgm:t>
    </dgm:pt>
    <dgm:pt modelId="{AE3E906B-D08B-4BA8-BAD5-30BF00CD7F2E}">
      <dgm:prSet phldrT="[Text]" custT="1"/>
      <dgm:spPr>
        <a:solidFill>
          <a:srgbClr val="00B050"/>
        </a:solidFill>
      </dgm:spPr>
      <dgm:t>
        <a:bodyPr/>
        <a:lstStyle/>
        <a:p>
          <a:r>
            <a:rPr lang="en-US" sz="4000" dirty="0" err="1" smtClean="0"/>
            <a:t>Luaran</a:t>
          </a:r>
          <a:r>
            <a:rPr lang="en-US" sz="4000" dirty="0" smtClean="0"/>
            <a:t> </a:t>
          </a:r>
          <a:r>
            <a:rPr lang="en-US" sz="4000" dirty="0" err="1" smtClean="0"/>
            <a:t>penelitian</a:t>
          </a:r>
          <a:r>
            <a:rPr lang="en-US" sz="4000" dirty="0" smtClean="0"/>
            <a:t> </a:t>
          </a:r>
          <a:r>
            <a:rPr lang="en-US" sz="4000" dirty="0" err="1" smtClean="0"/>
            <a:t>berupa</a:t>
          </a:r>
          <a:r>
            <a:rPr lang="en-US" sz="4000" dirty="0" smtClean="0"/>
            <a:t> </a:t>
          </a:r>
          <a:r>
            <a:rPr lang="en-US" sz="4000" dirty="0" err="1" smtClean="0"/>
            <a:t>publikasi</a:t>
          </a:r>
          <a:r>
            <a:rPr lang="en-US" sz="4000" dirty="0" smtClean="0"/>
            <a:t> </a:t>
          </a:r>
          <a:r>
            <a:rPr lang="en-US" sz="4000" dirty="0" err="1" smtClean="0"/>
            <a:t>artikel</a:t>
          </a:r>
          <a:r>
            <a:rPr lang="en-US" sz="4000" dirty="0" smtClean="0"/>
            <a:t> </a:t>
          </a:r>
          <a:r>
            <a:rPr lang="en-US" sz="4000" dirty="0" err="1" smtClean="0"/>
            <a:t>jurnal</a:t>
          </a:r>
          <a:r>
            <a:rPr lang="en-US" sz="4000" dirty="0" smtClean="0"/>
            <a:t>/</a:t>
          </a:r>
          <a:r>
            <a:rPr lang="en-US" sz="4000" dirty="0" err="1" smtClean="0"/>
            <a:t>buku</a:t>
          </a:r>
          <a:r>
            <a:rPr lang="en-US" sz="4000" dirty="0" smtClean="0"/>
            <a:t>/</a:t>
          </a:r>
          <a:r>
            <a:rPr lang="en-US" sz="4000" dirty="0" err="1" smtClean="0"/>
            <a:t>dll</a:t>
          </a:r>
          <a:r>
            <a:rPr lang="en-US" sz="4000" dirty="0" smtClean="0"/>
            <a:t> </a:t>
          </a:r>
          <a:r>
            <a:rPr lang="en-US" sz="4000" dirty="0" err="1" smtClean="0"/>
            <a:t>untuk</a:t>
          </a:r>
          <a:r>
            <a:rPr lang="en-US" sz="4000" dirty="0" smtClean="0"/>
            <a:t> </a:t>
          </a:r>
          <a:r>
            <a:rPr lang="en-US" sz="4000" dirty="0" err="1" smtClean="0"/>
            <a:t>penelitian</a:t>
          </a:r>
          <a:r>
            <a:rPr lang="en-US" sz="4000" dirty="0" smtClean="0"/>
            <a:t> yang </a:t>
          </a:r>
          <a:r>
            <a:rPr lang="en-US" sz="4000" dirty="0" err="1" smtClean="0"/>
            <a:t>dibiayai</a:t>
          </a:r>
          <a:r>
            <a:rPr lang="en-US" sz="4000" dirty="0" smtClean="0"/>
            <a:t> APBN/APBD </a:t>
          </a:r>
          <a:r>
            <a:rPr lang="en-US" sz="4000" dirty="0" err="1" smtClean="0"/>
            <a:t>diberikan</a:t>
          </a:r>
          <a:r>
            <a:rPr lang="en-US" sz="4000" dirty="0" smtClean="0"/>
            <a:t> </a:t>
          </a:r>
          <a:r>
            <a:rPr lang="en-US" sz="4000" dirty="0" err="1" smtClean="0"/>
            <a:t>biaya</a:t>
          </a:r>
          <a:r>
            <a:rPr lang="en-US" sz="4000" dirty="0" smtClean="0"/>
            <a:t> </a:t>
          </a:r>
          <a:r>
            <a:rPr lang="en-US" sz="4000" dirty="0" err="1" smtClean="0"/>
            <a:t>tambahan</a:t>
          </a:r>
          <a:endParaRPr lang="id-ID" sz="4000" dirty="0"/>
        </a:p>
      </dgm:t>
    </dgm:pt>
    <dgm:pt modelId="{6946BA60-63BA-44D1-9539-AB88DBB1635D}" type="parTrans" cxnId="{504025AB-E5A7-4E90-A526-86E58DAD3997}">
      <dgm:prSet/>
      <dgm:spPr/>
      <dgm:t>
        <a:bodyPr/>
        <a:lstStyle/>
        <a:p>
          <a:endParaRPr lang="id-ID" sz="2400"/>
        </a:p>
      </dgm:t>
    </dgm:pt>
    <dgm:pt modelId="{3C70A179-57F0-46B6-A0CD-60923C8B003E}" type="sibTrans" cxnId="{504025AB-E5A7-4E90-A526-86E58DAD3997}">
      <dgm:prSet/>
      <dgm:spPr/>
      <dgm:t>
        <a:bodyPr/>
        <a:lstStyle/>
        <a:p>
          <a:endParaRPr lang="id-ID" sz="2400"/>
        </a:p>
      </dgm:t>
    </dgm:pt>
    <dgm:pt modelId="{CEE62BD2-E411-48F1-A654-3D8707D0DB8C}">
      <dgm:prSet phldrT="[Text]" custT="1"/>
      <dgm:spPr>
        <a:solidFill>
          <a:srgbClr val="00B050"/>
        </a:solidFill>
      </dgm:spPr>
      <dgm:t>
        <a:bodyPr/>
        <a:lstStyle/>
        <a:p>
          <a:r>
            <a:rPr lang="en-US" sz="4000" dirty="0" err="1" smtClean="0"/>
            <a:t>Luaran</a:t>
          </a:r>
          <a:r>
            <a:rPr lang="en-US" sz="4000" dirty="0" smtClean="0"/>
            <a:t> </a:t>
          </a:r>
          <a:r>
            <a:rPr lang="en-US" sz="4000" dirty="0" err="1" smtClean="0"/>
            <a:t>penelitian</a:t>
          </a:r>
          <a:r>
            <a:rPr lang="en-US" sz="4000" dirty="0" smtClean="0"/>
            <a:t> </a:t>
          </a:r>
          <a:r>
            <a:rPr lang="en-US" sz="4000" dirty="0" err="1" smtClean="0"/>
            <a:t>dinyatakan</a:t>
          </a:r>
          <a:r>
            <a:rPr lang="en-US" sz="4000" dirty="0" smtClean="0"/>
            <a:t> </a:t>
          </a:r>
          <a:r>
            <a:rPr lang="en-US" sz="4000" dirty="0" err="1" smtClean="0"/>
            <a:t>pada</a:t>
          </a:r>
          <a:r>
            <a:rPr lang="en-US" sz="4000" dirty="0" smtClean="0"/>
            <a:t> proposal </a:t>
          </a:r>
          <a:r>
            <a:rPr lang="en-US" sz="4000" dirty="0" err="1" smtClean="0"/>
            <a:t>penelitian</a:t>
          </a:r>
          <a:endParaRPr lang="id-ID" sz="4000" dirty="0"/>
        </a:p>
      </dgm:t>
    </dgm:pt>
    <dgm:pt modelId="{3732D6C7-881C-4F35-B564-2929D8597418}" type="parTrans" cxnId="{E3ECB4C4-981E-462B-8CAD-46E81A8B537E}">
      <dgm:prSet/>
      <dgm:spPr/>
      <dgm:t>
        <a:bodyPr/>
        <a:lstStyle/>
        <a:p>
          <a:endParaRPr lang="id-ID" sz="2400"/>
        </a:p>
      </dgm:t>
    </dgm:pt>
    <dgm:pt modelId="{3BC5B1E7-87B4-4CF6-B6F2-590CF45DEDFE}" type="sibTrans" cxnId="{E3ECB4C4-981E-462B-8CAD-46E81A8B537E}">
      <dgm:prSet/>
      <dgm:spPr/>
      <dgm:t>
        <a:bodyPr/>
        <a:lstStyle/>
        <a:p>
          <a:endParaRPr lang="id-ID" sz="2400"/>
        </a:p>
      </dgm:t>
    </dgm:pt>
    <dgm:pt modelId="{CDA3099C-B3D8-4A65-A06B-3C10CF3EAD81}">
      <dgm:prSet phldrT="[Text]" custT="1"/>
      <dgm:spPr>
        <a:solidFill>
          <a:srgbClr val="00B050"/>
        </a:solidFill>
      </dgm:spPr>
      <dgm:t>
        <a:bodyPr/>
        <a:lstStyle/>
        <a:p>
          <a:r>
            <a:rPr lang="en-US" sz="4000" dirty="0" err="1" smtClean="0"/>
            <a:t>Biaya</a:t>
          </a:r>
          <a:r>
            <a:rPr lang="en-US" sz="4000" dirty="0" smtClean="0"/>
            <a:t> </a:t>
          </a:r>
          <a:r>
            <a:rPr lang="en-US" sz="4000" dirty="0" err="1" smtClean="0"/>
            <a:t>tambahan</a:t>
          </a:r>
          <a:r>
            <a:rPr lang="en-US" sz="4000" dirty="0" smtClean="0"/>
            <a:t> </a:t>
          </a:r>
          <a:r>
            <a:rPr lang="en-US" sz="4000" dirty="0" err="1" smtClean="0"/>
            <a:t>dianggarkan</a:t>
          </a:r>
          <a:r>
            <a:rPr lang="en-US" sz="4000" dirty="0" smtClean="0"/>
            <a:t> </a:t>
          </a:r>
          <a:r>
            <a:rPr lang="en-US" sz="4000" dirty="0" err="1" smtClean="0"/>
            <a:t>oleh</a:t>
          </a:r>
          <a:r>
            <a:rPr lang="en-US" sz="4000" dirty="0" smtClean="0"/>
            <a:t> DRPM, BUKAN </a:t>
          </a:r>
          <a:r>
            <a:rPr lang="en-US" sz="4000" dirty="0" err="1" smtClean="0"/>
            <a:t>oleh</a:t>
          </a:r>
          <a:r>
            <a:rPr lang="en-US" sz="4000" dirty="0" smtClean="0"/>
            <a:t> </a:t>
          </a:r>
          <a:r>
            <a:rPr lang="en-US" sz="4000" dirty="0" err="1" smtClean="0"/>
            <a:t>peneliti</a:t>
          </a:r>
          <a:endParaRPr lang="id-ID" sz="4000" dirty="0"/>
        </a:p>
      </dgm:t>
    </dgm:pt>
    <dgm:pt modelId="{41F89F06-3471-444A-990C-39D1ED6E615E}" type="parTrans" cxnId="{80E28DB3-7387-43E7-A9D0-7492526E7990}">
      <dgm:prSet/>
      <dgm:spPr/>
      <dgm:t>
        <a:bodyPr/>
        <a:lstStyle/>
        <a:p>
          <a:endParaRPr lang="id-ID" sz="2400"/>
        </a:p>
      </dgm:t>
    </dgm:pt>
    <dgm:pt modelId="{02805737-1F8D-4D67-A710-02F69B655A2C}" type="sibTrans" cxnId="{80E28DB3-7387-43E7-A9D0-7492526E7990}">
      <dgm:prSet/>
      <dgm:spPr/>
      <dgm:t>
        <a:bodyPr/>
        <a:lstStyle/>
        <a:p>
          <a:endParaRPr lang="id-ID" sz="2400"/>
        </a:p>
      </dgm:t>
    </dgm:pt>
    <dgm:pt modelId="{A9B78E0A-EEDD-42E0-BBA2-7FC83354BBBB}" type="pres">
      <dgm:prSet presAssocID="{CE5D3528-DD2B-489F-BF5D-D2D39F0D1BF9}" presName="linear" presStyleCnt="0">
        <dgm:presLayoutVars>
          <dgm:dir/>
          <dgm:animLvl val="lvl"/>
          <dgm:resizeHandles val="exact"/>
        </dgm:presLayoutVars>
      </dgm:prSet>
      <dgm:spPr/>
      <dgm:t>
        <a:bodyPr/>
        <a:lstStyle/>
        <a:p>
          <a:endParaRPr lang="id-ID"/>
        </a:p>
      </dgm:t>
    </dgm:pt>
    <dgm:pt modelId="{3BB5E9A6-9B54-4174-91E3-3F3E19C4671E}" type="pres">
      <dgm:prSet presAssocID="{AE3E906B-D08B-4BA8-BAD5-30BF00CD7F2E}" presName="parentLin" presStyleCnt="0"/>
      <dgm:spPr/>
    </dgm:pt>
    <dgm:pt modelId="{02668DD2-50CC-4693-A852-64C0ECEC6044}" type="pres">
      <dgm:prSet presAssocID="{AE3E906B-D08B-4BA8-BAD5-30BF00CD7F2E}" presName="parentLeftMargin" presStyleLbl="node1" presStyleIdx="0" presStyleCnt="3"/>
      <dgm:spPr/>
      <dgm:t>
        <a:bodyPr/>
        <a:lstStyle/>
        <a:p>
          <a:endParaRPr lang="id-ID"/>
        </a:p>
      </dgm:t>
    </dgm:pt>
    <dgm:pt modelId="{A7169C08-12D5-4EF3-B5EB-98A7AFA518E4}" type="pres">
      <dgm:prSet presAssocID="{AE3E906B-D08B-4BA8-BAD5-30BF00CD7F2E}" presName="parentText" presStyleLbl="node1" presStyleIdx="0" presStyleCnt="3" custScaleX="144933" custScaleY="157133" custLinFactNeighborX="3001" custLinFactNeighborY="10675">
        <dgm:presLayoutVars>
          <dgm:chMax val="0"/>
          <dgm:bulletEnabled val="1"/>
        </dgm:presLayoutVars>
      </dgm:prSet>
      <dgm:spPr/>
      <dgm:t>
        <a:bodyPr/>
        <a:lstStyle/>
        <a:p>
          <a:endParaRPr lang="id-ID"/>
        </a:p>
      </dgm:t>
    </dgm:pt>
    <dgm:pt modelId="{8EF681F2-43E4-4BCA-8928-50267113AA71}" type="pres">
      <dgm:prSet presAssocID="{AE3E906B-D08B-4BA8-BAD5-30BF00CD7F2E}" presName="negativeSpace" presStyleCnt="0"/>
      <dgm:spPr/>
    </dgm:pt>
    <dgm:pt modelId="{0408722A-D650-4334-8275-A1EAEB3F7550}" type="pres">
      <dgm:prSet presAssocID="{AE3E906B-D08B-4BA8-BAD5-30BF00CD7F2E}" presName="childText" presStyleLbl="conFgAcc1" presStyleIdx="0" presStyleCnt="3">
        <dgm:presLayoutVars>
          <dgm:bulletEnabled val="1"/>
        </dgm:presLayoutVars>
      </dgm:prSet>
      <dgm:spPr/>
    </dgm:pt>
    <dgm:pt modelId="{4EF1E874-67CC-4F67-9D71-C35F4771E6B5}" type="pres">
      <dgm:prSet presAssocID="{3C70A179-57F0-46B6-A0CD-60923C8B003E}" presName="spaceBetweenRectangles" presStyleCnt="0"/>
      <dgm:spPr/>
    </dgm:pt>
    <dgm:pt modelId="{71EAC443-E556-4B4A-800C-5A52AFBB920F}" type="pres">
      <dgm:prSet presAssocID="{CEE62BD2-E411-48F1-A654-3D8707D0DB8C}" presName="parentLin" presStyleCnt="0"/>
      <dgm:spPr/>
    </dgm:pt>
    <dgm:pt modelId="{229D6B6E-1678-41CF-AEBC-E1F8121A9D40}" type="pres">
      <dgm:prSet presAssocID="{CEE62BD2-E411-48F1-A654-3D8707D0DB8C}" presName="parentLeftMargin" presStyleLbl="node1" presStyleIdx="0" presStyleCnt="3"/>
      <dgm:spPr/>
      <dgm:t>
        <a:bodyPr/>
        <a:lstStyle/>
        <a:p>
          <a:endParaRPr lang="id-ID"/>
        </a:p>
      </dgm:t>
    </dgm:pt>
    <dgm:pt modelId="{620D06AF-986A-44C5-BE05-BF64E1E27B7C}" type="pres">
      <dgm:prSet presAssocID="{CEE62BD2-E411-48F1-A654-3D8707D0DB8C}" presName="parentText" presStyleLbl="node1" presStyleIdx="1" presStyleCnt="3" custScaleX="142857" custScaleY="142744">
        <dgm:presLayoutVars>
          <dgm:chMax val="0"/>
          <dgm:bulletEnabled val="1"/>
        </dgm:presLayoutVars>
      </dgm:prSet>
      <dgm:spPr/>
      <dgm:t>
        <a:bodyPr/>
        <a:lstStyle/>
        <a:p>
          <a:endParaRPr lang="id-ID"/>
        </a:p>
      </dgm:t>
    </dgm:pt>
    <dgm:pt modelId="{3D3F7602-9084-4D21-B963-9F83F57E0BE9}" type="pres">
      <dgm:prSet presAssocID="{CEE62BD2-E411-48F1-A654-3D8707D0DB8C}" presName="negativeSpace" presStyleCnt="0"/>
      <dgm:spPr/>
    </dgm:pt>
    <dgm:pt modelId="{EE31F7CF-A2EF-40A4-9513-A06072378DFF}" type="pres">
      <dgm:prSet presAssocID="{CEE62BD2-E411-48F1-A654-3D8707D0DB8C}" presName="childText" presStyleLbl="conFgAcc1" presStyleIdx="1" presStyleCnt="3">
        <dgm:presLayoutVars>
          <dgm:bulletEnabled val="1"/>
        </dgm:presLayoutVars>
      </dgm:prSet>
      <dgm:spPr/>
    </dgm:pt>
    <dgm:pt modelId="{C321DDFF-4EFD-430B-9E8C-34586A56C9AB}" type="pres">
      <dgm:prSet presAssocID="{3BC5B1E7-87B4-4CF6-B6F2-590CF45DEDFE}" presName="spaceBetweenRectangles" presStyleCnt="0"/>
      <dgm:spPr/>
    </dgm:pt>
    <dgm:pt modelId="{24B97EE7-92FD-4842-A6A0-1CCE18666854}" type="pres">
      <dgm:prSet presAssocID="{CDA3099C-B3D8-4A65-A06B-3C10CF3EAD81}" presName="parentLin" presStyleCnt="0"/>
      <dgm:spPr/>
    </dgm:pt>
    <dgm:pt modelId="{28E9F067-E048-4887-B559-DAB3CD6ED79F}" type="pres">
      <dgm:prSet presAssocID="{CDA3099C-B3D8-4A65-A06B-3C10CF3EAD81}" presName="parentLeftMargin" presStyleLbl="node1" presStyleIdx="1" presStyleCnt="3"/>
      <dgm:spPr/>
      <dgm:t>
        <a:bodyPr/>
        <a:lstStyle/>
        <a:p>
          <a:endParaRPr lang="id-ID"/>
        </a:p>
      </dgm:t>
    </dgm:pt>
    <dgm:pt modelId="{C39BB183-10B5-41C8-9874-7BD55F886652}" type="pres">
      <dgm:prSet presAssocID="{CDA3099C-B3D8-4A65-A06B-3C10CF3EAD81}" presName="parentText" presStyleLbl="node1" presStyleIdx="2" presStyleCnt="3" custScaleX="139422" custScaleY="169863" custLinFactNeighborX="-11955" custLinFactNeighborY="-5572">
        <dgm:presLayoutVars>
          <dgm:chMax val="0"/>
          <dgm:bulletEnabled val="1"/>
        </dgm:presLayoutVars>
      </dgm:prSet>
      <dgm:spPr/>
      <dgm:t>
        <a:bodyPr/>
        <a:lstStyle/>
        <a:p>
          <a:endParaRPr lang="id-ID"/>
        </a:p>
      </dgm:t>
    </dgm:pt>
    <dgm:pt modelId="{CCAF9E5A-5FEA-485D-B117-E18C178EA4E8}" type="pres">
      <dgm:prSet presAssocID="{CDA3099C-B3D8-4A65-A06B-3C10CF3EAD81}" presName="negativeSpace" presStyleCnt="0"/>
      <dgm:spPr/>
    </dgm:pt>
    <dgm:pt modelId="{CD2AC133-3B58-4B12-8840-94FAEEAD43F6}" type="pres">
      <dgm:prSet presAssocID="{CDA3099C-B3D8-4A65-A06B-3C10CF3EAD81}" presName="childText" presStyleLbl="conFgAcc1" presStyleIdx="2" presStyleCnt="3">
        <dgm:presLayoutVars>
          <dgm:bulletEnabled val="1"/>
        </dgm:presLayoutVars>
      </dgm:prSet>
      <dgm:spPr/>
    </dgm:pt>
  </dgm:ptLst>
  <dgm:cxnLst>
    <dgm:cxn modelId="{3E0AEC9C-51B8-41FC-A4B5-FCAEAF601014}" type="presOf" srcId="{CDA3099C-B3D8-4A65-A06B-3C10CF3EAD81}" destId="{28E9F067-E048-4887-B559-DAB3CD6ED79F}" srcOrd="0" destOrd="0" presId="urn:microsoft.com/office/officeart/2005/8/layout/list1"/>
    <dgm:cxn modelId="{25F02031-B46E-4BE7-8AE3-B6DB5018678C}" type="presOf" srcId="{AE3E906B-D08B-4BA8-BAD5-30BF00CD7F2E}" destId="{A7169C08-12D5-4EF3-B5EB-98A7AFA518E4}" srcOrd="1" destOrd="0" presId="urn:microsoft.com/office/officeart/2005/8/layout/list1"/>
    <dgm:cxn modelId="{504025AB-E5A7-4E90-A526-86E58DAD3997}" srcId="{CE5D3528-DD2B-489F-BF5D-D2D39F0D1BF9}" destId="{AE3E906B-D08B-4BA8-BAD5-30BF00CD7F2E}" srcOrd="0" destOrd="0" parTransId="{6946BA60-63BA-44D1-9539-AB88DBB1635D}" sibTransId="{3C70A179-57F0-46B6-A0CD-60923C8B003E}"/>
    <dgm:cxn modelId="{5529FBE3-8CFC-48ED-9DDA-E7E5429F544A}" type="presOf" srcId="{CDA3099C-B3D8-4A65-A06B-3C10CF3EAD81}" destId="{C39BB183-10B5-41C8-9874-7BD55F886652}" srcOrd="1" destOrd="0" presId="urn:microsoft.com/office/officeart/2005/8/layout/list1"/>
    <dgm:cxn modelId="{7A960AA6-0172-40B7-8AE3-6A04CFEEEC75}" type="presOf" srcId="{CE5D3528-DD2B-489F-BF5D-D2D39F0D1BF9}" destId="{A9B78E0A-EEDD-42E0-BBA2-7FC83354BBBB}" srcOrd="0" destOrd="0" presId="urn:microsoft.com/office/officeart/2005/8/layout/list1"/>
    <dgm:cxn modelId="{80E28DB3-7387-43E7-A9D0-7492526E7990}" srcId="{CE5D3528-DD2B-489F-BF5D-D2D39F0D1BF9}" destId="{CDA3099C-B3D8-4A65-A06B-3C10CF3EAD81}" srcOrd="2" destOrd="0" parTransId="{41F89F06-3471-444A-990C-39D1ED6E615E}" sibTransId="{02805737-1F8D-4D67-A710-02F69B655A2C}"/>
    <dgm:cxn modelId="{6609E9FA-C80A-4479-B11E-8FBA3D3AA771}" type="presOf" srcId="{CEE62BD2-E411-48F1-A654-3D8707D0DB8C}" destId="{620D06AF-986A-44C5-BE05-BF64E1E27B7C}" srcOrd="1" destOrd="0" presId="urn:microsoft.com/office/officeart/2005/8/layout/list1"/>
    <dgm:cxn modelId="{3F7E12A1-3C88-4FE6-BF9C-83CBF03FEB44}" type="presOf" srcId="{AE3E906B-D08B-4BA8-BAD5-30BF00CD7F2E}" destId="{02668DD2-50CC-4693-A852-64C0ECEC6044}" srcOrd="0" destOrd="0" presId="urn:microsoft.com/office/officeart/2005/8/layout/list1"/>
    <dgm:cxn modelId="{E3ECB4C4-981E-462B-8CAD-46E81A8B537E}" srcId="{CE5D3528-DD2B-489F-BF5D-D2D39F0D1BF9}" destId="{CEE62BD2-E411-48F1-A654-3D8707D0DB8C}" srcOrd="1" destOrd="0" parTransId="{3732D6C7-881C-4F35-B564-2929D8597418}" sibTransId="{3BC5B1E7-87B4-4CF6-B6F2-590CF45DEDFE}"/>
    <dgm:cxn modelId="{1BF8E0BB-B7AB-4428-803E-C68E7133347E}" type="presOf" srcId="{CEE62BD2-E411-48F1-A654-3D8707D0DB8C}" destId="{229D6B6E-1678-41CF-AEBC-E1F8121A9D40}" srcOrd="0" destOrd="0" presId="urn:microsoft.com/office/officeart/2005/8/layout/list1"/>
    <dgm:cxn modelId="{DDB72B54-84D6-4AD9-9CA7-4F16E733A5CE}" type="presParOf" srcId="{A9B78E0A-EEDD-42E0-BBA2-7FC83354BBBB}" destId="{3BB5E9A6-9B54-4174-91E3-3F3E19C4671E}" srcOrd="0" destOrd="0" presId="urn:microsoft.com/office/officeart/2005/8/layout/list1"/>
    <dgm:cxn modelId="{73B2CA10-713D-4F42-81BE-67B2BD793641}" type="presParOf" srcId="{3BB5E9A6-9B54-4174-91E3-3F3E19C4671E}" destId="{02668DD2-50CC-4693-A852-64C0ECEC6044}" srcOrd="0" destOrd="0" presId="urn:microsoft.com/office/officeart/2005/8/layout/list1"/>
    <dgm:cxn modelId="{75263737-C911-412D-9473-CB05CC83C616}" type="presParOf" srcId="{3BB5E9A6-9B54-4174-91E3-3F3E19C4671E}" destId="{A7169C08-12D5-4EF3-B5EB-98A7AFA518E4}" srcOrd="1" destOrd="0" presId="urn:microsoft.com/office/officeart/2005/8/layout/list1"/>
    <dgm:cxn modelId="{5E1F140A-9492-4F8C-B6D3-1D382FCC9444}" type="presParOf" srcId="{A9B78E0A-EEDD-42E0-BBA2-7FC83354BBBB}" destId="{8EF681F2-43E4-4BCA-8928-50267113AA71}" srcOrd="1" destOrd="0" presId="urn:microsoft.com/office/officeart/2005/8/layout/list1"/>
    <dgm:cxn modelId="{19E52F2C-7CBA-40EA-BAA9-8FA709034731}" type="presParOf" srcId="{A9B78E0A-EEDD-42E0-BBA2-7FC83354BBBB}" destId="{0408722A-D650-4334-8275-A1EAEB3F7550}" srcOrd="2" destOrd="0" presId="urn:microsoft.com/office/officeart/2005/8/layout/list1"/>
    <dgm:cxn modelId="{BDF2ED82-06D9-47D7-A67F-6C42A8BE9A66}" type="presParOf" srcId="{A9B78E0A-EEDD-42E0-BBA2-7FC83354BBBB}" destId="{4EF1E874-67CC-4F67-9D71-C35F4771E6B5}" srcOrd="3" destOrd="0" presId="urn:microsoft.com/office/officeart/2005/8/layout/list1"/>
    <dgm:cxn modelId="{8BD40C95-7882-40A1-ABF0-C17AFFAA14F8}" type="presParOf" srcId="{A9B78E0A-EEDD-42E0-BBA2-7FC83354BBBB}" destId="{71EAC443-E556-4B4A-800C-5A52AFBB920F}" srcOrd="4" destOrd="0" presId="urn:microsoft.com/office/officeart/2005/8/layout/list1"/>
    <dgm:cxn modelId="{F9C5A565-0A3A-48FB-821B-0C80A7104429}" type="presParOf" srcId="{71EAC443-E556-4B4A-800C-5A52AFBB920F}" destId="{229D6B6E-1678-41CF-AEBC-E1F8121A9D40}" srcOrd="0" destOrd="0" presId="urn:microsoft.com/office/officeart/2005/8/layout/list1"/>
    <dgm:cxn modelId="{82FFD844-88E8-4377-8E0F-EA608B13CA61}" type="presParOf" srcId="{71EAC443-E556-4B4A-800C-5A52AFBB920F}" destId="{620D06AF-986A-44C5-BE05-BF64E1E27B7C}" srcOrd="1" destOrd="0" presId="urn:microsoft.com/office/officeart/2005/8/layout/list1"/>
    <dgm:cxn modelId="{1E2009E2-1803-44DE-A8E0-CFC0BACA9194}" type="presParOf" srcId="{A9B78E0A-EEDD-42E0-BBA2-7FC83354BBBB}" destId="{3D3F7602-9084-4D21-B963-9F83F57E0BE9}" srcOrd="5" destOrd="0" presId="urn:microsoft.com/office/officeart/2005/8/layout/list1"/>
    <dgm:cxn modelId="{4D7FB57A-7BE8-424C-8803-15F03377C46F}" type="presParOf" srcId="{A9B78E0A-EEDD-42E0-BBA2-7FC83354BBBB}" destId="{EE31F7CF-A2EF-40A4-9513-A06072378DFF}" srcOrd="6" destOrd="0" presId="urn:microsoft.com/office/officeart/2005/8/layout/list1"/>
    <dgm:cxn modelId="{9D4B8B84-12F5-4253-80FF-7895F953D520}" type="presParOf" srcId="{A9B78E0A-EEDD-42E0-BBA2-7FC83354BBBB}" destId="{C321DDFF-4EFD-430B-9E8C-34586A56C9AB}" srcOrd="7" destOrd="0" presId="urn:microsoft.com/office/officeart/2005/8/layout/list1"/>
    <dgm:cxn modelId="{A3AF4F5A-145E-4582-BB83-CD53CD449928}" type="presParOf" srcId="{A9B78E0A-EEDD-42E0-BBA2-7FC83354BBBB}" destId="{24B97EE7-92FD-4842-A6A0-1CCE18666854}" srcOrd="8" destOrd="0" presId="urn:microsoft.com/office/officeart/2005/8/layout/list1"/>
    <dgm:cxn modelId="{71F27117-7B5D-402B-B564-439FE0D4EA91}" type="presParOf" srcId="{24B97EE7-92FD-4842-A6A0-1CCE18666854}" destId="{28E9F067-E048-4887-B559-DAB3CD6ED79F}" srcOrd="0" destOrd="0" presId="urn:microsoft.com/office/officeart/2005/8/layout/list1"/>
    <dgm:cxn modelId="{4B7FB8A8-7BF4-4AEB-95AA-959EA50D90FB}" type="presParOf" srcId="{24B97EE7-92FD-4842-A6A0-1CCE18666854}" destId="{C39BB183-10B5-41C8-9874-7BD55F886652}" srcOrd="1" destOrd="0" presId="urn:microsoft.com/office/officeart/2005/8/layout/list1"/>
    <dgm:cxn modelId="{0A8A31C9-5C78-4AF0-B5BE-E0F345015C4A}" type="presParOf" srcId="{A9B78E0A-EEDD-42E0-BBA2-7FC83354BBBB}" destId="{CCAF9E5A-5FEA-485D-B117-E18C178EA4E8}" srcOrd="9" destOrd="0" presId="urn:microsoft.com/office/officeart/2005/8/layout/list1"/>
    <dgm:cxn modelId="{DE6C08A7-C099-4976-AFC6-5E2DA387390A}" type="presParOf" srcId="{A9B78E0A-EEDD-42E0-BBA2-7FC83354BBBB}" destId="{CD2AC133-3B58-4B12-8840-94FAEEAD43F6}"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6924C18-04BC-458C-A136-E218289B805D}" type="doc">
      <dgm:prSet loTypeId="urn:microsoft.com/office/officeart/2005/8/layout/hProcess3" loCatId="process" qsTypeId="urn:microsoft.com/office/officeart/2005/8/quickstyle/3d9" qsCatId="3D" csTypeId="urn:microsoft.com/office/officeart/2005/8/colors/accent1_2" csCatId="accent1" phldr="1"/>
      <dgm:spPr/>
    </dgm:pt>
    <dgm:pt modelId="{5F5F4F5A-3263-4344-BA42-6EA74A925897}">
      <dgm:prSet phldrT="[Text]"/>
      <dgm:spPr/>
      <dgm:t>
        <a:bodyPr/>
        <a:lstStyle/>
        <a:p>
          <a:pPr algn="l"/>
          <a:r>
            <a:rPr lang="en-US" dirty="0" err="1" smtClean="0"/>
            <a:t>Selamat</a:t>
          </a:r>
          <a:r>
            <a:rPr lang="en-US" dirty="0" smtClean="0"/>
            <a:t> </a:t>
          </a:r>
          <a:r>
            <a:rPr lang="en-US" dirty="0" err="1" smtClean="0"/>
            <a:t>Meneliti</a:t>
          </a:r>
          <a:endParaRPr lang="id-ID" dirty="0"/>
        </a:p>
      </dgm:t>
    </dgm:pt>
    <dgm:pt modelId="{5D8F7620-5CB2-4BD9-91DA-76A8A4398821}" type="parTrans" cxnId="{B33AB97C-F3AE-40CD-81CF-817BBF0E14F2}">
      <dgm:prSet/>
      <dgm:spPr/>
      <dgm:t>
        <a:bodyPr/>
        <a:lstStyle/>
        <a:p>
          <a:endParaRPr lang="id-ID"/>
        </a:p>
      </dgm:t>
    </dgm:pt>
    <dgm:pt modelId="{2FC9878A-82C2-4F26-AE9E-DCE4218A2212}" type="sibTrans" cxnId="{B33AB97C-F3AE-40CD-81CF-817BBF0E14F2}">
      <dgm:prSet/>
      <dgm:spPr/>
      <dgm:t>
        <a:bodyPr/>
        <a:lstStyle/>
        <a:p>
          <a:endParaRPr lang="id-ID"/>
        </a:p>
      </dgm:t>
    </dgm:pt>
    <dgm:pt modelId="{4DF2DD7F-40E0-4C8F-9B9B-4D0734C0ED7E}" type="pres">
      <dgm:prSet presAssocID="{86924C18-04BC-458C-A136-E218289B805D}" presName="Name0" presStyleCnt="0">
        <dgm:presLayoutVars>
          <dgm:dir/>
          <dgm:animLvl val="lvl"/>
          <dgm:resizeHandles val="exact"/>
        </dgm:presLayoutVars>
      </dgm:prSet>
      <dgm:spPr/>
    </dgm:pt>
    <dgm:pt modelId="{396AA7F6-B8E1-49E2-96F9-46787FDA62A5}" type="pres">
      <dgm:prSet presAssocID="{86924C18-04BC-458C-A136-E218289B805D}" presName="dummy" presStyleCnt="0"/>
      <dgm:spPr/>
    </dgm:pt>
    <dgm:pt modelId="{8CE4E04A-F19A-4F06-8A42-7E908493831C}" type="pres">
      <dgm:prSet presAssocID="{86924C18-04BC-458C-A136-E218289B805D}" presName="linH" presStyleCnt="0"/>
      <dgm:spPr/>
    </dgm:pt>
    <dgm:pt modelId="{B0077545-A67D-4E98-8A33-58500EFF716B}" type="pres">
      <dgm:prSet presAssocID="{86924C18-04BC-458C-A136-E218289B805D}" presName="padding1" presStyleCnt="0"/>
      <dgm:spPr/>
    </dgm:pt>
    <dgm:pt modelId="{0600057D-9C18-43F0-85D9-CBCBE7C1A980}" type="pres">
      <dgm:prSet presAssocID="{5F5F4F5A-3263-4344-BA42-6EA74A925897}" presName="linV" presStyleCnt="0"/>
      <dgm:spPr/>
    </dgm:pt>
    <dgm:pt modelId="{2705FDFA-36F2-4571-9FED-FB8F3715485E}" type="pres">
      <dgm:prSet presAssocID="{5F5F4F5A-3263-4344-BA42-6EA74A925897}" presName="spVertical1" presStyleCnt="0"/>
      <dgm:spPr/>
    </dgm:pt>
    <dgm:pt modelId="{116B10E7-0940-48EB-B7CA-BA24329D5562}" type="pres">
      <dgm:prSet presAssocID="{5F5F4F5A-3263-4344-BA42-6EA74A925897}" presName="parTx" presStyleLbl="revTx" presStyleIdx="0" presStyleCnt="1" custLinFactNeighborX="-35893" custLinFactNeighborY="15780">
        <dgm:presLayoutVars>
          <dgm:chMax val="0"/>
          <dgm:chPref val="0"/>
          <dgm:bulletEnabled val="1"/>
        </dgm:presLayoutVars>
      </dgm:prSet>
      <dgm:spPr/>
      <dgm:t>
        <a:bodyPr/>
        <a:lstStyle/>
        <a:p>
          <a:endParaRPr lang="id-ID"/>
        </a:p>
      </dgm:t>
    </dgm:pt>
    <dgm:pt modelId="{CC719540-27D4-4BB7-962B-02E4B7739910}" type="pres">
      <dgm:prSet presAssocID="{5F5F4F5A-3263-4344-BA42-6EA74A925897}" presName="spVertical2" presStyleCnt="0"/>
      <dgm:spPr/>
    </dgm:pt>
    <dgm:pt modelId="{A88741A8-B84F-4521-A0D3-4D6FCD9EA616}" type="pres">
      <dgm:prSet presAssocID="{5F5F4F5A-3263-4344-BA42-6EA74A925897}" presName="spVertical3" presStyleCnt="0"/>
      <dgm:spPr/>
    </dgm:pt>
    <dgm:pt modelId="{E44CEAA3-5D74-4E9D-A965-AEC2C9F93C5E}" type="pres">
      <dgm:prSet presAssocID="{86924C18-04BC-458C-A136-E218289B805D}" presName="padding2" presStyleCnt="0"/>
      <dgm:spPr/>
    </dgm:pt>
    <dgm:pt modelId="{19C847DB-3C4A-4BAF-9280-F4DFB6405534}" type="pres">
      <dgm:prSet presAssocID="{86924C18-04BC-458C-A136-E218289B805D}" presName="negArrow" presStyleCnt="0"/>
      <dgm:spPr/>
    </dgm:pt>
    <dgm:pt modelId="{936A2162-BE00-4E1E-8EF7-DAD3FFC92F00}" type="pres">
      <dgm:prSet presAssocID="{86924C18-04BC-458C-A136-E218289B805D}" presName="backgroundArrow" presStyleLbl="node1" presStyleIdx="0" presStyleCnt="1" custLinFactNeighborX="997" custLinFactNeighborY="-2611"/>
      <dgm:spPr>
        <a:solidFill>
          <a:srgbClr val="FFC000"/>
        </a:solidFill>
      </dgm:spPr>
    </dgm:pt>
  </dgm:ptLst>
  <dgm:cxnLst>
    <dgm:cxn modelId="{F7264495-E003-40C1-89B3-D4F56FC7047F}" type="presOf" srcId="{86924C18-04BC-458C-A136-E218289B805D}" destId="{4DF2DD7F-40E0-4C8F-9B9B-4D0734C0ED7E}" srcOrd="0" destOrd="0" presId="urn:microsoft.com/office/officeart/2005/8/layout/hProcess3"/>
    <dgm:cxn modelId="{0EC1BA35-0209-431D-95C0-9614BE402E04}" type="presOf" srcId="{5F5F4F5A-3263-4344-BA42-6EA74A925897}" destId="{116B10E7-0940-48EB-B7CA-BA24329D5562}" srcOrd="0" destOrd="0" presId="urn:microsoft.com/office/officeart/2005/8/layout/hProcess3"/>
    <dgm:cxn modelId="{B33AB97C-F3AE-40CD-81CF-817BBF0E14F2}" srcId="{86924C18-04BC-458C-A136-E218289B805D}" destId="{5F5F4F5A-3263-4344-BA42-6EA74A925897}" srcOrd="0" destOrd="0" parTransId="{5D8F7620-5CB2-4BD9-91DA-76A8A4398821}" sibTransId="{2FC9878A-82C2-4F26-AE9E-DCE4218A2212}"/>
    <dgm:cxn modelId="{42426333-CE99-413E-9005-942492707648}" type="presParOf" srcId="{4DF2DD7F-40E0-4C8F-9B9B-4D0734C0ED7E}" destId="{396AA7F6-B8E1-49E2-96F9-46787FDA62A5}" srcOrd="0" destOrd="0" presId="urn:microsoft.com/office/officeart/2005/8/layout/hProcess3"/>
    <dgm:cxn modelId="{FA19AC09-31DB-4518-83D3-5F6A675F832B}" type="presParOf" srcId="{4DF2DD7F-40E0-4C8F-9B9B-4D0734C0ED7E}" destId="{8CE4E04A-F19A-4F06-8A42-7E908493831C}" srcOrd="1" destOrd="0" presId="urn:microsoft.com/office/officeart/2005/8/layout/hProcess3"/>
    <dgm:cxn modelId="{9F6D8B09-17B9-4EB1-804F-5EB5170A3346}" type="presParOf" srcId="{8CE4E04A-F19A-4F06-8A42-7E908493831C}" destId="{B0077545-A67D-4E98-8A33-58500EFF716B}" srcOrd="0" destOrd="0" presId="urn:microsoft.com/office/officeart/2005/8/layout/hProcess3"/>
    <dgm:cxn modelId="{6A40A9BE-EAE9-4548-A344-6106A9D0EBB1}" type="presParOf" srcId="{8CE4E04A-F19A-4F06-8A42-7E908493831C}" destId="{0600057D-9C18-43F0-85D9-CBCBE7C1A980}" srcOrd="1" destOrd="0" presId="urn:microsoft.com/office/officeart/2005/8/layout/hProcess3"/>
    <dgm:cxn modelId="{FB219F5B-0544-4A1D-8677-D72993E38966}" type="presParOf" srcId="{0600057D-9C18-43F0-85D9-CBCBE7C1A980}" destId="{2705FDFA-36F2-4571-9FED-FB8F3715485E}" srcOrd="0" destOrd="0" presId="urn:microsoft.com/office/officeart/2005/8/layout/hProcess3"/>
    <dgm:cxn modelId="{01A8789F-3D26-4408-BF08-77B7BADF0E19}" type="presParOf" srcId="{0600057D-9C18-43F0-85D9-CBCBE7C1A980}" destId="{116B10E7-0940-48EB-B7CA-BA24329D5562}" srcOrd="1" destOrd="0" presId="urn:microsoft.com/office/officeart/2005/8/layout/hProcess3"/>
    <dgm:cxn modelId="{0BEEDBBD-AB3F-4F98-8786-2AD7A6156462}" type="presParOf" srcId="{0600057D-9C18-43F0-85D9-CBCBE7C1A980}" destId="{CC719540-27D4-4BB7-962B-02E4B7739910}" srcOrd="2" destOrd="0" presId="urn:microsoft.com/office/officeart/2005/8/layout/hProcess3"/>
    <dgm:cxn modelId="{267AB8A5-645A-4B40-84FA-21DE06F6B46F}" type="presParOf" srcId="{0600057D-9C18-43F0-85D9-CBCBE7C1A980}" destId="{A88741A8-B84F-4521-A0D3-4D6FCD9EA616}" srcOrd="3" destOrd="0" presId="urn:microsoft.com/office/officeart/2005/8/layout/hProcess3"/>
    <dgm:cxn modelId="{339B5C73-8CBB-45B4-AF7F-1E68578D61E7}" type="presParOf" srcId="{8CE4E04A-F19A-4F06-8A42-7E908493831C}" destId="{E44CEAA3-5D74-4E9D-A965-AEC2C9F93C5E}" srcOrd="2" destOrd="0" presId="urn:microsoft.com/office/officeart/2005/8/layout/hProcess3"/>
    <dgm:cxn modelId="{1926162B-F8CB-4E83-A272-7AE37DDE36AE}" type="presParOf" srcId="{8CE4E04A-F19A-4F06-8A42-7E908493831C}" destId="{19C847DB-3C4A-4BAF-9280-F4DFB6405534}" srcOrd="3" destOrd="0" presId="urn:microsoft.com/office/officeart/2005/8/layout/hProcess3"/>
    <dgm:cxn modelId="{3E1AD08C-8EB6-4A41-AD68-2CD8D4EBD339}" type="presParOf" srcId="{8CE4E04A-F19A-4F06-8A42-7E908493831C}" destId="{936A2162-BE00-4E1E-8EF7-DAD3FFC92F00}" srcOrd="4" destOrd="0" presId="urn:microsoft.com/office/officeart/2005/8/layout/h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65D8C4-91BC-4271-B942-067FACE4A91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id-ID"/>
        </a:p>
      </dgm:t>
    </dgm:pt>
    <dgm:pt modelId="{68965BF7-43F6-48F6-9014-0891E4531535}">
      <dgm:prSet phldrT="[Text]"/>
      <dgm:spPr>
        <a:solidFill>
          <a:schemeClr val="accent2"/>
        </a:solidFill>
      </dgm:spPr>
      <dgm:t>
        <a:bodyPr/>
        <a:lstStyle/>
        <a:p>
          <a:r>
            <a:rPr lang="en-US" dirty="0" smtClean="0"/>
            <a:t>1. </a:t>
          </a:r>
          <a:r>
            <a:rPr lang="en-US" dirty="0" err="1" smtClean="0"/>
            <a:t>Jadwal</a:t>
          </a:r>
          <a:r>
            <a:rPr lang="en-US" dirty="0" smtClean="0"/>
            <a:t> </a:t>
          </a:r>
          <a:r>
            <a:rPr lang="en-US" dirty="0" err="1" smtClean="0"/>
            <a:t>Penelitian</a:t>
          </a:r>
          <a:r>
            <a:rPr lang="en-US" dirty="0" smtClean="0"/>
            <a:t> 2017</a:t>
          </a:r>
          <a:endParaRPr lang="id-ID" dirty="0"/>
        </a:p>
      </dgm:t>
    </dgm:pt>
    <dgm:pt modelId="{5A710EAB-7AF2-4256-8DB7-D44B5F6BB6D2}" type="parTrans" cxnId="{2421B8B2-EDE2-4146-A101-83D2EB416C90}">
      <dgm:prSet/>
      <dgm:spPr/>
      <dgm:t>
        <a:bodyPr/>
        <a:lstStyle/>
        <a:p>
          <a:endParaRPr lang="id-ID"/>
        </a:p>
      </dgm:t>
    </dgm:pt>
    <dgm:pt modelId="{C821C115-D65E-410D-A995-A9EC80BA2F8C}" type="sibTrans" cxnId="{2421B8B2-EDE2-4146-A101-83D2EB416C90}">
      <dgm:prSet/>
      <dgm:spPr/>
      <dgm:t>
        <a:bodyPr/>
        <a:lstStyle/>
        <a:p>
          <a:endParaRPr lang="id-ID"/>
        </a:p>
      </dgm:t>
    </dgm:pt>
    <dgm:pt modelId="{EB677527-3377-4089-B9C7-DFC55E18B391}">
      <dgm:prSet phldrT="[Text]"/>
      <dgm:spPr>
        <a:solidFill>
          <a:srgbClr val="C00000"/>
        </a:solidFill>
      </dgm:spPr>
      <dgm:t>
        <a:bodyPr/>
        <a:lstStyle/>
        <a:p>
          <a:r>
            <a:rPr lang="en-US" dirty="0" smtClean="0"/>
            <a:t>2. </a:t>
          </a:r>
          <a:r>
            <a:rPr lang="en-US" dirty="0" err="1" smtClean="0"/>
            <a:t>Skema</a:t>
          </a:r>
          <a:r>
            <a:rPr lang="en-US" dirty="0" smtClean="0"/>
            <a:t> </a:t>
          </a:r>
          <a:r>
            <a:rPr lang="en-US" dirty="0" err="1" smtClean="0"/>
            <a:t>Penelitian</a:t>
          </a:r>
          <a:r>
            <a:rPr lang="en-US" dirty="0" smtClean="0"/>
            <a:t> 2017 </a:t>
          </a:r>
          <a:endParaRPr lang="id-ID" dirty="0"/>
        </a:p>
      </dgm:t>
    </dgm:pt>
    <dgm:pt modelId="{DDFF04D9-5ABD-4777-9E69-F8BADC3EC187}" type="parTrans" cxnId="{AC0AFC8A-D1F6-4218-919E-CB2069E94807}">
      <dgm:prSet/>
      <dgm:spPr/>
      <dgm:t>
        <a:bodyPr/>
        <a:lstStyle/>
        <a:p>
          <a:endParaRPr lang="id-ID"/>
        </a:p>
      </dgm:t>
    </dgm:pt>
    <dgm:pt modelId="{2376F800-18BB-4DAA-ACF9-4DED3414065D}" type="sibTrans" cxnId="{AC0AFC8A-D1F6-4218-919E-CB2069E94807}">
      <dgm:prSet/>
      <dgm:spPr/>
      <dgm:t>
        <a:bodyPr/>
        <a:lstStyle/>
        <a:p>
          <a:endParaRPr lang="id-ID"/>
        </a:p>
      </dgm:t>
    </dgm:pt>
    <dgm:pt modelId="{6CF54D59-DF32-4A35-96A8-E57556F03A7E}">
      <dgm:prSet phldrT="[Text]"/>
      <dgm:spPr>
        <a:solidFill>
          <a:srgbClr val="FFC000"/>
        </a:solidFill>
      </dgm:spPr>
      <dgm:t>
        <a:bodyPr/>
        <a:lstStyle/>
        <a:p>
          <a:r>
            <a:rPr lang="en-US" dirty="0" smtClean="0"/>
            <a:t>3. </a:t>
          </a:r>
          <a:r>
            <a:rPr lang="en-US" dirty="0" err="1" smtClean="0"/>
            <a:t>Pengusulan</a:t>
          </a:r>
          <a:r>
            <a:rPr lang="en-US" dirty="0" smtClean="0"/>
            <a:t> Proposal </a:t>
          </a:r>
          <a:r>
            <a:rPr lang="en-US" dirty="0" err="1" smtClean="0"/>
            <a:t>Penelitian</a:t>
          </a:r>
          <a:r>
            <a:rPr lang="en-US" dirty="0" smtClean="0"/>
            <a:t> </a:t>
          </a:r>
          <a:r>
            <a:rPr lang="en-US" dirty="0" err="1" smtClean="0"/>
            <a:t>ke</a:t>
          </a:r>
          <a:r>
            <a:rPr lang="en-US" dirty="0" smtClean="0"/>
            <a:t> DRPM</a:t>
          </a:r>
          <a:endParaRPr lang="id-ID" dirty="0"/>
        </a:p>
      </dgm:t>
    </dgm:pt>
    <dgm:pt modelId="{C88F8377-8E5F-4AB3-9FAC-B4ABC4AFFDD4}" type="parTrans" cxnId="{FE8C6F10-239B-47F6-8BAE-3F5F5FA64979}">
      <dgm:prSet/>
      <dgm:spPr/>
      <dgm:t>
        <a:bodyPr/>
        <a:lstStyle/>
        <a:p>
          <a:endParaRPr lang="id-ID"/>
        </a:p>
      </dgm:t>
    </dgm:pt>
    <dgm:pt modelId="{D6F1AA44-7C78-4B8F-A22A-558070176C87}" type="sibTrans" cxnId="{FE8C6F10-239B-47F6-8BAE-3F5F5FA64979}">
      <dgm:prSet/>
      <dgm:spPr/>
      <dgm:t>
        <a:bodyPr/>
        <a:lstStyle/>
        <a:p>
          <a:endParaRPr lang="id-ID"/>
        </a:p>
      </dgm:t>
    </dgm:pt>
    <dgm:pt modelId="{41D16D83-C243-4F18-8B60-BD51D397D7EF}">
      <dgm:prSet/>
      <dgm:spPr>
        <a:solidFill>
          <a:srgbClr val="FF0000"/>
        </a:solidFill>
      </dgm:spPr>
      <dgm:t>
        <a:bodyPr/>
        <a:lstStyle/>
        <a:p>
          <a:r>
            <a:rPr lang="en-US" dirty="0" smtClean="0"/>
            <a:t>4. </a:t>
          </a:r>
          <a:r>
            <a:rPr lang="en-US" dirty="0" err="1" smtClean="0"/>
            <a:t>Penetapan</a:t>
          </a:r>
          <a:r>
            <a:rPr lang="en-US" dirty="0" smtClean="0"/>
            <a:t> </a:t>
          </a:r>
          <a:r>
            <a:rPr lang="en-US" dirty="0" err="1" smtClean="0"/>
            <a:t>dan</a:t>
          </a:r>
          <a:r>
            <a:rPr lang="en-US" dirty="0" smtClean="0"/>
            <a:t> </a:t>
          </a:r>
          <a:r>
            <a:rPr lang="en-US" dirty="0" err="1" smtClean="0"/>
            <a:t>Pengukuran</a:t>
          </a:r>
          <a:r>
            <a:rPr lang="en-US" dirty="0" smtClean="0"/>
            <a:t> TKT</a:t>
          </a:r>
          <a:endParaRPr lang="id-ID" dirty="0"/>
        </a:p>
      </dgm:t>
    </dgm:pt>
    <dgm:pt modelId="{F1344962-4D1D-458D-8470-DB65222557F1}" type="parTrans" cxnId="{D5E5BBF0-CFCA-40B6-8961-EB49EA137A94}">
      <dgm:prSet/>
      <dgm:spPr/>
      <dgm:t>
        <a:bodyPr/>
        <a:lstStyle/>
        <a:p>
          <a:endParaRPr lang="id-ID"/>
        </a:p>
      </dgm:t>
    </dgm:pt>
    <dgm:pt modelId="{C47725CD-149E-4EF1-8640-D660E04BBB09}" type="sibTrans" cxnId="{D5E5BBF0-CFCA-40B6-8961-EB49EA137A94}">
      <dgm:prSet/>
      <dgm:spPr/>
      <dgm:t>
        <a:bodyPr/>
        <a:lstStyle/>
        <a:p>
          <a:endParaRPr lang="id-ID"/>
        </a:p>
      </dgm:t>
    </dgm:pt>
    <dgm:pt modelId="{3DA545E8-BE8C-462F-82BF-4332A8FD98BE}">
      <dgm:prSet/>
      <dgm:spPr>
        <a:solidFill>
          <a:srgbClr val="00B050"/>
        </a:solidFill>
      </dgm:spPr>
      <dgm:t>
        <a:bodyPr/>
        <a:lstStyle/>
        <a:p>
          <a:r>
            <a:rPr lang="en-US" dirty="0" smtClean="0"/>
            <a:t>5. </a:t>
          </a:r>
          <a:r>
            <a:rPr lang="en-US" dirty="0" err="1" smtClean="0"/>
            <a:t>Pembiyaan</a:t>
          </a:r>
          <a:r>
            <a:rPr lang="en-US" dirty="0" smtClean="0"/>
            <a:t> </a:t>
          </a:r>
          <a:r>
            <a:rPr lang="en-US" dirty="0" err="1" smtClean="0"/>
            <a:t>Penelitian</a:t>
          </a:r>
          <a:r>
            <a:rPr lang="en-US" dirty="0" smtClean="0"/>
            <a:t> 2017</a:t>
          </a:r>
          <a:endParaRPr lang="id-ID" dirty="0"/>
        </a:p>
      </dgm:t>
    </dgm:pt>
    <dgm:pt modelId="{1144C2D0-DFC8-4622-8D9D-BFA32D09283F}" type="parTrans" cxnId="{0CECCBFA-21C8-4BB5-B382-2091431EC35D}">
      <dgm:prSet/>
      <dgm:spPr/>
      <dgm:t>
        <a:bodyPr/>
        <a:lstStyle/>
        <a:p>
          <a:endParaRPr lang="id-ID"/>
        </a:p>
      </dgm:t>
    </dgm:pt>
    <dgm:pt modelId="{6E26E05D-12B2-4933-A84F-F63776338656}" type="sibTrans" cxnId="{0CECCBFA-21C8-4BB5-B382-2091431EC35D}">
      <dgm:prSet/>
      <dgm:spPr/>
      <dgm:t>
        <a:bodyPr/>
        <a:lstStyle/>
        <a:p>
          <a:endParaRPr lang="id-ID"/>
        </a:p>
      </dgm:t>
    </dgm:pt>
    <dgm:pt modelId="{1B89682E-0CA5-4B54-969E-2075A99E6106}">
      <dgm:prSet/>
      <dgm:spPr>
        <a:solidFill>
          <a:schemeClr val="accent5">
            <a:lumMod val="25000"/>
          </a:schemeClr>
        </a:solidFill>
      </dgm:spPr>
      <dgm:t>
        <a:bodyPr/>
        <a:lstStyle/>
        <a:p>
          <a:r>
            <a:rPr lang="en-US" dirty="0" smtClean="0"/>
            <a:t>6. Lain-lain</a:t>
          </a:r>
          <a:endParaRPr lang="id-ID" dirty="0"/>
        </a:p>
      </dgm:t>
    </dgm:pt>
    <dgm:pt modelId="{F2C49331-CC08-4174-9B83-1C6A47F15CEA}" type="parTrans" cxnId="{5BF09F88-6812-4014-9E9F-3F87AF066071}">
      <dgm:prSet/>
      <dgm:spPr/>
      <dgm:t>
        <a:bodyPr/>
        <a:lstStyle/>
        <a:p>
          <a:endParaRPr lang="id-ID"/>
        </a:p>
      </dgm:t>
    </dgm:pt>
    <dgm:pt modelId="{A1526A8B-6DCB-4318-8BBC-63F5F291D72C}" type="sibTrans" cxnId="{5BF09F88-6812-4014-9E9F-3F87AF066071}">
      <dgm:prSet/>
      <dgm:spPr/>
      <dgm:t>
        <a:bodyPr/>
        <a:lstStyle/>
        <a:p>
          <a:endParaRPr lang="id-ID"/>
        </a:p>
      </dgm:t>
    </dgm:pt>
    <dgm:pt modelId="{7D8FD1E0-126A-471E-B713-D596E3153A90}" type="pres">
      <dgm:prSet presAssocID="{A165D8C4-91BC-4271-B942-067FACE4A917}" presName="linear" presStyleCnt="0">
        <dgm:presLayoutVars>
          <dgm:dir/>
          <dgm:animLvl val="lvl"/>
          <dgm:resizeHandles val="exact"/>
        </dgm:presLayoutVars>
      </dgm:prSet>
      <dgm:spPr/>
      <dgm:t>
        <a:bodyPr/>
        <a:lstStyle/>
        <a:p>
          <a:endParaRPr lang="id-ID"/>
        </a:p>
      </dgm:t>
    </dgm:pt>
    <dgm:pt modelId="{12F0B607-573C-4F0C-A671-B8FE0CDE8D2D}" type="pres">
      <dgm:prSet presAssocID="{68965BF7-43F6-48F6-9014-0891E4531535}" presName="parentLin" presStyleCnt="0"/>
      <dgm:spPr/>
    </dgm:pt>
    <dgm:pt modelId="{53D67AE3-E33F-4E87-B5EC-6100BA32304A}" type="pres">
      <dgm:prSet presAssocID="{68965BF7-43F6-48F6-9014-0891E4531535}" presName="parentLeftMargin" presStyleLbl="node1" presStyleIdx="0" presStyleCnt="6"/>
      <dgm:spPr/>
      <dgm:t>
        <a:bodyPr/>
        <a:lstStyle/>
        <a:p>
          <a:endParaRPr lang="id-ID"/>
        </a:p>
      </dgm:t>
    </dgm:pt>
    <dgm:pt modelId="{B38C7EEA-89DB-461E-991F-7BC5A2A28AC2}" type="pres">
      <dgm:prSet presAssocID="{68965BF7-43F6-48F6-9014-0891E4531535}" presName="parentText" presStyleLbl="node1" presStyleIdx="0" presStyleCnt="6" custScaleX="123729" custLinFactNeighborX="2570" custLinFactNeighborY="27307">
        <dgm:presLayoutVars>
          <dgm:chMax val="0"/>
          <dgm:bulletEnabled val="1"/>
        </dgm:presLayoutVars>
      </dgm:prSet>
      <dgm:spPr/>
      <dgm:t>
        <a:bodyPr/>
        <a:lstStyle/>
        <a:p>
          <a:endParaRPr lang="id-ID"/>
        </a:p>
      </dgm:t>
    </dgm:pt>
    <dgm:pt modelId="{D8301DC4-F55F-49E4-8F44-9E6414997CB6}" type="pres">
      <dgm:prSet presAssocID="{68965BF7-43F6-48F6-9014-0891E4531535}" presName="negativeSpace" presStyleCnt="0"/>
      <dgm:spPr/>
    </dgm:pt>
    <dgm:pt modelId="{46F764B0-74BA-4E90-8D95-26CFDA3DD6EE}" type="pres">
      <dgm:prSet presAssocID="{68965BF7-43F6-48F6-9014-0891E4531535}" presName="childText" presStyleLbl="conFgAcc1" presStyleIdx="0" presStyleCnt="6">
        <dgm:presLayoutVars>
          <dgm:bulletEnabled val="1"/>
        </dgm:presLayoutVars>
      </dgm:prSet>
      <dgm:spPr/>
    </dgm:pt>
    <dgm:pt modelId="{4C618745-4F77-44E8-8717-449EB2BFD2B4}" type="pres">
      <dgm:prSet presAssocID="{C821C115-D65E-410D-A995-A9EC80BA2F8C}" presName="spaceBetweenRectangles" presStyleCnt="0"/>
      <dgm:spPr/>
    </dgm:pt>
    <dgm:pt modelId="{E9EBD092-AFC7-4ACB-95D5-7983AD0AAB1D}" type="pres">
      <dgm:prSet presAssocID="{EB677527-3377-4089-B9C7-DFC55E18B391}" presName="parentLin" presStyleCnt="0"/>
      <dgm:spPr/>
    </dgm:pt>
    <dgm:pt modelId="{D42212F8-EE94-4723-BBA7-D769AD2ADF99}" type="pres">
      <dgm:prSet presAssocID="{EB677527-3377-4089-B9C7-DFC55E18B391}" presName="parentLeftMargin" presStyleLbl="node1" presStyleIdx="0" presStyleCnt="6"/>
      <dgm:spPr/>
      <dgm:t>
        <a:bodyPr/>
        <a:lstStyle/>
        <a:p>
          <a:endParaRPr lang="id-ID"/>
        </a:p>
      </dgm:t>
    </dgm:pt>
    <dgm:pt modelId="{5B5BEC90-64EC-462A-B6C3-13CD29BE54D3}" type="pres">
      <dgm:prSet presAssocID="{EB677527-3377-4089-B9C7-DFC55E18B391}" presName="parentText" presStyleLbl="node1" presStyleIdx="1" presStyleCnt="6" custScaleX="123637" custLinFactNeighborX="515" custLinFactNeighborY="-5080">
        <dgm:presLayoutVars>
          <dgm:chMax val="0"/>
          <dgm:bulletEnabled val="1"/>
        </dgm:presLayoutVars>
      </dgm:prSet>
      <dgm:spPr/>
      <dgm:t>
        <a:bodyPr/>
        <a:lstStyle/>
        <a:p>
          <a:endParaRPr lang="id-ID"/>
        </a:p>
      </dgm:t>
    </dgm:pt>
    <dgm:pt modelId="{DD28F60D-7CA3-478C-A99C-6FCC9E28CCE4}" type="pres">
      <dgm:prSet presAssocID="{EB677527-3377-4089-B9C7-DFC55E18B391}" presName="negativeSpace" presStyleCnt="0"/>
      <dgm:spPr/>
    </dgm:pt>
    <dgm:pt modelId="{DA2E867D-5C3B-46E1-8813-1FAF21A84637}" type="pres">
      <dgm:prSet presAssocID="{EB677527-3377-4089-B9C7-DFC55E18B391}" presName="childText" presStyleLbl="conFgAcc1" presStyleIdx="1" presStyleCnt="6">
        <dgm:presLayoutVars>
          <dgm:bulletEnabled val="1"/>
        </dgm:presLayoutVars>
      </dgm:prSet>
      <dgm:spPr/>
    </dgm:pt>
    <dgm:pt modelId="{F1FB6882-B115-427D-BE97-712B6136BF17}" type="pres">
      <dgm:prSet presAssocID="{2376F800-18BB-4DAA-ACF9-4DED3414065D}" presName="spaceBetweenRectangles" presStyleCnt="0"/>
      <dgm:spPr/>
    </dgm:pt>
    <dgm:pt modelId="{577BCBDD-E2E2-4263-8FD5-BB40984A0A8A}" type="pres">
      <dgm:prSet presAssocID="{6CF54D59-DF32-4A35-96A8-E57556F03A7E}" presName="parentLin" presStyleCnt="0"/>
      <dgm:spPr/>
    </dgm:pt>
    <dgm:pt modelId="{CBC0FFFC-47D6-4C4B-9501-4B293664B25E}" type="pres">
      <dgm:prSet presAssocID="{6CF54D59-DF32-4A35-96A8-E57556F03A7E}" presName="parentLeftMargin" presStyleLbl="node1" presStyleIdx="1" presStyleCnt="6"/>
      <dgm:spPr/>
      <dgm:t>
        <a:bodyPr/>
        <a:lstStyle/>
        <a:p>
          <a:endParaRPr lang="id-ID"/>
        </a:p>
      </dgm:t>
    </dgm:pt>
    <dgm:pt modelId="{FBF49753-F877-484B-B092-53A50BC75201}" type="pres">
      <dgm:prSet presAssocID="{6CF54D59-DF32-4A35-96A8-E57556F03A7E}" presName="parentText" presStyleLbl="node1" presStyleIdx="2" presStyleCnt="6" custScaleX="123757">
        <dgm:presLayoutVars>
          <dgm:chMax val="0"/>
          <dgm:bulletEnabled val="1"/>
        </dgm:presLayoutVars>
      </dgm:prSet>
      <dgm:spPr/>
      <dgm:t>
        <a:bodyPr/>
        <a:lstStyle/>
        <a:p>
          <a:endParaRPr lang="id-ID"/>
        </a:p>
      </dgm:t>
    </dgm:pt>
    <dgm:pt modelId="{237EEDD0-ACC3-43CF-823F-A25BD22D8874}" type="pres">
      <dgm:prSet presAssocID="{6CF54D59-DF32-4A35-96A8-E57556F03A7E}" presName="negativeSpace" presStyleCnt="0"/>
      <dgm:spPr/>
    </dgm:pt>
    <dgm:pt modelId="{9936142C-FE34-4A6B-9733-31DC55CA6E81}" type="pres">
      <dgm:prSet presAssocID="{6CF54D59-DF32-4A35-96A8-E57556F03A7E}" presName="childText" presStyleLbl="conFgAcc1" presStyleIdx="2" presStyleCnt="6">
        <dgm:presLayoutVars>
          <dgm:bulletEnabled val="1"/>
        </dgm:presLayoutVars>
      </dgm:prSet>
      <dgm:spPr/>
    </dgm:pt>
    <dgm:pt modelId="{6A1CBE80-0560-443A-BD9C-2ED4D309BAC8}" type="pres">
      <dgm:prSet presAssocID="{D6F1AA44-7C78-4B8F-A22A-558070176C87}" presName="spaceBetweenRectangles" presStyleCnt="0"/>
      <dgm:spPr/>
    </dgm:pt>
    <dgm:pt modelId="{BEE2C0F0-78B3-412C-9A23-CCEFFDBA01A8}" type="pres">
      <dgm:prSet presAssocID="{41D16D83-C243-4F18-8B60-BD51D397D7EF}" presName="parentLin" presStyleCnt="0"/>
      <dgm:spPr/>
    </dgm:pt>
    <dgm:pt modelId="{1A131092-F336-413C-8BE6-17FB720366C8}" type="pres">
      <dgm:prSet presAssocID="{41D16D83-C243-4F18-8B60-BD51D397D7EF}" presName="parentLeftMargin" presStyleLbl="node1" presStyleIdx="2" presStyleCnt="6"/>
      <dgm:spPr/>
      <dgm:t>
        <a:bodyPr/>
        <a:lstStyle/>
        <a:p>
          <a:endParaRPr lang="id-ID"/>
        </a:p>
      </dgm:t>
    </dgm:pt>
    <dgm:pt modelId="{6D9D50AB-D119-4F6E-A3BE-C1DF7B2BF437}" type="pres">
      <dgm:prSet presAssocID="{41D16D83-C243-4F18-8B60-BD51D397D7EF}" presName="parentText" presStyleLbl="node1" presStyleIdx="3" presStyleCnt="6" custScaleX="123800">
        <dgm:presLayoutVars>
          <dgm:chMax val="0"/>
          <dgm:bulletEnabled val="1"/>
        </dgm:presLayoutVars>
      </dgm:prSet>
      <dgm:spPr/>
      <dgm:t>
        <a:bodyPr/>
        <a:lstStyle/>
        <a:p>
          <a:endParaRPr lang="id-ID"/>
        </a:p>
      </dgm:t>
    </dgm:pt>
    <dgm:pt modelId="{4E723369-4643-4AD2-93D7-707FAD49CAD5}" type="pres">
      <dgm:prSet presAssocID="{41D16D83-C243-4F18-8B60-BD51D397D7EF}" presName="negativeSpace" presStyleCnt="0"/>
      <dgm:spPr/>
    </dgm:pt>
    <dgm:pt modelId="{A552C6C5-7D7A-46F6-B34E-389CA3D1D94F}" type="pres">
      <dgm:prSet presAssocID="{41D16D83-C243-4F18-8B60-BD51D397D7EF}" presName="childText" presStyleLbl="conFgAcc1" presStyleIdx="3" presStyleCnt="6">
        <dgm:presLayoutVars>
          <dgm:bulletEnabled val="1"/>
        </dgm:presLayoutVars>
      </dgm:prSet>
      <dgm:spPr/>
    </dgm:pt>
    <dgm:pt modelId="{E8AE71A6-5D9B-4934-8994-6B6B31A9D7B4}" type="pres">
      <dgm:prSet presAssocID="{C47725CD-149E-4EF1-8640-D660E04BBB09}" presName="spaceBetweenRectangles" presStyleCnt="0"/>
      <dgm:spPr/>
    </dgm:pt>
    <dgm:pt modelId="{512ABB5F-EF2C-4780-B68C-E2F74A6852F5}" type="pres">
      <dgm:prSet presAssocID="{3DA545E8-BE8C-462F-82BF-4332A8FD98BE}" presName="parentLin" presStyleCnt="0"/>
      <dgm:spPr/>
    </dgm:pt>
    <dgm:pt modelId="{50B91429-8E67-4088-B255-DDCE851BCAA1}" type="pres">
      <dgm:prSet presAssocID="{3DA545E8-BE8C-462F-82BF-4332A8FD98BE}" presName="parentLeftMargin" presStyleLbl="node1" presStyleIdx="3" presStyleCnt="6"/>
      <dgm:spPr/>
      <dgm:t>
        <a:bodyPr/>
        <a:lstStyle/>
        <a:p>
          <a:endParaRPr lang="id-ID"/>
        </a:p>
      </dgm:t>
    </dgm:pt>
    <dgm:pt modelId="{50AB2DC3-2EBD-4BB5-B267-FFED462CA5C3}" type="pres">
      <dgm:prSet presAssocID="{3DA545E8-BE8C-462F-82BF-4332A8FD98BE}" presName="parentText" presStyleLbl="node1" presStyleIdx="4" presStyleCnt="6" custScaleX="123757">
        <dgm:presLayoutVars>
          <dgm:chMax val="0"/>
          <dgm:bulletEnabled val="1"/>
        </dgm:presLayoutVars>
      </dgm:prSet>
      <dgm:spPr/>
      <dgm:t>
        <a:bodyPr/>
        <a:lstStyle/>
        <a:p>
          <a:endParaRPr lang="id-ID"/>
        </a:p>
      </dgm:t>
    </dgm:pt>
    <dgm:pt modelId="{30100787-2AC6-426E-AFAD-75C4407676A2}" type="pres">
      <dgm:prSet presAssocID="{3DA545E8-BE8C-462F-82BF-4332A8FD98BE}" presName="negativeSpace" presStyleCnt="0"/>
      <dgm:spPr/>
    </dgm:pt>
    <dgm:pt modelId="{06A8A08D-BD98-4582-8C21-2953DE0BE7D0}" type="pres">
      <dgm:prSet presAssocID="{3DA545E8-BE8C-462F-82BF-4332A8FD98BE}" presName="childText" presStyleLbl="conFgAcc1" presStyleIdx="4" presStyleCnt="6">
        <dgm:presLayoutVars>
          <dgm:bulletEnabled val="1"/>
        </dgm:presLayoutVars>
      </dgm:prSet>
      <dgm:spPr/>
    </dgm:pt>
    <dgm:pt modelId="{6CEE543B-F3E8-499A-BFE2-09CCA8FE7965}" type="pres">
      <dgm:prSet presAssocID="{6E26E05D-12B2-4933-A84F-F63776338656}" presName="spaceBetweenRectangles" presStyleCnt="0"/>
      <dgm:spPr/>
    </dgm:pt>
    <dgm:pt modelId="{5879F1A4-6DEA-4CE3-82E5-4ACB2C8BDE96}" type="pres">
      <dgm:prSet presAssocID="{1B89682E-0CA5-4B54-969E-2075A99E6106}" presName="parentLin" presStyleCnt="0"/>
      <dgm:spPr/>
    </dgm:pt>
    <dgm:pt modelId="{A1AB27C0-9AC8-4E15-BA3F-931D8DAC4C0A}" type="pres">
      <dgm:prSet presAssocID="{1B89682E-0CA5-4B54-969E-2075A99E6106}" presName="parentLeftMargin" presStyleLbl="node1" presStyleIdx="4" presStyleCnt="6"/>
      <dgm:spPr/>
      <dgm:t>
        <a:bodyPr/>
        <a:lstStyle/>
        <a:p>
          <a:endParaRPr lang="id-ID"/>
        </a:p>
      </dgm:t>
    </dgm:pt>
    <dgm:pt modelId="{79B66371-3455-4F66-AC87-9262002B479A}" type="pres">
      <dgm:prSet presAssocID="{1B89682E-0CA5-4B54-969E-2075A99E6106}" presName="parentText" presStyleLbl="node1" presStyleIdx="5" presStyleCnt="6" custScaleX="124164">
        <dgm:presLayoutVars>
          <dgm:chMax val="0"/>
          <dgm:bulletEnabled val="1"/>
        </dgm:presLayoutVars>
      </dgm:prSet>
      <dgm:spPr/>
      <dgm:t>
        <a:bodyPr/>
        <a:lstStyle/>
        <a:p>
          <a:endParaRPr lang="id-ID"/>
        </a:p>
      </dgm:t>
    </dgm:pt>
    <dgm:pt modelId="{4E4B7396-3F7E-4561-81FE-273017749B18}" type="pres">
      <dgm:prSet presAssocID="{1B89682E-0CA5-4B54-969E-2075A99E6106}" presName="negativeSpace" presStyleCnt="0"/>
      <dgm:spPr/>
    </dgm:pt>
    <dgm:pt modelId="{97EB8B9B-B967-4E42-B1E8-55581CD0FE6E}" type="pres">
      <dgm:prSet presAssocID="{1B89682E-0CA5-4B54-969E-2075A99E6106}" presName="childText" presStyleLbl="conFgAcc1" presStyleIdx="5" presStyleCnt="6">
        <dgm:presLayoutVars>
          <dgm:bulletEnabled val="1"/>
        </dgm:presLayoutVars>
      </dgm:prSet>
      <dgm:spPr/>
    </dgm:pt>
  </dgm:ptLst>
  <dgm:cxnLst>
    <dgm:cxn modelId="{1DA40FEA-AFD4-4D82-A9DB-2D12530C7663}" type="presOf" srcId="{1B89682E-0CA5-4B54-969E-2075A99E6106}" destId="{A1AB27C0-9AC8-4E15-BA3F-931D8DAC4C0A}" srcOrd="0" destOrd="0" presId="urn:microsoft.com/office/officeart/2005/8/layout/list1"/>
    <dgm:cxn modelId="{AC3DA5D7-823E-4B28-841A-7E7313710629}" type="presOf" srcId="{1B89682E-0CA5-4B54-969E-2075A99E6106}" destId="{79B66371-3455-4F66-AC87-9262002B479A}" srcOrd="1" destOrd="0" presId="urn:microsoft.com/office/officeart/2005/8/layout/list1"/>
    <dgm:cxn modelId="{0CECCBFA-21C8-4BB5-B382-2091431EC35D}" srcId="{A165D8C4-91BC-4271-B942-067FACE4A917}" destId="{3DA545E8-BE8C-462F-82BF-4332A8FD98BE}" srcOrd="4" destOrd="0" parTransId="{1144C2D0-DFC8-4622-8D9D-BFA32D09283F}" sibTransId="{6E26E05D-12B2-4933-A84F-F63776338656}"/>
    <dgm:cxn modelId="{D5E5BBF0-CFCA-40B6-8961-EB49EA137A94}" srcId="{A165D8C4-91BC-4271-B942-067FACE4A917}" destId="{41D16D83-C243-4F18-8B60-BD51D397D7EF}" srcOrd="3" destOrd="0" parTransId="{F1344962-4D1D-458D-8470-DB65222557F1}" sibTransId="{C47725CD-149E-4EF1-8640-D660E04BBB09}"/>
    <dgm:cxn modelId="{E28620BD-B667-4F54-86FD-08A25D601363}" type="presOf" srcId="{6CF54D59-DF32-4A35-96A8-E57556F03A7E}" destId="{FBF49753-F877-484B-B092-53A50BC75201}" srcOrd="1" destOrd="0" presId="urn:microsoft.com/office/officeart/2005/8/layout/list1"/>
    <dgm:cxn modelId="{152C04D3-A40D-4302-A408-2B5D53938F81}" type="presOf" srcId="{68965BF7-43F6-48F6-9014-0891E4531535}" destId="{B38C7EEA-89DB-461E-991F-7BC5A2A28AC2}" srcOrd="1" destOrd="0" presId="urn:microsoft.com/office/officeart/2005/8/layout/list1"/>
    <dgm:cxn modelId="{3B0CDC25-9812-434F-9579-8D12CD892D54}" type="presOf" srcId="{41D16D83-C243-4F18-8B60-BD51D397D7EF}" destId="{6D9D50AB-D119-4F6E-A3BE-C1DF7B2BF437}" srcOrd="1" destOrd="0" presId="urn:microsoft.com/office/officeart/2005/8/layout/list1"/>
    <dgm:cxn modelId="{AADC19E1-2F68-469B-BA94-238E2423F32E}" type="presOf" srcId="{68965BF7-43F6-48F6-9014-0891E4531535}" destId="{53D67AE3-E33F-4E87-B5EC-6100BA32304A}" srcOrd="0" destOrd="0" presId="urn:microsoft.com/office/officeart/2005/8/layout/list1"/>
    <dgm:cxn modelId="{AC0AFC8A-D1F6-4218-919E-CB2069E94807}" srcId="{A165D8C4-91BC-4271-B942-067FACE4A917}" destId="{EB677527-3377-4089-B9C7-DFC55E18B391}" srcOrd="1" destOrd="0" parTransId="{DDFF04D9-5ABD-4777-9E69-F8BADC3EC187}" sibTransId="{2376F800-18BB-4DAA-ACF9-4DED3414065D}"/>
    <dgm:cxn modelId="{CF5F9058-468E-4FD1-98EF-9449D6965018}" type="presOf" srcId="{3DA545E8-BE8C-462F-82BF-4332A8FD98BE}" destId="{50B91429-8E67-4088-B255-DDCE851BCAA1}" srcOrd="0" destOrd="0" presId="urn:microsoft.com/office/officeart/2005/8/layout/list1"/>
    <dgm:cxn modelId="{25C4D3A1-66ED-4611-9D0D-8050788EE6A8}" type="presOf" srcId="{EB677527-3377-4089-B9C7-DFC55E18B391}" destId="{D42212F8-EE94-4723-BBA7-D769AD2ADF99}" srcOrd="0" destOrd="0" presId="urn:microsoft.com/office/officeart/2005/8/layout/list1"/>
    <dgm:cxn modelId="{92CE2203-4C78-4643-A550-8D4745940F63}" type="presOf" srcId="{EB677527-3377-4089-B9C7-DFC55E18B391}" destId="{5B5BEC90-64EC-462A-B6C3-13CD29BE54D3}" srcOrd="1" destOrd="0" presId="urn:microsoft.com/office/officeart/2005/8/layout/list1"/>
    <dgm:cxn modelId="{881C2895-332C-4550-A58A-D6550350C6AD}" type="presOf" srcId="{41D16D83-C243-4F18-8B60-BD51D397D7EF}" destId="{1A131092-F336-413C-8BE6-17FB720366C8}" srcOrd="0" destOrd="0" presId="urn:microsoft.com/office/officeart/2005/8/layout/list1"/>
    <dgm:cxn modelId="{9F8BC0BB-DB92-4387-9DFC-55F9060B90A0}" type="presOf" srcId="{3DA545E8-BE8C-462F-82BF-4332A8FD98BE}" destId="{50AB2DC3-2EBD-4BB5-B267-FFED462CA5C3}" srcOrd="1" destOrd="0" presId="urn:microsoft.com/office/officeart/2005/8/layout/list1"/>
    <dgm:cxn modelId="{5BF09F88-6812-4014-9E9F-3F87AF066071}" srcId="{A165D8C4-91BC-4271-B942-067FACE4A917}" destId="{1B89682E-0CA5-4B54-969E-2075A99E6106}" srcOrd="5" destOrd="0" parTransId="{F2C49331-CC08-4174-9B83-1C6A47F15CEA}" sibTransId="{A1526A8B-6DCB-4318-8BBC-63F5F291D72C}"/>
    <dgm:cxn modelId="{2421B8B2-EDE2-4146-A101-83D2EB416C90}" srcId="{A165D8C4-91BC-4271-B942-067FACE4A917}" destId="{68965BF7-43F6-48F6-9014-0891E4531535}" srcOrd="0" destOrd="0" parTransId="{5A710EAB-7AF2-4256-8DB7-D44B5F6BB6D2}" sibTransId="{C821C115-D65E-410D-A995-A9EC80BA2F8C}"/>
    <dgm:cxn modelId="{73A77F84-AD1F-467B-9715-8A1685322F65}" type="presOf" srcId="{A165D8C4-91BC-4271-B942-067FACE4A917}" destId="{7D8FD1E0-126A-471E-B713-D596E3153A90}" srcOrd="0" destOrd="0" presId="urn:microsoft.com/office/officeart/2005/8/layout/list1"/>
    <dgm:cxn modelId="{018CFC24-9015-46AD-96C5-EF4395761EC9}" type="presOf" srcId="{6CF54D59-DF32-4A35-96A8-E57556F03A7E}" destId="{CBC0FFFC-47D6-4C4B-9501-4B293664B25E}" srcOrd="0" destOrd="0" presId="urn:microsoft.com/office/officeart/2005/8/layout/list1"/>
    <dgm:cxn modelId="{FE8C6F10-239B-47F6-8BAE-3F5F5FA64979}" srcId="{A165D8C4-91BC-4271-B942-067FACE4A917}" destId="{6CF54D59-DF32-4A35-96A8-E57556F03A7E}" srcOrd="2" destOrd="0" parTransId="{C88F8377-8E5F-4AB3-9FAC-B4ABC4AFFDD4}" sibTransId="{D6F1AA44-7C78-4B8F-A22A-558070176C87}"/>
    <dgm:cxn modelId="{B48D09C8-860E-465F-A01D-9D382DCEC1C4}" type="presParOf" srcId="{7D8FD1E0-126A-471E-B713-D596E3153A90}" destId="{12F0B607-573C-4F0C-A671-B8FE0CDE8D2D}" srcOrd="0" destOrd="0" presId="urn:microsoft.com/office/officeart/2005/8/layout/list1"/>
    <dgm:cxn modelId="{968C3CB1-1EDD-4428-B348-1FDAD4F8A79D}" type="presParOf" srcId="{12F0B607-573C-4F0C-A671-B8FE0CDE8D2D}" destId="{53D67AE3-E33F-4E87-B5EC-6100BA32304A}" srcOrd="0" destOrd="0" presId="urn:microsoft.com/office/officeart/2005/8/layout/list1"/>
    <dgm:cxn modelId="{497BD691-09AF-4C66-B7AD-49F5D9784402}" type="presParOf" srcId="{12F0B607-573C-4F0C-A671-B8FE0CDE8D2D}" destId="{B38C7EEA-89DB-461E-991F-7BC5A2A28AC2}" srcOrd="1" destOrd="0" presId="urn:microsoft.com/office/officeart/2005/8/layout/list1"/>
    <dgm:cxn modelId="{404FCC71-4F0C-4FC7-A59B-426506F98172}" type="presParOf" srcId="{7D8FD1E0-126A-471E-B713-D596E3153A90}" destId="{D8301DC4-F55F-49E4-8F44-9E6414997CB6}" srcOrd="1" destOrd="0" presId="urn:microsoft.com/office/officeart/2005/8/layout/list1"/>
    <dgm:cxn modelId="{898A3EF2-4084-4A7E-A5F0-C8800E200911}" type="presParOf" srcId="{7D8FD1E0-126A-471E-B713-D596E3153A90}" destId="{46F764B0-74BA-4E90-8D95-26CFDA3DD6EE}" srcOrd="2" destOrd="0" presId="urn:microsoft.com/office/officeart/2005/8/layout/list1"/>
    <dgm:cxn modelId="{5C4E0B74-BEDC-4E13-AB21-23DDD4A3CEAA}" type="presParOf" srcId="{7D8FD1E0-126A-471E-B713-D596E3153A90}" destId="{4C618745-4F77-44E8-8717-449EB2BFD2B4}" srcOrd="3" destOrd="0" presId="urn:microsoft.com/office/officeart/2005/8/layout/list1"/>
    <dgm:cxn modelId="{20566EF1-F89E-4434-8BD4-AB4E7E4ACAE5}" type="presParOf" srcId="{7D8FD1E0-126A-471E-B713-D596E3153A90}" destId="{E9EBD092-AFC7-4ACB-95D5-7983AD0AAB1D}" srcOrd="4" destOrd="0" presId="urn:microsoft.com/office/officeart/2005/8/layout/list1"/>
    <dgm:cxn modelId="{8AB46F30-B9A3-4714-96B6-A0F044E9EB3D}" type="presParOf" srcId="{E9EBD092-AFC7-4ACB-95D5-7983AD0AAB1D}" destId="{D42212F8-EE94-4723-BBA7-D769AD2ADF99}" srcOrd="0" destOrd="0" presId="urn:microsoft.com/office/officeart/2005/8/layout/list1"/>
    <dgm:cxn modelId="{4933E171-FB9C-4407-B072-5E152ECEA5FB}" type="presParOf" srcId="{E9EBD092-AFC7-4ACB-95D5-7983AD0AAB1D}" destId="{5B5BEC90-64EC-462A-B6C3-13CD29BE54D3}" srcOrd="1" destOrd="0" presId="urn:microsoft.com/office/officeart/2005/8/layout/list1"/>
    <dgm:cxn modelId="{54119B29-E0CB-4743-AE65-78A1EE3D62C9}" type="presParOf" srcId="{7D8FD1E0-126A-471E-B713-D596E3153A90}" destId="{DD28F60D-7CA3-478C-A99C-6FCC9E28CCE4}" srcOrd="5" destOrd="0" presId="urn:microsoft.com/office/officeart/2005/8/layout/list1"/>
    <dgm:cxn modelId="{653A1EBF-56A0-4A36-B06F-71A5EB72B886}" type="presParOf" srcId="{7D8FD1E0-126A-471E-B713-D596E3153A90}" destId="{DA2E867D-5C3B-46E1-8813-1FAF21A84637}" srcOrd="6" destOrd="0" presId="urn:microsoft.com/office/officeart/2005/8/layout/list1"/>
    <dgm:cxn modelId="{05075A5F-FE16-4B21-95E7-5B5BA10CB70C}" type="presParOf" srcId="{7D8FD1E0-126A-471E-B713-D596E3153A90}" destId="{F1FB6882-B115-427D-BE97-712B6136BF17}" srcOrd="7" destOrd="0" presId="urn:microsoft.com/office/officeart/2005/8/layout/list1"/>
    <dgm:cxn modelId="{5D7AD79D-AFEE-4646-BE48-D420D34C0D6B}" type="presParOf" srcId="{7D8FD1E0-126A-471E-B713-D596E3153A90}" destId="{577BCBDD-E2E2-4263-8FD5-BB40984A0A8A}" srcOrd="8" destOrd="0" presId="urn:microsoft.com/office/officeart/2005/8/layout/list1"/>
    <dgm:cxn modelId="{3B08ACAF-5478-4F82-AB1E-F7EA70512D1A}" type="presParOf" srcId="{577BCBDD-E2E2-4263-8FD5-BB40984A0A8A}" destId="{CBC0FFFC-47D6-4C4B-9501-4B293664B25E}" srcOrd="0" destOrd="0" presId="urn:microsoft.com/office/officeart/2005/8/layout/list1"/>
    <dgm:cxn modelId="{F02682F3-23D3-4EF5-9D64-A2FBA51E6BBC}" type="presParOf" srcId="{577BCBDD-E2E2-4263-8FD5-BB40984A0A8A}" destId="{FBF49753-F877-484B-B092-53A50BC75201}" srcOrd="1" destOrd="0" presId="urn:microsoft.com/office/officeart/2005/8/layout/list1"/>
    <dgm:cxn modelId="{8F4A8C5E-E04A-4482-82DF-817450E185F0}" type="presParOf" srcId="{7D8FD1E0-126A-471E-B713-D596E3153A90}" destId="{237EEDD0-ACC3-43CF-823F-A25BD22D8874}" srcOrd="9" destOrd="0" presId="urn:microsoft.com/office/officeart/2005/8/layout/list1"/>
    <dgm:cxn modelId="{A17CC023-8F12-4CD3-BEF9-89F9BDD84B13}" type="presParOf" srcId="{7D8FD1E0-126A-471E-B713-D596E3153A90}" destId="{9936142C-FE34-4A6B-9733-31DC55CA6E81}" srcOrd="10" destOrd="0" presId="urn:microsoft.com/office/officeart/2005/8/layout/list1"/>
    <dgm:cxn modelId="{CD1A96BD-555D-4749-BB3D-7E5F59D96E68}" type="presParOf" srcId="{7D8FD1E0-126A-471E-B713-D596E3153A90}" destId="{6A1CBE80-0560-443A-BD9C-2ED4D309BAC8}" srcOrd="11" destOrd="0" presId="urn:microsoft.com/office/officeart/2005/8/layout/list1"/>
    <dgm:cxn modelId="{183CF666-C93A-46BB-8A14-FF3047D770D5}" type="presParOf" srcId="{7D8FD1E0-126A-471E-B713-D596E3153A90}" destId="{BEE2C0F0-78B3-412C-9A23-CCEFFDBA01A8}" srcOrd="12" destOrd="0" presId="urn:microsoft.com/office/officeart/2005/8/layout/list1"/>
    <dgm:cxn modelId="{197F05D9-30D1-49C9-A73C-4DD33F608452}" type="presParOf" srcId="{BEE2C0F0-78B3-412C-9A23-CCEFFDBA01A8}" destId="{1A131092-F336-413C-8BE6-17FB720366C8}" srcOrd="0" destOrd="0" presId="urn:microsoft.com/office/officeart/2005/8/layout/list1"/>
    <dgm:cxn modelId="{E05C2219-22BF-404E-AEE0-7617621249D3}" type="presParOf" srcId="{BEE2C0F0-78B3-412C-9A23-CCEFFDBA01A8}" destId="{6D9D50AB-D119-4F6E-A3BE-C1DF7B2BF437}" srcOrd="1" destOrd="0" presId="urn:microsoft.com/office/officeart/2005/8/layout/list1"/>
    <dgm:cxn modelId="{0CA9E213-B212-403A-BC77-741C19F58CD6}" type="presParOf" srcId="{7D8FD1E0-126A-471E-B713-D596E3153A90}" destId="{4E723369-4643-4AD2-93D7-707FAD49CAD5}" srcOrd="13" destOrd="0" presId="urn:microsoft.com/office/officeart/2005/8/layout/list1"/>
    <dgm:cxn modelId="{D3B63827-1B34-496F-8801-851E83B15B18}" type="presParOf" srcId="{7D8FD1E0-126A-471E-B713-D596E3153A90}" destId="{A552C6C5-7D7A-46F6-B34E-389CA3D1D94F}" srcOrd="14" destOrd="0" presId="urn:microsoft.com/office/officeart/2005/8/layout/list1"/>
    <dgm:cxn modelId="{924F0E26-18CA-4999-922C-2D1CF3E42EDD}" type="presParOf" srcId="{7D8FD1E0-126A-471E-B713-D596E3153A90}" destId="{E8AE71A6-5D9B-4934-8994-6B6B31A9D7B4}" srcOrd="15" destOrd="0" presId="urn:microsoft.com/office/officeart/2005/8/layout/list1"/>
    <dgm:cxn modelId="{AE44B436-1841-445A-98B0-EB38BCE3FE82}" type="presParOf" srcId="{7D8FD1E0-126A-471E-B713-D596E3153A90}" destId="{512ABB5F-EF2C-4780-B68C-E2F74A6852F5}" srcOrd="16" destOrd="0" presId="urn:microsoft.com/office/officeart/2005/8/layout/list1"/>
    <dgm:cxn modelId="{BFB76E5B-7C6F-440D-83DC-6AB6A62A96F3}" type="presParOf" srcId="{512ABB5F-EF2C-4780-B68C-E2F74A6852F5}" destId="{50B91429-8E67-4088-B255-DDCE851BCAA1}" srcOrd="0" destOrd="0" presId="urn:microsoft.com/office/officeart/2005/8/layout/list1"/>
    <dgm:cxn modelId="{D61A1C69-5C6D-4328-BAE9-FCD1ADF7F748}" type="presParOf" srcId="{512ABB5F-EF2C-4780-B68C-E2F74A6852F5}" destId="{50AB2DC3-2EBD-4BB5-B267-FFED462CA5C3}" srcOrd="1" destOrd="0" presId="urn:microsoft.com/office/officeart/2005/8/layout/list1"/>
    <dgm:cxn modelId="{1D9D231C-3A16-4332-8103-0E87F52A5C15}" type="presParOf" srcId="{7D8FD1E0-126A-471E-B713-D596E3153A90}" destId="{30100787-2AC6-426E-AFAD-75C4407676A2}" srcOrd="17" destOrd="0" presId="urn:microsoft.com/office/officeart/2005/8/layout/list1"/>
    <dgm:cxn modelId="{3F9431E6-4602-4601-BEC1-87BAE0BADCE0}" type="presParOf" srcId="{7D8FD1E0-126A-471E-B713-D596E3153A90}" destId="{06A8A08D-BD98-4582-8C21-2953DE0BE7D0}" srcOrd="18" destOrd="0" presId="urn:microsoft.com/office/officeart/2005/8/layout/list1"/>
    <dgm:cxn modelId="{1B7FDF80-2A8D-464E-8263-A33FBD2DF584}" type="presParOf" srcId="{7D8FD1E0-126A-471E-B713-D596E3153A90}" destId="{6CEE543B-F3E8-499A-BFE2-09CCA8FE7965}" srcOrd="19" destOrd="0" presId="urn:microsoft.com/office/officeart/2005/8/layout/list1"/>
    <dgm:cxn modelId="{BD0FDEE2-7674-466D-90C6-1DE4C3C9921C}" type="presParOf" srcId="{7D8FD1E0-126A-471E-B713-D596E3153A90}" destId="{5879F1A4-6DEA-4CE3-82E5-4ACB2C8BDE96}" srcOrd="20" destOrd="0" presId="urn:microsoft.com/office/officeart/2005/8/layout/list1"/>
    <dgm:cxn modelId="{72EC833F-8483-4354-BFDC-D7202CE6E8A1}" type="presParOf" srcId="{5879F1A4-6DEA-4CE3-82E5-4ACB2C8BDE96}" destId="{A1AB27C0-9AC8-4E15-BA3F-931D8DAC4C0A}" srcOrd="0" destOrd="0" presId="urn:microsoft.com/office/officeart/2005/8/layout/list1"/>
    <dgm:cxn modelId="{C0E10A93-6BC4-4726-8CB1-25D4028A53DA}" type="presParOf" srcId="{5879F1A4-6DEA-4CE3-82E5-4ACB2C8BDE96}" destId="{79B66371-3455-4F66-AC87-9262002B479A}" srcOrd="1" destOrd="0" presId="urn:microsoft.com/office/officeart/2005/8/layout/list1"/>
    <dgm:cxn modelId="{DCCB63D6-6BC9-4406-8555-18179F8CAB6B}" type="presParOf" srcId="{7D8FD1E0-126A-471E-B713-D596E3153A90}" destId="{4E4B7396-3F7E-4561-81FE-273017749B18}" srcOrd="21" destOrd="0" presId="urn:microsoft.com/office/officeart/2005/8/layout/list1"/>
    <dgm:cxn modelId="{5B3AB989-F558-4ADF-92B4-7BABEDF6237B}" type="presParOf" srcId="{7D8FD1E0-126A-471E-B713-D596E3153A90}" destId="{97EB8B9B-B967-4E42-B1E8-55581CD0FE6E}"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C18EA66-F71F-45C5-97D6-BD933B98791B}" type="doc">
      <dgm:prSet loTypeId="urn:microsoft.com/office/officeart/2005/8/layout/hList6" loCatId="list" qsTypeId="urn:microsoft.com/office/officeart/2005/8/quickstyle/simple2" qsCatId="simple" csTypeId="urn:microsoft.com/office/officeart/2005/8/colors/accent1_2" csCatId="accent1" phldr="1"/>
      <dgm:spPr/>
      <dgm:t>
        <a:bodyPr/>
        <a:lstStyle/>
        <a:p>
          <a:endParaRPr lang="id-ID"/>
        </a:p>
      </dgm:t>
    </dgm:pt>
    <dgm:pt modelId="{EF7573FA-558F-424A-93C8-4D73A388C96A}">
      <dgm:prSet phldrT="[Text]" custT="1"/>
      <dgm:spPr>
        <a:solidFill>
          <a:schemeClr val="accent1"/>
        </a:solidFill>
      </dgm:spPr>
      <dgm:t>
        <a:bodyPr/>
        <a:lstStyle/>
        <a:p>
          <a:pPr algn="ctr"/>
          <a:r>
            <a:rPr lang="en-US" sz="2800" dirty="0" smtClean="0">
              <a:solidFill>
                <a:schemeClr val="tx1"/>
              </a:solidFill>
            </a:rPr>
            <a:t>Nov-Des 2016</a:t>
          </a:r>
          <a:endParaRPr lang="id-ID" sz="2800" dirty="0">
            <a:solidFill>
              <a:schemeClr val="tx1"/>
            </a:solidFill>
          </a:endParaRPr>
        </a:p>
      </dgm:t>
    </dgm:pt>
    <dgm:pt modelId="{940A872F-CE4A-421C-938E-50D0AFE0A47D}" type="parTrans" cxnId="{0256DEAC-9C1A-45A7-A641-622E9D4C71C0}">
      <dgm:prSet/>
      <dgm:spPr/>
      <dgm:t>
        <a:bodyPr/>
        <a:lstStyle/>
        <a:p>
          <a:endParaRPr lang="id-ID"/>
        </a:p>
      </dgm:t>
    </dgm:pt>
    <dgm:pt modelId="{A057D666-5138-4EF6-9BE8-F8431A34D057}" type="sibTrans" cxnId="{0256DEAC-9C1A-45A7-A641-622E9D4C71C0}">
      <dgm:prSet/>
      <dgm:spPr/>
      <dgm:t>
        <a:bodyPr/>
        <a:lstStyle/>
        <a:p>
          <a:endParaRPr lang="id-ID"/>
        </a:p>
      </dgm:t>
    </dgm:pt>
    <dgm:pt modelId="{AAB00083-D0BF-4623-8AF0-4315D0276FB5}">
      <dgm:prSet phldrT="[Text]" custT="1">
        <dgm:style>
          <a:lnRef idx="2">
            <a:schemeClr val="accent2">
              <a:shade val="50000"/>
            </a:schemeClr>
          </a:lnRef>
          <a:fillRef idx="1">
            <a:schemeClr val="accent2"/>
          </a:fillRef>
          <a:effectRef idx="0">
            <a:schemeClr val="accent2"/>
          </a:effectRef>
          <a:fontRef idx="minor">
            <a:schemeClr val="lt1"/>
          </a:fontRef>
        </dgm:style>
      </dgm:prSet>
      <dgm:spPr>
        <a:solidFill>
          <a:schemeClr val="accent1"/>
        </a:solidFill>
      </dgm:spPr>
      <dgm:t>
        <a:bodyPr/>
        <a:lstStyle/>
        <a:p>
          <a:r>
            <a:rPr lang="en-US" sz="2400" dirty="0" err="1" smtClean="0">
              <a:solidFill>
                <a:schemeClr val="tx1"/>
              </a:solidFill>
            </a:rPr>
            <a:t>Penerimaan</a:t>
          </a:r>
          <a:r>
            <a:rPr lang="en-US" sz="2400" dirty="0" smtClean="0">
              <a:solidFill>
                <a:schemeClr val="tx1"/>
              </a:solidFill>
            </a:rPr>
            <a:t> Proposal </a:t>
          </a:r>
          <a:r>
            <a:rPr lang="en-US" sz="2400" dirty="0" err="1" smtClean="0">
              <a:solidFill>
                <a:schemeClr val="tx1"/>
              </a:solidFill>
            </a:rPr>
            <a:t>untuk</a:t>
          </a:r>
          <a:r>
            <a:rPr lang="en-US" sz="2400" dirty="0" smtClean="0">
              <a:solidFill>
                <a:schemeClr val="tx1"/>
              </a:solidFill>
            </a:rPr>
            <a:t> </a:t>
          </a:r>
          <a:r>
            <a:rPr lang="en-US" sz="2400" dirty="0" err="1" smtClean="0">
              <a:solidFill>
                <a:schemeClr val="tx1"/>
              </a:solidFill>
            </a:rPr>
            <a:t>pendanaan</a:t>
          </a:r>
          <a:r>
            <a:rPr lang="en-US" sz="2400" dirty="0" smtClean="0">
              <a:solidFill>
                <a:schemeClr val="tx1"/>
              </a:solidFill>
            </a:rPr>
            <a:t> UT 2017</a:t>
          </a:r>
          <a:endParaRPr lang="id-ID" sz="2400" dirty="0">
            <a:solidFill>
              <a:schemeClr val="tx1"/>
            </a:solidFill>
          </a:endParaRPr>
        </a:p>
      </dgm:t>
    </dgm:pt>
    <dgm:pt modelId="{6CC1D00C-6430-40FD-B181-42D5CAF0F47B}" type="parTrans" cxnId="{0B6EE229-7C2F-43A2-B2EE-5016B3F14571}">
      <dgm:prSet/>
      <dgm:spPr/>
      <dgm:t>
        <a:bodyPr/>
        <a:lstStyle/>
        <a:p>
          <a:endParaRPr lang="id-ID"/>
        </a:p>
      </dgm:t>
    </dgm:pt>
    <dgm:pt modelId="{160942DC-F476-4726-8FF1-C9ACBA2E3478}" type="sibTrans" cxnId="{0B6EE229-7C2F-43A2-B2EE-5016B3F14571}">
      <dgm:prSet/>
      <dgm:spPr/>
      <dgm:t>
        <a:bodyPr/>
        <a:lstStyle/>
        <a:p>
          <a:endParaRPr lang="id-ID"/>
        </a:p>
      </dgm:t>
    </dgm:pt>
    <dgm:pt modelId="{F2A8CEA8-6E68-4376-ABAB-3C1C509F1EB2}">
      <dgm:prSet phldrT="[Text]" custT="1"/>
      <dgm:spPr>
        <a:solidFill>
          <a:srgbClr val="99FF99"/>
        </a:solidFill>
      </dgm:spPr>
      <dgm:t>
        <a:bodyPr/>
        <a:lstStyle/>
        <a:p>
          <a:pPr algn="ctr"/>
          <a:r>
            <a:rPr lang="en-US" sz="2800" dirty="0" smtClean="0">
              <a:solidFill>
                <a:schemeClr val="tx1"/>
              </a:solidFill>
            </a:rPr>
            <a:t>Jan-Feb 2017</a:t>
          </a:r>
          <a:endParaRPr lang="id-ID" sz="2800" dirty="0">
            <a:solidFill>
              <a:schemeClr val="tx1"/>
            </a:solidFill>
          </a:endParaRPr>
        </a:p>
      </dgm:t>
    </dgm:pt>
    <dgm:pt modelId="{5DE4339D-A412-4F51-83DB-B0475EC6D571}" type="parTrans" cxnId="{483CF698-D986-434A-9D7C-817F49A75869}">
      <dgm:prSet/>
      <dgm:spPr/>
      <dgm:t>
        <a:bodyPr/>
        <a:lstStyle/>
        <a:p>
          <a:endParaRPr lang="id-ID"/>
        </a:p>
      </dgm:t>
    </dgm:pt>
    <dgm:pt modelId="{EAA9C4FF-2E4B-4413-BB11-CA425F73F977}" type="sibTrans" cxnId="{483CF698-D986-434A-9D7C-817F49A75869}">
      <dgm:prSet/>
      <dgm:spPr/>
      <dgm:t>
        <a:bodyPr/>
        <a:lstStyle/>
        <a:p>
          <a:endParaRPr lang="id-ID"/>
        </a:p>
      </dgm:t>
    </dgm:pt>
    <dgm:pt modelId="{D8C68FF9-1084-4820-991E-5D6193D25A74}">
      <dgm:prSet phldrT="[Text]" custT="1">
        <dgm:style>
          <a:lnRef idx="1">
            <a:schemeClr val="accent2"/>
          </a:lnRef>
          <a:fillRef idx="2">
            <a:schemeClr val="accent2"/>
          </a:fillRef>
          <a:effectRef idx="1">
            <a:schemeClr val="accent2"/>
          </a:effectRef>
          <a:fontRef idx="minor">
            <a:schemeClr val="dk1"/>
          </a:fontRef>
        </dgm:style>
      </dgm:prSet>
      <dgm:spPr>
        <a:solidFill>
          <a:srgbClr val="99FF99"/>
        </a:solidFill>
      </dgm:spPr>
      <dgm:t>
        <a:bodyPr/>
        <a:lstStyle/>
        <a:p>
          <a:r>
            <a:rPr lang="en-US" sz="2400" dirty="0" err="1" smtClean="0">
              <a:solidFill>
                <a:schemeClr val="tx1"/>
              </a:solidFill>
            </a:rPr>
            <a:t>Seleksi</a:t>
          </a:r>
          <a:r>
            <a:rPr lang="en-US" sz="2400" dirty="0" smtClean="0">
              <a:solidFill>
                <a:schemeClr val="tx1"/>
              </a:solidFill>
            </a:rPr>
            <a:t> Proposal </a:t>
          </a:r>
          <a:r>
            <a:rPr lang="en-US" sz="2400" dirty="0" err="1" smtClean="0">
              <a:solidFill>
                <a:schemeClr val="tx1"/>
              </a:solidFill>
            </a:rPr>
            <a:t>untuk</a:t>
          </a:r>
          <a:r>
            <a:rPr lang="en-US" sz="2400" dirty="0" smtClean="0">
              <a:solidFill>
                <a:schemeClr val="tx1"/>
              </a:solidFill>
            </a:rPr>
            <a:t> </a:t>
          </a:r>
          <a:r>
            <a:rPr lang="en-US" sz="2400" dirty="0" err="1" smtClean="0">
              <a:solidFill>
                <a:schemeClr val="tx1"/>
              </a:solidFill>
            </a:rPr>
            <a:t>pendanaan</a:t>
          </a:r>
          <a:r>
            <a:rPr lang="en-US" sz="2400" dirty="0" smtClean="0">
              <a:solidFill>
                <a:schemeClr val="tx1"/>
              </a:solidFill>
            </a:rPr>
            <a:t> UT</a:t>
          </a:r>
          <a:endParaRPr lang="id-ID" sz="2400" dirty="0">
            <a:solidFill>
              <a:schemeClr val="tx1"/>
            </a:solidFill>
          </a:endParaRPr>
        </a:p>
      </dgm:t>
    </dgm:pt>
    <dgm:pt modelId="{E4940BAE-CD2C-4D6F-B4E6-ABF95CD8810B}" type="parTrans" cxnId="{942B1923-5AF9-47F3-B4E2-9B263674BDC6}">
      <dgm:prSet/>
      <dgm:spPr/>
      <dgm:t>
        <a:bodyPr/>
        <a:lstStyle/>
        <a:p>
          <a:endParaRPr lang="id-ID"/>
        </a:p>
      </dgm:t>
    </dgm:pt>
    <dgm:pt modelId="{1EB033BF-A781-4D0B-950E-0D2A2FF1EF0E}" type="sibTrans" cxnId="{942B1923-5AF9-47F3-B4E2-9B263674BDC6}">
      <dgm:prSet/>
      <dgm:spPr/>
      <dgm:t>
        <a:bodyPr/>
        <a:lstStyle/>
        <a:p>
          <a:endParaRPr lang="id-ID"/>
        </a:p>
      </dgm:t>
    </dgm:pt>
    <dgm:pt modelId="{3ED22F4C-2C14-481E-92B9-7C96FC479D74}">
      <dgm:prSet custT="1">
        <dgm:style>
          <a:lnRef idx="1">
            <a:schemeClr val="accent2"/>
          </a:lnRef>
          <a:fillRef idx="2">
            <a:schemeClr val="accent2"/>
          </a:fillRef>
          <a:effectRef idx="1">
            <a:schemeClr val="accent2"/>
          </a:effectRef>
          <a:fontRef idx="minor">
            <a:schemeClr val="dk1"/>
          </a:fontRef>
        </dgm:style>
      </dgm:prSet>
      <dgm:spPr>
        <a:solidFill>
          <a:srgbClr val="99FF99"/>
        </a:solidFill>
      </dgm:spPr>
      <dgm:t>
        <a:bodyPr/>
        <a:lstStyle/>
        <a:p>
          <a:r>
            <a:rPr lang="en-US" sz="2400" dirty="0" err="1" smtClean="0">
              <a:solidFill>
                <a:schemeClr val="tx1"/>
              </a:solidFill>
            </a:rPr>
            <a:t>Penetapan</a:t>
          </a:r>
          <a:r>
            <a:rPr lang="en-US" sz="2400" dirty="0" smtClean="0">
              <a:solidFill>
                <a:schemeClr val="tx1"/>
              </a:solidFill>
            </a:rPr>
            <a:t> </a:t>
          </a:r>
          <a:r>
            <a:rPr lang="en-US" sz="2400" dirty="0" err="1" smtClean="0">
              <a:solidFill>
                <a:schemeClr val="tx1"/>
              </a:solidFill>
            </a:rPr>
            <a:t>Pemenang</a:t>
          </a:r>
          <a:r>
            <a:rPr lang="en-US" sz="2400" dirty="0" smtClean="0">
              <a:solidFill>
                <a:schemeClr val="tx1"/>
              </a:solidFill>
            </a:rPr>
            <a:t> </a:t>
          </a:r>
          <a:r>
            <a:rPr lang="en-US" sz="2400" dirty="0" err="1" smtClean="0">
              <a:solidFill>
                <a:schemeClr val="tx1"/>
              </a:solidFill>
            </a:rPr>
            <a:t>pendanaan</a:t>
          </a:r>
          <a:r>
            <a:rPr lang="en-US" sz="2400" dirty="0" smtClean="0">
              <a:solidFill>
                <a:schemeClr val="tx1"/>
              </a:solidFill>
            </a:rPr>
            <a:t> UT </a:t>
          </a:r>
          <a:endParaRPr lang="id-ID" sz="2400" dirty="0">
            <a:solidFill>
              <a:schemeClr val="tx1"/>
            </a:solidFill>
          </a:endParaRPr>
        </a:p>
      </dgm:t>
    </dgm:pt>
    <dgm:pt modelId="{FCDE6A40-6AB5-4100-A027-333B2F7E3242}" type="parTrans" cxnId="{720B8414-22FA-4BBD-A4AA-23BD1599345D}">
      <dgm:prSet/>
      <dgm:spPr/>
      <dgm:t>
        <a:bodyPr/>
        <a:lstStyle/>
        <a:p>
          <a:endParaRPr lang="id-ID"/>
        </a:p>
      </dgm:t>
    </dgm:pt>
    <dgm:pt modelId="{F131FA49-097D-461E-A261-6A063ED60DDB}" type="sibTrans" cxnId="{720B8414-22FA-4BBD-A4AA-23BD1599345D}">
      <dgm:prSet/>
      <dgm:spPr/>
      <dgm:t>
        <a:bodyPr/>
        <a:lstStyle/>
        <a:p>
          <a:endParaRPr lang="id-ID"/>
        </a:p>
      </dgm:t>
    </dgm:pt>
    <dgm:pt modelId="{119489EC-7E67-4DFA-801A-EEB2A3492E6C}">
      <dgm:prSet custT="1">
        <dgm:style>
          <a:lnRef idx="1">
            <a:schemeClr val="accent2"/>
          </a:lnRef>
          <a:fillRef idx="2">
            <a:schemeClr val="accent2"/>
          </a:fillRef>
          <a:effectRef idx="1">
            <a:schemeClr val="accent2"/>
          </a:effectRef>
          <a:fontRef idx="minor">
            <a:schemeClr val="dk1"/>
          </a:fontRef>
        </dgm:style>
      </dgm:prSet>
      <dgm:spPr>
        <a:solidFill>
          <a:srgbClr val="99FF99"/>
        </a:solidFill>
      </dgm:spPr>
      <dgm:t>
        <a:bodyPr/>
        <a:lstStyle/>
        <a:p>
          <a:r>
            <a:rPr lang="en-US" sz="2400" dirty="0" err="1" smtClean="0">
              <a:solidFill>
                <a:schemeClr val="tx1"/>
              </a:solidFill>
            </a:rPr>
            <a:t>Penandatanganan</a:t>
          </a:r>
          <a:r>
            <a:rPr lang="en-US" sz="2400" dirty="0" smtClean="0">
              <a:solidFill>
                <a:schemeClr val="tx1"/>
              </a:solidFill>
            </a:rPr>
            <a:t> Surat </a:t>
          </a:r>
          <a:r>
            <a:rPr lang="en-US" sz="2400" dirty="0" err="1" smtClean="0">
              <a:solidFill>
                <a:schemeClr val="tx1"/>
              </a:solidFill>
            </a:rPr>
            <a:t>Perjanjian</a:t>
          </a:r>
          <a:r>
            <a:rPr lang="en-US" sz="2400" dirty="0" smtClean="0">
              <a:solidFill>
                <a:schemeClr val="tx1"/>
              </a:solidFill>
            </a:rPr>
            <a:t> UT </a:t>
          </a:r>
          <a:r>
            <a:rPr lang="en-US" sz="2400" dirty="0" err="1" smtClean="0">
              <a:solidFill>
                <a:schemeClr val="tx1"/>
              </a:solidFill>
            </a:rPr>
            <a:t>dan</a:t>
          </a:r>
          <a:r>
            <a:rPr lang="en-US" sz="2400" dirty="0" smtClean="0">
              <a:solidFill>
                <a:schemeClr val="tx1"/>
              </a:solidFill>
            </a:rPr>
            <a:t> DRPM 2017</a:t>
          </a:r>
          <a:endParaRPr lang="id-ID" sz="2400" dirty="0">
            <a:solidFill>
              <a:schemeClr val="tx1"/>
            </a:solidFill>
          </a:endParaRPr>
        </a:p>
      </dgm:t>
    </dgm:pt>
    <dgm:pt modelId="{2CF06AC9-D331-4BDF-9580-10E7181CBE6E}" type="parTrans" cxnId="{7D74F0C4-1E97-4FDB-9683-A5F966A890EC}">
      <dgm:prSet/>
      <dgm:spPr/>
      <dgm:t>
        <a:bodyPr/>
        <a:lstStyle/>
        <a:p>
          <a:endParaRPr lang="id-ID"/>
        </a:p>
      </dgm:t>
    </dgm:pt>
    <dgm:pt modelId="{A5F76204-B540-414F-B321-BAC3D129A86E}" type="sibTrans" cxnId="{7D74F0C4-1E97-4FDB-9683-A5F966A890EC}">
      <dgm:prSet/>
      <dgm:spPr/>
      <dgm:t>
        <a:bodyPr/>
        <a:lstStyle/>
        <a:p>
          <a:endParaRPr lang="id-ID"/>
        </a:p>
      </dgm:t>
    </dgm:pt>
    <dgm:pt modelId="{68B2C175-773C-40F7-A1EF-C2E24EF6F1BE}">
      <dgm:prSet custT="1"/>
      <dgm:spPr>
        <a:solidFill>
          <a:srgbClr val="FFCCFF"/>
        </a:solidFill>
      </dgm:spPr>
      <dgm:t>
        <a:bodyPr/>
        <a:lstStyle/>
        <a:p>
          <a:pPr marL="285750" lvl="1" indent="0" defTabSz="1555750">
            <a:lnSpc>
              <a:spcPct val="90000"/>
            </a:lnSpc>
            <a:spcBef>
              <a:spcPct val="0"/>
            </a:spcBef>
            <a:spcAft>
              <a:spcPct val="15000"/>
            </a:spcAft>
            <a:buNone/>
          </a:pPr>
          <a:endParaRPr lang="id-ID" sz="2400" dirty="0">
            <a:solidFill>
              <a:schemeClr val="tx1"/>
            </a:solidFill>
          </a:endParaRPr>
        </a:p>
      </dgm:t>
    </dgm:pt>
    <dgm:pt modelId="{F9107CD6-8D26-478F-B065-06D026048D88}" type="parTrans" cxnId="{27A00300-1372-486B-96B1-C16862E8B60D}">
      <dgm:prSet/>
      <dgm:spPr/>
      <dgm:t>
        <a:bodyPr/>
        <a:lstStyle/>
        <a:p>
          <a:endParaRPr lang="id-ID"/>
        </a:p>
      </dgm:t>
    </dgm:pt>
    <dgm:pt modelId="{914A4D92-10E9-4465-B2B7-11FA71DFAECD}" type="sibTrans" cxnId="{27A00300-1372-486B-96B1-C16862E8B60D}">
      <dgm:prSet/>
      <dgm:spPr/>
      <dgm:t>
        <a:bodyPr/>
        <a:lstStyle/>
        <a:p>
          <a:endParaRPr lang="id-ID"/>
        </a:p>
      </dgm:t>
    </dgm:pt>
    <dgm:pt modelId="{B5584B6B-4C26-4161-A865-7E99FBEAB94F}">
      <dgm:prSet custT="1"/>
      <dgm:spPr>
        <a:solidFill>
          <a:srgbClr val="FFCCFF"/>
        </a:solidFill>
      </dgm:spPr>
      <dgm:t>
        <a:bodyPr/>
        <a:lstStyle/>
        <a:p>
          <a:pPr algn="ctr"/>
          <a:r>
            <a:rPr lang="en-US" sz="2800" dirty="0" err="1" smtClean="0">
              <a:solidFill>
                <a:schemeClr val="tx1"/>
              </a:solidFill>
            </a:rPr>
            <a:t>Maret</a:t>
          </a:r>
          <a:r>
            <a:rPr lang="en-US" sz="2800" dirty="0" smtClean="0">
              <a:solidFill>
                <a:schemeClr val="tx1"/>
              </a:solidFill>
            </a:rPr>
            <a:t> 2017</a:t>
          </a:r>
          <a:endParaRPr lang="id-ID" sz="2800" dirty="0">
            <a:solidFill>
              <a:schemeClr val="tx1"/>
            </a:solidFill>
          </a:endParaRPr>
        </a:p>
      </dgm:t>
    </dgm:pt>
    <dgm:pt modelId="{32890655-E423-4EC2-9F93-16B1E669FFA6}" type="parTrans" cxnId="{46BDA4FC-8292-4255-B387-1C76F29DC343}">
      <dgm:prSet/>
      <dgm:spPr/>
      <dgm:t>
        <a:bodyPr/>
        <a:lstStyle/>
        <a:p>
          <a:endParaRPr lang="id-ID"/>
        </a:p>
      </dgm:t>
    </dgm:pt>
    <dgm:pt modelId="{0C25100D-53A8-441F-B80C-690E7F8C1AC1}" type="sibTrans" cxnId="{46BDA4FC-8292-4255-B387-1C76F29DC343}">
      <dgm:prSet/>
      <dgm:spPr/>
      <dgm:t>
        <a:bodyPr/>
        <a:lstStyle/>
        <a:p>
          <a:endParaRPr lang="id-ID"/>
        </a:p>
      </dgm:t>
    </dgm:pt>
    <dgm:pt modelId="{2C98147A-F80F-45BF-880C-5999F569A52B}">
      <dgm:prSet custT="1"/>
      <dgm:spPr>
        <a:solidFill>
          <a:srgbClr val="FFCCFF"/>
        </a:solidFill>
      </dgm:spPr>
      <dgm:t>
        <a:bodyPr/>
        <a:lstStyle/>
        <a:p>
          <a:pPr marL="238125" marR="0" lvl="1" indent="-238125" defTabSz="1555750" eaLnBrk="1" fontAlgn="auto" latinLnBrk="0" hangingPunct="1">
            <a:lnSpc>
              <a:spcPct val="90000"/>
            </a:lnSpc>
            <a:spcBef>
              <a:spcPct val="0"/>
            </a:spcBef>
            <a:spcAft>
              <a:spcPct val="15000"/>
            </a:spcAft>
            <a:buClrTx/>
            <a:buSzTx/>
            <a:buFontTx/>
            <a:buNone/>
            <a:tabLst/>
            <a:defRPr/>
          </a:pPr>
          <a:r>
            <a:rPr lang="en-US" sz="2400" dirty="0" err="1" smtClean="0">
              <a:solidFill>
                <a:schemeClr val="tx1"/>
              </a:solidFill>
            </a:rPr>
            <a:t>Pelaksanaan</a:t>
          </a:r>
          <a:r>
            <a:rPr lang="en-US" sz="2400" dirty="0" smtClean="0">
              <a:solidFill>
                <a:schemeClr val="tx1"/>
              </a:solidFill>
            </a:rPr>
            <a:t> </a:t>
          </a:r>
          <a:r>
            <a:rPr lang="en-US" sz="2400" dirty="0" err="1" smtClean="0">
              <a:solidFill>
                <a:schemeClr val="tx1"/>
              </a:solidFill>
            </a:rPr>
            <a:t>penelitian</a:t>
          </a:r>
          <a:r>
            <a:rPr lang="en-US" sz="2400" dirty="0" smtClean="0">
              <a:solidFill>
                <a:schemeClr val="tx1"/>
              </a:solidFill>
            </a:rPr>
            <a:t> </a:t>
          </a:r>
          <a:r>
            <a:rPr lang="en-US" sz="2400" dirty="0" err="1" smtClean="0">
              <a:solidFill>
                <a:schemeClr val="tx1"/>
              </a:solidFill>
            </a:rPr>
            <a:t>tahun</a:t>
          </a:r>
          <a:r>
            <a:rPr lang="en-US" sz="2400" dirty="0" smtClean="0">
              <a:solidFill>
                <a:schemeClr val="tx1"/>
              </a:solidFill>
            </a:rPr>
            <a:t> 2017</a:t>
          </a:r>
          <a:endParaRPr lang="id-ID" sz="2400" dirty="0">
            <a:solidFill>
              <a:schemeClr val="tx1"/>
            </a:solidFill>
          </a:endParaRPr>
        </a:p>
      </dgm:t>
    </dgm:pt>
    <dgm:pt modelId="{EF9536EE-C8B6-4A42-8701-88D06C478BED}" type="parTrans" cxnId="{DF9D38AA-4B27-433A-B69B-6EB2ABD11FD9}">
      <dgm:prSet/>
      <dgm:spPr/>
      <dgm:t>
        <a:bodyPr/>
        <a:lstStyle/>
        <a:p>
          <a:endParaRPr lang="id-ID"/>
        </a:p>
      </dgm:t>
    </dgm:pt>
    <dgm:pt modelId="{3FC8AFD7-3878-4679-9248-36587CF71972}" type="sibTrans" cxnId="{DF9D38AA-4B27-433A-B69B-6EB2ABD11FD9}">
      <dgm:prSet/>
      <dgm:spPr/>
      <dgm:t>
        <a:bodyPr/>
        <a:lstStyle/>
        <a:p>
          <a:endParaRPr lang="id-ID"/>
        </a:p>
      </dgm:t>
    </dgm:pt>
    <dgm:pt modelId="{03A06379-3F6D-4035-A79A-F76043782C4B}">
      <dgm:prSet custT="1"/>
      <dgm:spPr>
        <a:solidFill>
          <a:srgbClr val="FFCCFF"/>
        </a:solidFill>
      </dgm:spPr>
      <dgm:t>
        <a:bodyPr/>
        <a:lstStyle/>
        <a:p>
          <a:pPr marL="238125" lvl="1" indent="-238125" defTabSz="1555750">
            <a:lnSpc>
              <a:spcPct val="90000"/>
            </a:lnSpc>
            <a:spcBef>
              <a:spcPct val="0"/>
            </a:spcBef>
            <a:spcAft>
              <a:spcPct val="15000"/>
            </a:spcAft>
            <a:buNone/>
          </a:pPr>
          <a:r>
            <a:rPr lang="en-US" sz="2400" dirty="0" err="1" smtClean="0">
              <a:solidFill>
                <a:schemeClr val="tx1"/>
              </a:solidFill>
            </a:rPr>
            <a:t>Penilaian</a:t>
          </a:r>
          <a:r>
            <a:rPr lang="en-US" sz="2400" dirty="0" smtClean="0">
              <a:solidFill>
                <a:schemeClr val="tx1"/>
              </a:solidFill>
            </a:rPr>
            <a:t> TKT </a:t>
          </a:r>
          <a:r>
            <a:rPr lang="en-US" sz="2400" dirty="0" err="1" smtClean="0">
              <a:solidFill>
                <a:schemeClr val="tx1"/>
              </a:solidFill>
            </a:rPr>
            <a:t>hasil</a:t>
          </a:r>
          <a:r>
            <a:rPr lang="en-US" sz="2400" dirty="0" smtClean="0">
              <a:solidFill>
                <a:schemeClr val="tx1"/>
              </a:solidFill>
            </a:rPr>
            <a:t> </a:t>
          </a:r>
          <a:r>
            <a:rPr lang="en-US" sz="2400" dirty="0" err="1" smtClean="0">
              <a:solidFill>
                <a:schemeClr val="tx1"/>
              </a:solidFill>
            </a:rPr>
            <a:t>penelitian</a:t>
          </a:r>
          <a:r>
            <a:rPr lang="en-US" sz="2400" dirty="0" smtClean="0">
              <a:solidFill>
                <a:schemeClr val="tx1"/>
              </a:solidFill>
            </a:rPr>
            <a:t> </a:t>
          </a:r>
          <a:r>
            <a:rPr lang="en-US" sz="2400" dirty="0" err="1" smtClean="0">
              <a:solidFill>
                <a:schemeClr val="tx1"/>
              </a:solidFill>
            </a:rPr>
            <a:t>tahun</a:t>
          </a:r>
          <a:r>
            <a:rPr lang="en-US" sz="2400" dirty="0" smtClean="0">
              <a:solidFill>
                <a:schemeClr val="tx1"/>
              </a:solidFill>
            </a:rPr>
            <a:t> 2016</a:t>
          </a:r>
          <a:endParaRPr lang="id-ID" sz="2400" dirty="0">
            <a:solidFill>
              <a:schemeClr val="tx1"/>
            </a:solidFill>
          </a:endParaRPr>
        </a:p>
      </dgm:t>
    </dgm:pt>
    <dgm:pt modelId="{376FC4E4-5EEF-4BDD-8D7F-4A8C94446FBC}" type="parTrans" cxnId="{602ABFCF-4467-4735-B377-85AC2689226F}">
      <dgm:prSet/>
      <dgm:spPr/>
      <dgm:t>
        <a:bodyPr/>
        <a:lstStyle/>
        <a:p>
          <a:endParaRPr lang="id-ID"/>
        </a:p>
      </dgm:t>
    </dgm:pt>
    <dgm:pt modelId="{B4F6F735-0C3B-43A6-91F0-AD27ED966F52}" type="sibTrans" cxnId="{602ABFCF-4467-4735-B377-85AC2689226F}">
      <dgm:prSet/>
      <dgm:spPr/>
      <dgm:t>
        <a:bodyPr/>
        <a:lstStyle/>
        <a:p>
          <a:endParaRPr lang="id-ID"/>
        </a:p>
      </dgm:t>
    </dgm:pt>
    <dgm:pt modelId="{4F99E1B9-53CF-4D50-8D44-1E153AF6B4D1}">
      <dgm:prSet phldrT="[Text]" custT="1">
        <dgm:style>
          <a:lnRef idx="2">
            <a:schemeClr val="accent2">
              <a:shade val="50000"/>
            </a:schemeClr>
          </a:lnRef>
          <a:fillRef idx="1">
            <a:schemeClr val="accent2"/>
          </a:fillRef>
          <a:effectRef idx="0">
            <a:schemeClr val="accent2"/>
          </a:effectRef>
          <a:fontRef idx="minor">
            <a:schemeClr val="lt1"/>
          </a:fontRef>
        </dgm:style>
      </dgm:prSet>
      <dgm:spPr>
        <a:solidFill>
          <a:schemeClr val="accent1"/>
        </a:solidFill>
      </dgm:spPr>
      <dgm:t>
        <a:bodyPr/>
        <a:lstStyle/>
        <a:p>
          <a:r>
            <a:rPr lang="en-US" sz="2400" dirty="0" err="1" smtClean="0">
              <a:solidFill>
                <a:schemeClr val="tx1"/>
              </a:solidFill>
            </a:rPr>
            <a:t>Pengumuman</a:t>
          </a:r>
          <a:r>
            <a:rPr lang="en-US" sz="2400" dirty="0" smtClean="0">
              <a:solidFill>
                <a:schemeClr val="tx1"/>
              </a:solidFill>
            </a:rPr>
            <a:t> </a:t>
          </a:r>
          <a:r>
            <a:rPr lang="en-US" sz="2400" dirty="0" err="1" smtClean="0">
              <a:solidFill>
                <a:schemeClr val="tx1"/>
              </a:solidFill>
            </a:rPr>
            <a:t>pemenang</a:t>
          </a:r>
          <a:r>
            <a:rPr lang="en-US" sz="2400" dirty="0" smtClean="0">
              <a:solidFill>
                <a:schemeClr val="tx1"/>
              </a:solidFill>
            </a:rPr>
            <a:t> </a:t>
          </a:r>
          <a:r>
            <a:rPr lang="en-US" sz="2400" dirty="0" err="1" smtClean="0">
              <a:solidFill>
                <a:schemeClr val="tx1"/>
              </a:solidFill>
            </a:rPr>
            <a:t>hibah</a:t>
          </a:r>
          <a:r>
            <a:rPr lang="en-US" sz="2400" dirty="0" smtClean="0">
              <a:solidFill>
                <a:schemeClr val="tx1"/>
              </a:solidFill>
            </a:rPr>
            <a:t> DRPM 2017</a:t>
          </a:r>
          <a:endParaRPr lang="id-ID" sz="2400" dirty="0">
            <a:solidFill>
              <a:schemeClr val="tx1"/>
            </a:solidFill>
          </a:endParaRPr>
        </a:p>
      </dgm:t>
    </dgm:pt>
    <dgm:pt modelId="{845CDFCC-D79F-493A-959C-6291B631538D}" type="parTrans" cxnId="{EB5FE162-E540-48BD-857F-0E67A54C0A2F}">
      <dgm:prSet/>
      <dgm:spPr/>
    </dgm:pt>
    <dgm:pt modelId="{9CF3B13E-B186-4EA5-8081-31B98398B42A}" type="sibTrans" cxnId="{EB5FE162-E540-48BD-857F-0E67A54C0A2F}">
      <dgm:prSet/>
      <dgm:spPr/>
    </dgm:pt>
    <dgm:pt modelId="{DA2A63D5-E577-44E8-B42F-94C8419E0D19}">
      <dgm:prSet custT="1">
        <dgm:style>
          <a:lnRef idx="1">
            <a:schemeClr val="accent2"/>
          </a:lnRef>
          <a:fillRef idx="2">
            <a:schemeClr val="accent2"/>
          </a:fillRef>
          <a:effectRef idx="1">
            <a:schemeClr val="accent2"/>
          </a:effectRef>
          <a:fontRef idx="minor">
            <a:schemeClr val="dk1"/>
          </a:fontRef>
        </dgm:style>
      </dgm:prSet>
      <dgm:spPr>
        <a:solidFill>
          <a:srgbClr val="99FF99"/>
        </a:solidFill>
      </dgm:spPr>
      <dgm:t>
        <a:bodyPr/>
        <a:lstStyle/>
        <a:p>
          <a:r>
            <a:rPr lang="en-US" sz="2400" dirty="0" err="1" smtClean="0">
              <a:solidFill>
                <a:schemeClr val="tx1"/>
              </a:solidFill>
            </a:rPr>
            <a:t>Pengusulan</a:t>
          </a:r>
          <a:r>
            <a:rPr lang="en-US" sz="2400" dirty="0" smtClean="0">
              <a:solidFill>
                <a:schemeClr val="tx1"/>
              </a:solidFill>
            </a:rPr>
            <a:t> Proposal </a:t>
          </a:r>
          <a:r>
            <a:rPr lang="en-US" sz="2400" dirty="0" err="1" smtClean="0">
              <a:solidFill>
                <a:schemeClr val="tx1"/>
              </a:solidFill>
            </a:rPr>
            <a:t>untuk</a:t>
          </a:r>
          <a:r>
            <a:rPr lang="en-US" sz="2400" dirty="0" smtClean="0">
              <a:solidFill>
                <a:schemeClr val="tx1"/>
              </a:solidFill>
            </a:rPr>
            <a:t> </a:t>
          </a:r>
          <a:r>
            <a:rPr lang="en-US" sz="2400" dirty="0" err="1" smtClean="0">
              <a:solidFill>
                <a:schemeClr val="tx1"/>
              </a:solidFill>
            </a:rPr>
            <a:t>pendanaan</a:t>
          </a:r>
          <a:r>
            <a:rPr lang="en-US" sz="2400" dirty="0" smtClean="0">
              <a:solidFill>
                <a:schemeClr val="tx1"/>
              </a:solidFill>
            </a:rPr>
            <a:t> DRPM 2018</a:t>
          </a:r>
          <a:endParaRPr lang="id-ID" sz="2400" dirty="0">
            <a:solidFill>
              <a:schemeClr val="tx1"/>
            </a:solidFill>
          </a:endParaRPr>
        </a:p>
      </dgm:t>
    </dgm:pt>
    <dgm:pt modelId="{818CF367-73E5-4BCA-817E-5A3FC4FDEF5B}" type="parTrans" cxnId="{F7B1946F-2E7C-4FED-856F-C8C1BAAAC50E}">
      <dgm:prSet/>
      <dgm:spPr/>
    </dgm:pt>
    <dgm:pt modelId="{2F1355FC-C1C1-49C7-AB50-4E432813F755}" type="sibTrans" cxnId="{F7B1946F-2E7C-4FED-856F-C8C1BAAAC50E}">
      <dgm:prSet/>
      <dgm:spPr/>
    </dgm:pt>
    <dgm:pt modelId="{D3E5601F-06FC-459D-8809-0E4ECE65D1E8}">
      <dgm:prSet custT="1"/>
      <dgm:spPr>
        <a:solidFill>
          <a:srgbClr val="FFCCFF"/>
        </a:solidFill>
      </dgm:spPr>
      <dgm:t>
        <a:bodyPr/>
        <a:lstStyle/>
        <a:p>
          <a:pPr marL="238125" lvl="1" indent="-238125" defTabSz="1555750">
            <a:lnSpc>
              <a:spcPct val="90000"/>
            </a:lnSpc>
            <a:spcBef>
              <a:spcPct val="0"/>
            </a:spcBef>
            <a:spcAft>
              <a:spcPct val="15000"/>
            </a:spcAft>
            <a:buNone/>
          </a:pPr>
          <a:r>
            <a:rPr lang="en-US" sz="2400" dirty="0" err="1" smtClean="0">
              <a:solidFill>
                <a:schemeClr val="tx1"/>
              </a:solidFill>
            </a:rPr>
            <a:t>Pengisian</a:t>
          </a:r>
          <a:r>
            <a:rPr lang="en-US" sz="2400" dirty="0" smtClean="0">
              <a:solidFill>
                <a:schemeClr val="tx1"/>
              </a:solidFill>
            </a:rPr>
            <a:t> </a:t>
          </a:r>
          <a:r>
            <a:rPr lang="en-US" sz="2400" dirty="0" err="1" smtClean="0">
              <a:solidFill>
                <a:schemeClr val="tx1"/>
              </a:solidFill>
            </a:rPr>
            <a:t>Simlitabmas</a:t>
          </a:r>
          <a:r>
            <a:rPr lang="en-US" sz="2400" dirty="0" smtClean="0">
              <a:solidFill>
                <a:schemeClr val="tx1"/>
              </a:solidFill>
            </a:rPr>
            <a:t> </a:t>
          </a:r>
          <a:r>
            <a:rPr lang="en-US" sz="2400" dirty="0" err="1" smtClean="0">
              <a:solidFill>
                <a:schemeClr val="tx1"/>
              </a:solidFill>
            </a:rPr>
            <a:t>Kinerja</a:t>
          </a:r>
          <a:endParaRPr lang="id-ID" sz="2400" dirty="0">
            <a:solidFill>
              <a:schemeClr val="tx1"/>
            </a:solidFill>
          </a:endParaRPr>
        </a:p>
      </dgm:t>
    </dgm:pt>
    <dgm:pt modelId="{B223AFA1-3690-4CB5-8659-4135C84495A3}" type="parTrans" cxnId="{B1A50D6B-47B8-45E9-BF5D-9CCB12777403}">
      <dgm:prSet/>
      <dgm:spPr/>
    </dgm:pt>
    <dgm:pt modelId="{0D9BCAF7-46BE-42CE-9FC7-87857B97D391}" type="sibTrans" cxnId="{B1A50D6B-47B8-45E9-BF5D-9CCB12777403}">
      <dgm:prSet/>
      <dgm:spPr/>
    </dgm:pt>
    <dgm:pt modelId="{B669D3C4-8971-4BF8-B1B4-53D0C4E4E884}">
      <dgm:prSet custT="1"/>
      <dgm:spPr>
        <a:solidFill>
          <a:srgbClr val="FFCCFF"/>
        </a:solidFill>
      </dgm:spPr>
      <dgm:t>
        <a:bodyPr/>
        <a:lstStyle/>
        <a:p>
          <a:pPr marL="238125" lvl="1" indent="-238125" defTabSz="1555750">
            <a:lnSpc>
              <a:spcPct val="90000"/>
            </a:lnSpc>
            <a:spcBef>
              <a:spcPct val="0"/>
            </a:spcBef>
            <a:spcAft>
              <a:spcPct val="15000"/>
            </a:spcAft>
            <a:buNone/>
          </a:pPr>
          <a:r>
            <a:rPr lang="en-US" sz="2400" dirty="0" err="1" smtClean="0">
              <a:solidFill>
                <a:schemeClr val="tx1"/>
              </a:solidFill>
            </a:rPr>
            <a:t>Pengisian</a:t>
          </a:r>
          <a:r>
            <a:rPr lang="en-US" sz="2400" dirty="0" smtClean="0">
              <a:solidFill>
                <a:schemeClr val="tx1"/>
              </a:solidFill>
            </a:rPr>
            <a:t> </a:t>
          </a:r>
          <a:r>
            <a:rPr lang="en-US" sz="2400" dirty="0" err="1" smtClean="0">
              <a:solidFill>
                <a:schemeClr val="tx1"/>
              </a:solidFill>
            </a:rPr>
            <a:t>catatan</a:t>
          </a:r>
          <a:r>
            <a:rPr lang="en-US" sz="2400" dirty="0" smtClean="0">
              <a:solidFill>
                <a:schemeClr val="tx1"/>
              </a:solidFill>
            </a:rPr>
            <a:t> </a:t>
          </a:r>
          <a:r>
            <a:rPr lang="en-US" sz="2400" dirty="0" err="1" smtClean="0">
              <a:solidFill>
                <a:schemeClr val="tx1"/>
              </a:solidFill>
            </a:rPr>
            <a:t>harian</a:t>
          </a:r>
          <a:r>
            <a:rPr lang="en-US" sz="2400" dirty="0" smtClean="0">
              <a:solidFill>
                <a:schemeClr val="tx1"/>
              </a:solidFill>
            </a:rPr>
            <a:t> </a:t>
          </a:r>
          <a:endParaRPr lang="id-ID" sz="2400" dirty="0">
            <a:solidFill>
              <a:schemeClr val="tx1"/>
            </a:solidFill>
          </a:endParaRPr>
        </a:p>
      </dgm:t>
    </dgm:pt>
    <dgm:pt modelId="{256527C3-A2CC-41F1-9A7B-82016B3FA5F3}" type="parTrans" cxnId="{E446A2FE-9DB2-43D2-A792-510008BD31E6}">
      <dgm:prSet/>
      <dgm:spPr/>
    </dgm:pt>
    <dgm:pt modelId="{84FA2AF6-4AF1-4B50-B7A2-0F6E0E54F60C}" type="sibTrans" cxnId="{E446A2FE-9DB2-43D2-A792-510008BD31E6}">
      <dgm:prSet/>
      <dgm:spPr/>
    </dgm:pt>
    <dgm:pt modelId="{4103396E-1671-4EEF-A38A-C2AAFE4843DF}" type="pres">
      <dgm:prSet presAssocID="{BC18EA66-F71F-45C5-97D6-BD933B98791B}" presName="Name0" presStyleCnt="0">
        <dgm:presLayoutVars>
          <dgm:dir/>
          <dgm:resizeHandles val="exact"/>
        </dgm:presLayoutVars>
      </dgm:prSet>
      <dgm:spPr/>
      <dgm:t>
        <a:bodyPr/>
        <a:lstStyle/>
        <a:p>
          <a:endParaRPr lang="id-ID"/>
        </a:p>
      </dgm:t>
    </dgm:pt>
    <dgm:pt modelId="{A9259416-55BC-4382-A47D-4231BAE1E926}" type="pres">
      <dgm:prSet presAssocID="{EF7573FA-558F-424A-93C8-4D73A388C96A}" presName="node" presStyleLbl="node1" presStyleIdx="0" presStyleCnt="3">
        <dgm:presLayoutVars>
          <dgm:bulletEnabled val="1"/>
        </dgm:presLayoutVars>
      </dgm:prSet>
      <dgm:spPr/>
      <dgm:t>
        <a:bodyPr/>
        <a:lstStyle/>
        <a:p>
          <a:endParaRPr lang="id-ID"/>
        </a:p>
      </dgm:t>
    </dgm:pt>
    <dgm:pt modelId="{D7EE1411-4DFE-44FF-8CFE-AE85360C8CFB}" type="pres">
      <dgm:prSet presAssocID="{A057D666-5138-4EF6-9BE8-F8431A34D057}" presName="sibTrans" presStyleCnt="0"/>
      <dgm:spPr/>
    </dgm:pt>
    <dgm:pt modelId="{48329125-552C-41D7-B546-20F66426A8D0}" type="pres">
      <dgm:prSet presAssocID="{F2A8CEA8-6E68-4376-ABAB-3C1C509F1EB2}" presName="node" presStyleLbl="node1" presStyleIdx="1" presStyleCnt="3">
        <dgm:presLayoutVars>
          <dgm:bulletEnabled val="1"/>
        </dgm:presLayoutVars>
      </dgm:prSet>
      <dgm:spPr/>
      <dgm:t>
        <a:bodyPr/>
        <a:lstStyle/>
        <a:p>
          <a:endParaRPr lang="id-ID"/>
        </a:p>
      </dgm:t>
    </dgm:pt>
    <dgm:pt modelId="{3BBEEA69-E71D-4FC0-9F1C-A3754E433D6B}" type="pres">
      <dgm:prSet presAssocID="{EAA9C4FF-2E4B-4413-BB11-CA425F73F977}" presName="sibTrans" presStyleCnt="0"/>
      <dgm:spPr/>
    </dgm:pt>
    <dgm:pt modelId="{30F3FB81-D6C2-493B-B7AF-74D41707DB5B}" type="pres">
      <dgm:prSet presAssocID="{B5584B6B-4C26-4161-A865-7E99FBEAB94F}" presName="node" presStyleLbl="node1" presStyleIdx="2" presStyleCnt="3">
        <dgm:presLayoutVars>
          <dgm:bulletEnabled val="1"/>
        </dgm:presLayoutVars>
      </dgm:prSet>
      <dgm:spPr/>
      <dgm:t>
        <a:bodyPr/>
        <a:lstStyle/>
        <a:p>
          <a:endParaRPr lang="id-ID"/>
        </a:p>
      </dgm:t>
    </dgm:pt>
  </dgm:ptLst>
  <dgm:cxnLst>
    <dgm:cxn modelId="{942B1923-5AF9-47F3-B4E2-9B263674BDC6}" srcId="{F2A8CEA8-6E68-4376-ABAB-3C1C509F1EB2}" destId="{D8C68FF9-1084-4820-991E-5D6193D25A74}" srcOrd="0" destOrd="0" parTransId="{E4940BAE-CD2C-4D6F-B4E6-ABF95CD8810B}" sibTransId="{1EB033BF-A781-4D0B-950E-0D2A2FF1EF0E}"/>
    <dgm:cxn modelId="{720B8414-22FA-4BBD-A4AA-23BD1599345D}" srcId="{F2A8CEA8-6E68-4376-ABAB-3C1C509F1EB2}" destId="{3ED22F4C-2C14-481E-92B9-7C96FC479D74}" srcOrd="1" destOrd="0" parTransId="{FCDE6A40-6AB5-4100-A027-333B2F7E3242}" sibTransId="{F131FA49-097D-461E-A261-6A063ED60DDB}"/>
    <dgm:cxn modelId="{D5FF7B4C-57FA-435D-A9ED-111BD6B7F29C}" type="presOf" srcId="{F2A8CEA8-6E68-4376-ABAB-3C1C509F1EB2}" destId="{48329125-552C-41D7-B546-20F66426A8D0}" srcOrd="0" destOrd="0" presId="urn:microsoft.com/office/officeart/2005/8/layout/hList6"/>
    <dgm:cxn modelId="{F7B1946F-2E7C-4FED-856F-C8C1BAAAC50E}" srcId="{F2A8CEA8-6E68-4376-ABAB-3C1C509F1EB2}" destId="{DA2A63D5-E577-44E8-B42F-94C8419E0D19}" srcOrd="3" destOrd="0" parTransId="{818CF367-73E5-4BCA-817E-5A3FC4FDEF5B}" sibTransId="{2F1355FC-C1C1-49C7-AB50-4E432813F755}"/>
    <dgm:cxn modelId="{E076DE36-AE78-4151-8D82-067E4F944ED3}" type="presOf" srcId="{BC18EA66-F71F-45C5-97D6-BD933B98791B}" destId="{4103396E-1671-4EEF-A38A-C2AAFE4843DF}" srcOrd="0" destOrd="0" presId="urn:microsoft.com/office/officeart/2005/8/layout/hList6"/>
    <dgm:cxn modelId="{483CF698-D986-434A-9D7C-817F49A75869}" srcId="{BC18EA66-F71F-45C5-97D6-BD933B98791B}" destId="{F2A8CEA8-6E68-4376-ABAB-3C1C509F1EB2}" srcOrd="1" destOrd="0" parTransId="{5DE4339D-A412-4F51-83DB-B0475EC6D571}" sibTransId="{EAA9C4FF-2E4B-4413-BB11-CA425F73F977}"/>
    <dgm:cxn modelId="{0256DEAC-9C1A-45A7-A641-622E9D4C71C0}" srcId="{BC18EA66-F71F-45C5-97D6-BD933B98791B}" destId="{EF7573FA-558F-424A-93C8-4D73A388C96A}" srcOrd="0" destOrd="0" parTransId="{940A872F-CE4A-421C-938E-50D0AFE0A47D}" sibTransId="{A057D666-5138-4EF6-9BE8-F8431A34D057}"/>
    <dgm:cxn modelId="{B1A50D6B-47B8-45E9-BF5D-9CCB12777403}" srcId="{B5584B6B-4C26-4161-A865-7E99FBEAB94F}" destId="{D3E5601F-06FC-459D-8809-0E4ECE65D1E8}" srcOrd="3" destOrd="0" parTransId="{B223AFA1-3690-4CB5-8659-4135C84495A3}" sibTransId="{0D9BCAF7-46BE-42CE-9FC7-87857B97D391}"/>
    <dgm:cxn modelId="{7BD2C650-2966-4E1D-9A1B-1AE91340666F}" type="presOf" srcId="{4F99E1B9-53CF-4D50-8D44-1E153AF6B4D1}" destId="{A9259416-55BC-4382-A47D-4231BAE1E926}" srcOrd="0" destOrd="2" presId="urn:microsoft.com/office/officeart/2005/8/layout/hList6"/>
    <dgm:cxn modelId="{66DDB35B-C861-4D43-8763-E6A3C7704E10}" type="presOf" srcId="{2C98147A-F80F-45BF-880C-5999F569A52B}" destId="{30F3FB81-D6C2-493B-B7AF-74D41707DB5B}" srcOrd="0" destOrd="2" presId="urn:microsoft.com/office/officeart/2005/8/layout/hList6"/>
    <dgm:cxn modelId="{306471E3-170B-40D3-9B92-76D6095D128C}" type="presOf" srcId="{68B2C175-773C-40F7-A1EF-C2E24EF6F1BE}" destId="{30F3FB81-D6C2-493B-B7AF-74D41707DB5B}" srcOrd="0" destOrd="1" presId="urn:microsoft.com/office/officeart/2005/8/layout/hList6"/>
    <dgm:cxn modelId="{DF9D38AA-4B27-433A-B69B-6EB2ABD11FD9}" srcId="{B5584B6B-4C26-4161-A865-7E99FBEAB94F}" destId="{2C98147A-F80F-45BF-880C-5999F569A52B}" srcOrd="1" destOrd="0" parTransId="{EF9536EE-C8B6-4A42-8701-88D06C478BED}" sibTransId="{3FC8AFD7-3878-4679-9248-36587CF71972}"/>
    <dgm:cxn modelId="{E446A2FE-9DB2-43D2-A792-510008BD31E6}" srcId="{B5584B6B-4C26-4161-A865-7E99FBEAB94F}" destId="{B669D3C4-8971-4BF8-B1B4-53D0C4E4E884}" srcOrd="4" destOrd="0" parTransId="{256527C3-A2CC-41F1-9A7B-82016B3FA5F3}" sibTransId="{84FA2AF6-4AF1-4B50-B7A2-0F6E0E54F60C}"/>
    <dgm:cxn modelId="{0917412C-F6E2-41FA-9988-E28CAAC922F5}" type="presOf" srcId="{D8C68FF9-1084-4820-991E-5D6193D25A74}" destId="{48329125-552C-41D7-B546-20F66426A8D0}" srcOrd="0" destOrd="1" presId="urn:microsoft.com/office/officeart/2005/8/layout/hList6"/>
    <dgm:cxn modelId="{27A00300-1372-486B-96B1-C16862E8B60D}" srcId="{B5584B6B-4C26-4161-A865-7E99FBEAB94F}" destId="{68B2C175-773C-40F7-A1EF-C2E24EF6F1BE}" srcOrd="0" destOrd="0" parTransId="{F9107CD6-8D26-478F-B065-06D026048D88}" sibTransId="{914A4D92-10E9-4465-B2B7-11FA71DFAECD}"/>
    <dgm:cxn modelId="{D3B0FFE2-4B48-4154-9483-A3080A327B85}" type="presOf" srcId="{03A06379-3F6D-4035-A79A-F76043782C4B}" destId="{30F3FB81-D6C2-493B-B7AF-74D41707DB5B}" srcOrd="0" destOrd="3" presId="urn:microsoft.com/office/officeart/2005/8/layout/hList6"/>
    <dgm:cxn modelId="{F50FEA44-AE06-486E-9A21-68737C29EA4B}" type="presOf" srcId="{D3E5601F-06FC-459D-8809-0E4ECE65D1E8}" destId="{30F3FB81-D6C2-493B-B7AF-74D41707DB5B}" srcOrd="0" destOrd="4" presId="urn:microsoft.com/office/officeart/2005/8/layout/hList6"/>
    <dgm:cxn modelId="{F1DA9483-C75C-4F95-88F5-804D69F5FC8F}" type="presOf" srcId="{B5584B6B-4C26-4161-A865-7E99FBEAB94F}" destId="{30F3FB81-D6C2-493B-B7AF-74D41707DB5B}" srcOrd="0" destOrd="0" presId="urn:microsoft.com/office/officeart/2005/8/layout/hList6"/>
    <dgm:cxn modelId="{0B6EE229-7C2F-43A2-B2EE-5016B3F14571}" srcId="{EF7573FA-558F-424A-93C8-4D73A388C96A}" destId="{AAB00083-D0BF-4623-8AF0-4315D0276FB5}" srcOrd="0" destOrd="0" parTransId="{6CC1D00C-6430-40FD-B181-42D5CAF0F47B}" sibTransId="{160942DC-F476-4726-8FF1-C9ACBA2E3478}"/>
    <dgm:cxn modelId="{989F0D7B-128C-4469-8938-0F0553093D0B}" type="presOf" srcId="{EF7573FA-558F-424A-93C8-4D73A388C96A}" destId="{A9259416-55BC-4382-A47D-4231BAE1E926}" srcOrd="0" destOrd="0" presId="urn:microsoft.com/office/officeart/2005/8/layout/hList6"/>
    <dgm:cxn modelId="{46BDA4FC-8292-4255-B387-1C76F29DC343}" srcId="{BC18EA66-F71F-45C5-97D6-BD933B98791B}" destId="{B5584B6B-4C26-4161-A865-7E99FBEAB94F}" srcOrd="2" destOrd="0" parTransId="{32890655-E423-4EC2-9F93-16B1E669FFA6}" sibTransId="{0C25100D-53A8-441F-B80C-690E7F8C1AC1}"/>
    <dgm:cxn modelId="{BA1788F2-CFD3-4D3A-BC68-250E3D43B1E3}" type="presOf" srcId="{B669D3C4-8971-4BF8-B1B4-53D0C4E4E884}" destId="{30F3FB81-D6C2-493B-B7AF-74D41707DB5B}" srcOrd="0" destOrd="5" presId="urn:microsoft.com/office/officeart/2005/8/layout/hList6"/>
    <dgm:cxn modelId="{E40D4564-8231-4EAC-B216-41AEE8B7F4AB}" type="presOf" srcId="{AAB00083-D0BF-4623-8AF0-4315D0276FB5}" destId="{A9259416-55BC-4382-A47D-4231BAE1E926}" srcOrd="0" destOrd="1" presId="urn:microsoft.com/office/officeart/2005/8/layout/hList6"/>
    <dgm:cxn modelId="{CCA99CE8-6004-4D0C-BA7B-3ABF58BA9AE4}" type="presOf" srcId="{DA2A63D5-E577-44E8-B42F-94C8419E0D19}" destId="{48329125-552C-41D7-B546-20F66426A8D0}" srcOrd="0" destOrd="4" presId="urn:microsoft.com/office/officeart/2005/8/layout/hList6"/>
    <dgm:cxn modelId="{C17CA554-8B4C-49E7-8825-B81E8DA48FE7}" type="presOf" srcId="{119489EC-7E67-4DFA-801A-EEB2A3492E6C}" destId="{48329125-552C-41D7-B546-20F66426A8D0}" srcOrd="0" destOrd="3" presId="urn:microsoft.com/office/officeart/2005/8/layout/hList6"/>
    <dgm:cxn modelId="{EB5FE162-E540-48BD-857F-0E67A54C0A2F}" srcId="{EF7573FA-558F-424A-93C8-4D73A388C96A}" destId="{4F99E1B9-53CF-4D50-8D44-1E153AF6B4D1}" srcOrd="1" destOrd="0" parTransId="{845CDFCC-D79F-493A-959C-6291B631538D}" sibTransId="{9CF3B13E-B186-4EA5-8081-31B98398B42A}"/>
    <dgm:cxn modelId="{7D74F0C4-1E97-4FDB-9683-A5F966A890EC}" srcId="{F2A8CEA8-6E68-4376-ABAB-3C1C509F1EB2}" destId="{119489EC-7E67-4DFA-801A-EEB2A3492E6C}" srcOrd="2" destOrd="0" parTransId="{2CF06AC9-D331-4BDF-9580-10E7181CBE6E}" sibTransId="{A5F76204-B540-414F-B321-BAC3D129A86E}"/>
    <dgm:cxn modelId="{EB0FCD79-1B90-441D-9068-B47B6B655976}" type="presOf" srcId="{3ED22F4C-2C14-481E-92B9-7C96FC479D74}" destId="{48329125-552C-41D7-B546-20F66426A8D0}" srcOrd="0" destOrd="2" presId="urn:microsoft.com/office/officeart/2005/8/layout/hList6"/>
    <dgm:cxn modelId="{602ABFCF-4467-4735-B377-85AC2689226F}" srcId="{B5584B6B-4C26-4161-A865-7E99FBEAB94F}" destId="{03A06379-3F6D-4035-A79A-F76043782C4B}" srcOrd="2" destOrd="0" parTransId="{376FC4E4-5EEF-4BDD-8D7F-4A8C94446FBC}" sibTransId="{B4F6F735-0C3B-43A6-91F0-AD27ED966F52}"/>
    <dgm:cxn modelId="{5D0CB777-986A-4178-ADA7-F09698EDEBD2}" type="presParOf" srcId="{4103396E-1671-4EEF-A38A-C2AAFE4843DF}" destId="{A9259416-55BC-4382-A47D-4231BAE1E926}" srcOrd="0" destOrd="0" presId="urn:microsoft.com/office/officeart/2005/8/layout/hList6"/>
    <dgm:cxn modelId="{1615121F-815B-4110-AF2C-12D3994A3FA7}" type="presParOf" srcId="{4103396E-1671-4EEF-A38A-C2AAFE4843DF}" destId="{D7EE1411-4DFE-44FF-8CFE-AE85360C8CFB}" srcOrd="1" destOrd="0" presId="urn:microsoft.com/office/officeart/2005/8/layout/hList6"/>
    <dgm:cxn modelId="{F2F5EA46-152E-49AB-A31F-4779B30DFC7A}" type="presParOf" srcId="{4103396E-1671-4EEF-A38A-C2AAFE4843DF}" destId="{48329125-552C-41D7-B546-20F66426A8D0}" srcOrd="2" destOrd="0" presId="urn:microsoft.com/office/officeart/2005/8/layout/hList6"/>
    <dgm:cxn modelId="{4301F1D4-C738-4271-8648-01DFFB8BDCED}" type="presParOf" srcId="{4103396E-1671-4EEF-A38A-C2AAFE4843DF}" destId="{3BBEEA69-E71D-4FC0-9F1C-A3754E433D6B}" srcOrd="3" destOrd="0" presId="urn:microsoft.com/office/officeart/2005/8/layout/hList6"/>
    <dgm:cxn modelId="{306B6093-C65B-4616-BF1B-445B79C4F9A1}" type="presParOf" srcId="{4103396E-1671-4EEF-A38A-C2AAFE4843DF}" destId="{30F3FB81-D6C2-493B-B7AF-74D41707DB5B}"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C18EA66-F71F-45C5-97D6-BD933B98791B}" type="doc">
      <dgm:prSet loTypeId="urn:microsoft.com/office/officeart/2005/8/layout/hList6" loCatId="list" qsTypeId="urn:microsoft.com/office/officeart/2005/8/quickstyle/simple2" qsCatId="simple" csTypeId="urn:microsoft.com/office/officeart/2005/8/colors/accent1_2" csCatId="accent1" phldr="1"/>
      <dgm:spPr/>
      <dgm:t>
        <a:bodyPr/>
        <a:lstStyle/>
        <a:p>
          <a:endParaRPr lang="id-ID"/>
        </a:p>
      </dgm:t>
    </dgm:pt>
    <dgm:pt modelId="{EF7573FA-558F-424A-93C8-4D73A388C96A}">
      <dgm:prSet phldrT="[Text]" custT="1"/>
      <dgm:spPr>
        <a:solidFill>
          <a:schemeClr val="accent1"/>
        </a:solidFill>
      </dgm:spPr>
      <dgm:t>
        <a:bodyPr/>
        <a:lstStyle/>
        <a:p>
          <a:pPr algn="ctr"/>
          <a:r>
            <a:rPr lang="en-US" sz="2800" dirty="0" err="1" smtClean="0">
              <a:solidFill>
                <a:schemeClr val="tx1"/>
              </a:solidFill>
            </a:rPr>
            <a:t>Agus</a:t>
          </a:r>
          <a:r>
            <a:rPr lang="en-US" sz="2800" dirty="0" smtClean="0">
              <a:solidFill>
                <a:schemeClr val="tx1"/>
              </a:solidFill>
            </a:rPr>
            <a:t> 2017</a:t>
          </a:r>
          <a:endParaRPr lang="id-ID" sz="2800" dirty="0">
            <a:solidFill>
              <a:schemeClr val="tx1"/>
            </a:solidFill>
          </a:endParaRPr>
        </a:p>
      </dgm:t>
    </dgm:pt>
    <dgm:pt modelId="{940A872F-CE4A-421C-938E-50D0AFE0A47D}" type="parTrans" cxnId="{0256DEAC-9C1A-45A7-A641-622E9D4C71C0}">
      <dgm:prSet/>
      <dgm:spPr/>
      <dgm:t>
        <a:bodyPr/>
        <a:lstStyle/>
        <a:p>
          <a:endParaRPr lang="id-ID" sz="2000"/>
        </a:p>
      </dgm:t>
    </dgm:pt>
    <dgm:pt modelId="{A057D666-5138-4EF6-9BE8-F8431A34D057}" type="sibTrans" cxnId="{0256DEAC-9C1A-45A7-A641-622E9D4C71C0}">
      <dgm:prSet/>
      <dgm:spPr/>
      <dgm:t>
        <a:bodyPr/>
        <a:lstStyle/>
        <a:p>
          <a:endParaRPr lang="id-ID" sz="2000"/>
        </a:p>
      </dgm:t>
    </dgm:pt>
    <dgm:pt modelId="{AAB00083-D0BF-4623-8AF0-4315D0276FB5}">
      <dgm:prSet phldrT="[Text]" custT="1">
        <dgm:style>
          <a:lnRef idx="2">
            <a:schemeClr val="accent2">
              <a:shade val="50000"/>
            </a:schemeClr>
          </a:lnRef>
          <a:fillRef idx="1">
            <a:schemeClr val="accent2"/>
          </a:fillRef>
          <a:effectRef idx="0">
            <a:schemeClr val="accent2"/>
          </a:effectRef>
          <a:fontRef idx="minor">
            <a:schemeClr val="lt1"/>
          </a:fontRef>
        </dgm:style>
      </dgm:prSet>
      <dgm:spPr>
        <a:solidFill>
          <a:schemeClr val="accent1"/>
        </a:solidFill>
      </dgm:spPr>
      <dgm:t>
        <a:bodyPr/>
        <a:lstStyle/>
        <a:p>
          <a:pPr marL="285750" lvl="1" indent="0" defTabSz="1422400">
            <a:lnSpc>
              <a:spcPct val="90000"/>
            </a:lnSpc>
            <a:spcBef>
              <a:spcPct val="0"/>
            </a:spcBef>
            <a:spcAft>
              <a:spcPct val="15000"/>
            </a:spcAft>
            <a:buNone/>
          </a:pPr>
          <a:endParaRPr lang="id-ID" sz="2400" dirty="0">
            <a:solidFill>
              <a:schemeClr val="tx1"/>
            </a:solidFill>
          </a:endParaRPr>
        </a:p>
      </dgm:t>
    </dgm:pt>
    <dgm:pt modelId="{6CC1D00C-6430-40FD-B181-42D5CAF0F47B}" type="parTrans" cxnId="{0B6EE229-7C2F-43A2-B2EE-5016B3F14571}">
      <dgm:prSet/>
      <dgm:spPr/>
      <dgm:t>
        <a:bodyPr/>
        <a:lstStyle/>
        <a:p>
          <a:endParaRPr lang="id-ID" sz="2000"/>
        </a:p>
      </dgm:t>
    </dgm:pt>
    <dgm:pt modelId="{160942DC-F476-4726-8FF1-C9ACBA2E3478}" type="sibTrans" cxnId="{0B6EE229-7C2F-43A2-B2EE-5016B3F14571}">
      <dgm:prSet/>
      <dgm:spPr/>
      <dgm:t>
        <a:bodyPr/>
        <a:lstStyle/>
        <a:p>
          <a:endParaRPr lang="id-ID" sz="2000"/>
        </a:p>
      </dgm:t>
    </dgm:pt>
    <dgm:pt modelId="{F2A8CEA8-6E68-4376-ABAB-3C1C509F1EB2}">
      <dgm:prSet phldrT="[Text]" custT="1"/>
      <dgm:spPr>
        <a:solidFill>
          <a:srgbClr val="99FF99"/>
        </a:solidFill>
      </dgm:spPr>
      <dgm:t>
        <a:bodyPr/>
        <a:lstStyle/>
        <a:p>
          <a:pPr algn="ctr"/>
          <a:r>
            <a:rPr lang="en-US" sz="2800" dirty="0" smtClean="0">
              <a:solidFill>
                <a:schemeClr val="tx1"/>
              </a:solidFill>
            </a:rPr>
            <a:t>Sept 2017</a:t>
          </a:r>
          <a:endParaRPr lang="id-ID" sz="2800" dirty="0">
            <a:solidFill>
              <a:schemeClr val="tx1"/>
            </a:solidFill>
          </a:endParaRPr>
        </a:p>
      </dgm:t>
    </dgm:pt>
    <dgm:pt modelId="{5DE4339D-A412-4F51-83DB-B0475EC6D571}" type="parTrans" cxnId="{483CF698-D986-434A-9D7C-817F49A75869}">
      <dgm:prSet/>
      <dgm:spPr/>
      <dgm:t>
        <a:bodyPr/>
        <a:lstStyle/>
        <a:p>
          <a:endParaRPr lang="id-ID" sz="2000"/>
        </a:p>
      </dgm:t>
    </dgm:pt>
    <dgm:pt modelId="{EAA9C4FF-2E4B-4413-BB11-CA425F73F977}" type="sibTrans" cxnId="{483CF698-D986-434A-9D7C-817F49A75869}">
      <dgm:prSet/>
      <dgm:spPr/>
      <dgm:t>
        <a:bodyPr/>
        <a:lstStyle/>
        <a:p>
          <a:endParaRPr lang="id-ID" sz="2000"/>
        </a:p>
      </dgm:t>
    </dgm:pt>
    <dgm:pt modelId="{D8C68FF9-1084-4820-991E-5D6193D25A74}">
      <dgm:prSet phldrT="[Text]" custT="1">
        <dgm:style>
          <a:lnRef idx="1">
            <a:schemeClr val="accent2"/>
          </a:lnRef>
          <a:fillRef idx="2">
            <a:schemeClr val="accent2"/>
          </a:fillRef>
          <a:effectRef idx="1">
            <a:schemeClr val="accent2"/>
          </a:effectRef>
          <a:fontRef idx="minor">
            <a:schemeClr val="dk1"/>
          </a:fontRef>
        </dgm:style>
      </dgm:prSet>
      <dgm:spPr>
        <a:solidFill>
          <a:srgbClr val="99FF99"/>
        </a:solidFill>
      </dgm:spPr>
      <dgm:t>
        <a:bodyPr/>
        <a:lstStyle/>
        <a:p>
          <a:r>
            <a:rPr lang="en-US" sz="2400" dirty="0" err="1" smtClean="0">
              <a:solidFill>
                <a:schemeClr val="tx1"/>
              </a:solidFill>
            </a:rPr>
            <a:t>Unggah</a:t>
          </a:r>
          <a:r>
            <a:rPr lang="en-US" sz="2400" dirty="0" smtClean="0">
              <a:solidFill>
                <a:schemeClr val="tx1"/>
              </a:solidFill>
            </a:rPr>
            <a:t> lap </a:t>
          </a:r>
          <a:r>
            <a:rPr lang="en-US" sz="2400" dirty="0" err="1" smtClean="0">
              <a:solidFill>
                <a:schemeClr val="tx1"/>
              </a:solidFill>
            </a:rPr>
            <a:t>pengguna</a:t>
          </a:r>
          <a:r>
            <a:rPr lang="en-US" sz="2400" dirty="0" smtClean="0">
              <a:solidFill>
                <a:schemeClr val="tx1"/>
              </a:solidFill>
            </a:rPr>
            <a:t>-an dana UT 70%</a:t>
          </a:r>
          <a:endParaRPr lang="id-ID" sz="2400" dirty="0">
            <a:solidFill>
              <a:schemeClr val="tx1"/>
            </a:solidFill>
          </a:endParaRPr>
        </a:p>
      </dgm:t>
    </dgm:pt>
    <dgm:pt modelId="{E4940BAE-CD2C-4D6F-B4E6-ABF95CD8810B}" type="parTrans" cxnId="{942B1923-5AF9-47F3-B4E2-9B263674BDC6}">
      <dgm:prSet/>
      <dgm:spPr/>
      <dgm:t>
        <a:bodyPr/>
        <a:lstStyle/>
        <a:p>
          <a:endParaRPr lang="id-ID" sz="2000"/>
        </a:p>
      </dgm:t>
    </dgm:pt>
    <dgm:pt modelId="{1EB033BF-A781-4D0B-950E-0D2A2FF1EF0E}" type="sibTrans" cxnId="{942B1923-5AF9-47F3-B4E2-9B263674BDC6}">
      <dgm:prSet/>
      <dgm:spPr/>
      <dgm:t>
        <a:bodyPr/>
        <a:lstStyle/>
        <a:p>
          <a:endParaRPr lang="id-ID" sz="2000"/>
        </a:p>
      </dgm:t>
    </dgm:pt>
    <dgm:pt modelId="{B5584B6B-4C26-4161-A865-7E99FBEAB94F}">
      <dgm:prSet custT="1"/>
      <dgm:spPr>
        <a:solidFill>
          <a:srgbClr val="FFCCFF"/>
        </a:solidFill>
      </dgm:spPr>
      <dgm:t>
        <a:bodyPr/>
        <a:lstStyle/>
        <a:p>
          <a:pPr algn="ctr"/>
          <a:r>
            <a:rPr lang="en-US" sz="2800" dirty="0" smtClean="0">
              <a:solidFill>
                <a:schemeClr val="tx1"/>
              </a:solidFill>
            </a:rPr>
            <a:t>Nov 2017</a:t>
          </a:r>
          <a:endParaRPr lang="id-ID" sz="2800" dirty="0">
            <a:solidFill>
              <a:schemeClr val="tx1"/>
            </a:solidFill>
          </a:endParaRPr>
        </a:p>
      </dgm:t>
    </dgm:pt>
    <dgm:pt modelId="{32890655-E423-4EC2-9F93-16B1E669FFA6}" type="parTrans" cxnId="{46BDA4FC-8292-4255-B387-1C76F29DC343}">
      <dgm:prSet/>
      <dgm:spPr/>
      <dgm:t>
        <a:bodyPr/>
        <a:lstStyle/>
        <a:p>
          <a:endParaRPr lang="id-ID" sz="2000"/>
        </a:p>
      </dgm:t>
    </dgm:pt>
    <dgm:pt modelId="{0C25100D-53A8-441F-B80C-690E7F8C1AC1}" type="sibTrans" cxnId="{46BDA4FC-8292-4255-B387-1C76F29DC343}">
      <dgm:prSet/>
      <dgm:spPr/>
      <dgm:t>
        <a:bodyPr/>
        <a:lstStyle/>
        <a:p>
          <a:endParaRPr lang="id-ID" sz="2000"/>
        </a:p>
      </dgm:t>
    </dgm:pt>
    <dgm:pt modelId="{97EBF25C-C0C7-4F71-8B2F-5DAD8B1A412E}">
      <dgm:prSet phldrT="[Text]" custT="1">
        <dgm:style>
          <a:lnRef idx="2">
            <a:schemeClr val="accent2">
              <a:shade val="50000"/>
            </a:schemeClr>
          </a:lnRef>
          <a:fillRef idx="1">
            <a:schemeClr val="accent2"/>
          </a:fillRef>
          <a:effectRef idx="0">
            <a:schemeClr val="accent2"/>
          </a:effectRef>
          <a:fontRef idx="minor">
            <a:schemeClr val="lt1"/>
          </a:fontRef>
        </dgm:style>
      </dgm:prSet>
      <dgm:spPr>
        <a:solidFill>
          <a:schemeClr val="accent1"/>
        </a:solidFill>
      </dgm:spPr>
      <dgm:t>
        <a:bodyPr/>
        <a:lstStyle/>
        <a:p>
          <a:pPr marL="165100" marR="0" lvl="0" indent="-165100" defTabSz="914400" eaLnBrk="1" fontAlgn="auto" latinLnBrk="0" hangingPunct="1">
            <a:lnSpc>
              <a:spcPct val="100000"/>
            </a:lnSpc>
            <a:spcBef>
              <a:spcPts val="0"/>
            </a:spcBef>
            <a:spcAft>
              <a:spcPts val="0"/>
            </a:spcAft>
            <a:buClrTx/>
            <a:buSzTx/>
            <a:buFontTx/>
            <a:buNone/>
            <a:tabLst/>
            <a:defRPr/>
          </a:pPr>
          <a:r>
            <a:rPr lang="en-US" sz="2400" dirty="0" smtClean="0">
              <a:solidFill>
                <a:schemeClr val="tx1"/>
              </a:solidFill>
            </a:rPr>
            <a:t> Monitoring </a:t>
          </a:r>
          <a:r>
            <a:rPr lang="en-US" sz="2400" dirty="0" err="1" smtClean="0">
              <a:solidFill>
                <a:schemeClr val="tx1"/>
              </a:solidFill>
            </a:rPr>
            <a:t>Kemajuan</a:t>
          </a:r>
          <a:r>
            <a:rPr lang="en-US" sz="2400" dirty="0" smtClean="0">
              <a:solidFill>
                <a:schemeClr val="tx1"/>
              </a:solidFill>
            </a:rPr>
            <a:t> </a:t>
          </a:r>
          <a:r>
            <a:rPr lang="en-US" sz="2400" dirty="0" err="1" smtClean="0">
              <a:solidFill>
                <a:schemeClr val="tx1"/>
              </a:solidFill>
            </a:rPr>
            <a:t>Penelitian</a:t>
          </a:r>
          <a:r>
            <a:rPr lang="en-US" sz="2400" dirty="0" smtClean="0">
              <a:solidFill>
                <a:schemeClr val="tx1"/>
              </a:solidFill>
            </a:rPr>
            <a:t> UT</a:t>
          </a:r>
          <a:endParaRPr lang="id-ID" sz="2400" dirty="0" smtClean="0">
            <a:solidFill>
              <a:schemeClr val="tx1"/>
            </a:solidFill>
          </a:endParaRPr>
        </a:p>
        <a:p>
          <a:pPr marL="285750" lvl="1" indent="0" defTabSz="1422400">
            <a:lnSpc>
              <a:spcPct val="90000"/>
            </a:lnSpc>
            <a:spcBef>
              <a:spcPct val="0"/>
            </a:spcBef>
            <a:spcAft>
              <a:spcPct val="15000"/>
            </a:spcAft>
            <a:buNone/>
          </a:pPr>
          <a:endParaRPr lang="id-ID" sz="2400" dirty="0">
            <a:solidFill>
              <a:schemeClr val="tx1"/>
            </a:solidFill>
          </a:endParaRPr>
        </a:p>
      </dgm:t>
    </dgm:pt>
    <dgm:pt modelId="{03D01686-946A-4E02-9822-6DAF4D6EDD7F}" type="parTrans" cxnId="{64C50FAE-5774-46A5-82F3-C055D070A893}">
      <dgm:prSet/>
      <dgm:spPr/>
      <dgm:t>
        <a:bodyPr/>
        <a:lstStyle/>
        <a:p>
          <a:endParaRPr lang="id-ID" sz="2000"/>
        </a:p>
      </dgm:t>
    </dgm:pt>
    <dgm:pt modelId="{48378459-0861-4536-96FD-6930500D21C4}" type="sibTrans" cxnId="{64C50FAE-5774-46A5-82F3-C055D070A893}">
      <dgm:prSet/>
      <dgm:spPr/>
      <dgm:t>
        <a:bodyPr/>
        <a:lstStyle/>
        <a:p>
          <a:endParaRPr lang="id-ID" sz="2000"/>
        </a:p>
      </dgm:t>
    </dgm:pt>
    <dgm:pt modelId="{68B2C175-773C-40F7-A1EF-C2E24EF6F1BE}">
      <dgm:prSet custT="1"/>
      <dgm:spPr>
        <a:solidFill>
          <a:srgbClr val="FFCCFF"/>
        </a:solidFill>
      </dgm:spPr>
      <dgm:t>
        <a:bodyPr/>
        <a:lstStyle/>
        <a:p>
          <a:r>
            <a:rPr lang="en-US" sz="2400" b="0" dirty="0" smtClean="0">
              <a:solidFill>
                <a:schemeClr val="tx1"/>
              </a:solidFill>
            </a:rPr>
            <a:t>Seminar</a:t>
          </a:r>
          <a:r>
            <a:rPr lang="en-US" sz="2400" dirty="0" smtClean="0">
              <a:solidFill>
                <a:schemeClr val="tx1"/>
              </a:solidFill>
            </a:rPr>
            <a:t> </a:t>
          </a:r>
          <a:r>
            <a:rPr lang="en-US" sz="2400" dirty="0" err="1" smtClean="0">
              <a:solidFill>
                <a:schemeClr val="tx1"/>
              </a:solidFill>
            </a:rPr>
            <a:t>hasil</a:t>
          </a:r>
          <a:r>
            <a:rPr lang="en-US" sz="2400" dirty="0" smtClean="0">
              <a:solidFill>
                <a:schemeClr val="tx1"/>
              </a:solidFill>
            </a:rPr>
            <a:t> </a:t>
          </a:r>
          <a:r>
            <a:rPr lang="en-US" sz="2400" dirty="0" err="1" smtClean="0">
              <a:solidFill>
                <a:schemeClr val="tx1"/>
              </a:solidFill>
            </a:rPr>
            <a:t>penelitian</a:t>
          </a:r>
          <a:r>
            <a:rPr lang="en-US" sz="2400" dirty="0" smtClean="0">
              <a:solidFill>
                <a:schemeClr val="tx1"/>
              </a:solidFill>
            </a:rPr>
            <a:t> UT</a:t>
          </a:r>
          <a:endParaRPr lang="id-ID" sz="2400" dirty="0">
            <a:solidFill>
              <a:schemeClr val="tx1"/>
            </a:solidFill>
          </a:endParaRPr>
        </a:p>
      </dgm:t>
    </dgm:pt>
    <dgm:pt modelId="{914A4D92-10E9-4465-B2B7-11FA71DFAECD}" type="sibTrans" cxnId="{27A00300-1372-486B-96B1-C16862E8B60D}">
      <dgm:prSet/>
      <dgm:spPr/>
      <dgm:t>
        <a:bodyPr/>
        <a:lstStyle/>
        <a:p>
          <a:endParaRPr lang="id-ID" sz="2000"/>
        </a:p>
      </dgm:t>
    </dgm:pt>
    <dgm:pt modelId="{F9107CD6-8D26-478F-B065-06D026048D88}" type="parTrans" cxnId="{27A00300-1372-486B-96B1-C16862E8B60D}">
      <dgm:prSet/>
      <dgm:spPr/>
      <dgm:t>
        <a:bodyPr/>
        <a:lstStyle/>
        <a:p>
          <a:endParaRPr lang="id-ID" sz="2000"/>
        </a:p>
      </dgm:t>
    </dgm:pt>
    <dgm:pt modelId="{463720C8-A9A4-497F-BA51-5BF60C64D2D8}">
      <dgm:prSet custT="1"/>
      <dgm:spPr>
        <a:solidFill>
          <a:srgbClr val="FFCCFF"/>
        </a:solidFill>
      </dgm:spPr>
      <dgm:t>
        <a:bodyPr/>
        <a:lstStyle/>
        <a:p>
          <a:r>
            <a:rPr lang="en-US" sz="2400" dirty="0" smtClean="0">
              <a:solidFill>
                <a:schemeClr val="tx1"/>
              </a:solidFill>
            </a:rPr>
            <a:t>Review </a:t>
          </a:r>
          <a:r>
            <a:rPr lang="en-US" sz="2400" dirty="0" err="1" smtClean="0">
              <a:solidFill>
                <a:schemeClr val="tx1"/>
              </a:solidFill>
            </a:rPr>
            <a:t>laporan</a:t>
          </a:r>
          <a:r>
            <a:rPr lang="en-US" sz="2400" dirty="0" smtClean="0">
              <a:solidFill>
                <a:schemeClr val="tx1"/>
              </a:solidFill>
            </a:rPr>
            <a:t> </a:t>
          </a:r>
          <a:r>
            <a:rPr lang="en-US" sz="2400" dirty="0" err="1" smtClean="0">
              <a:solidFill>
                <a:schemeClr val="tx1"/>
              </a:solidFill>
            </a:rPr>
            <a:t>penelitian</a:t>
          </a:r>
          <a:r>
            <a:rPr lang="en-US" sz="2400" dirty="0" smtClean="0">
              <a:solidFill>
                <a:schemeClr val="tx1"/>
              </a:solidFill>
            </a:rPr>
            <a:t> UT</a:t>
          </a:r>
          <a:endParaRPr lang="id-ID" sz="2400" dirty="0">
            <a:solidFill>
              <a:schemeClr val="tx1"/>
            </a:solidFill>
          </a:endParaRPr>
        </a:p>
      </dgm:t>
    </dgm:pt>
    <dgm:pt modelId="{F2B5BA1F-2839-405A-B22F-327CC001B4A0}" type="parTrans" cxnId="{A62328B4-1701-4A91-845B-6FB0A349FD65}">
      <dgm:prSet/>
      <dgm:spPr/>
      <dgm:t>
        <a:bodyPr/>
        <a:lstStyle/>
        <a:p>
          <a:endParaRPr lang="id-ID" sz="2000"/>
        </a:p>
      </dgm:t>
    </dgm:pt>
    <dgm:pt modelId="{FCCCE5FC-6246-46BB-A914-B376AB429FBE}" type="sibTrans" cxnId="{A62328B4-1701-4A91-845B-6FB0A349FD65}">
      <dgm:prSet/>
      <dgm:spPr/>
      <dgm:t>
        <a:bodyPr/>
        <a:lstStyle/>
        <a:p>
          <a:endParaRPr lang="id-ID" sz="2000"/>
        </a:p>
      </dgm:t>
    </dgm:pt>
    <dgm:pt modelId="{10A7DBDC-AADD-4C90-80C3-505CBDC47433}">
      <dgm:prSet custT="1"/>
      <dgm:spPr>
        <a:solidFill>
          <a:srgbClr val="FFCCFF"/>
        </a:solidFill>
      </dgm:spPr>
      <dgm:t>
        <a:bodyPr/>
        <a:lstStyle/>
        <a:p>
          <a:r>
            <a:rPr lang="en-US" sz="2400" dirty="0" err="1" smtClean="0">
              <a:solidFill>
                <a:schemeClr val="tx1"/>
              </a:solidFill>
            </a:rPr>
            <a:t>Monev</a:t>
          </a:r>
          <a:r>
            <a:rPr lang="en-US" sz="2400" dirty="0" smtClean="0">
              <a:solidFill>
                <a:schemeClr val="tx1"/>
              </a:solidFill>
            </a:rPr>
            <a:t> </a:t>
          </a:r>
          <a:r>
            <a:rPr lang="en-US" sz="2400" dirty="0" err="1" smtClean="0">
              <a:solidFill>
                <a:schemeClr val="tx1"/>
              </a:solidFill>
            </a:rPr>
            <a:t>penelitian</a:t>
          </a:r>
          <a:r>
            <a:rPr lang="en-US" sz="2400" dirty="0" smtClean="0">
              <a:solidFill>
                <a:schemeClr val="tx1"/>
              </a:solidFill>
            </a:rPr>
            <a:t> DRPM</a:t>
          </a:r>
          <a:endParaRPr lang="id-ID" sz="2400" dirty="0">
            <a:solidFill>
              <a:schemeClr val="tx1"/>
            </a:solidFill>
          </a:endParaRPr>
        </a:p>
      </dgm:t>
    </dgm:pt>
    <dgm:pt modelId="{335B87CE-C3E0-4014-BCBA-9BD1F0D7B214}" type="parTrans" cxnId="{2F8E97C8-3118-49CB-9BF1-6D68E86AE903}">
      <dgm:prSet/>
      <dgm:spPr/>
      <dgm:t>
        <a:bodyPr/>
        <a:lstStyle/>
        <a:p>
          <a:endParaRPr lang="id-ID"/>
        </a:p>
      </dgm:t>
    </dgm:pt>
    <dgm:pt modelId="{ABA543E8-9A52-4EA9-B016-F9D818965F6D}" type="sibTrans" cxnId="{2F8E97C8-3118-49CB-9BF1-6D68E86AE903}">
      <dgm:prSet/>
      <dgm:spPr/>
      <dgm:t>
        <a:bodyPr/>
        <a:lstStyle/>
        <a:p>
          <a:endParaRPr lang="id-ID"/>
        </a:p>
      </dgm:t>
    </dgm:pt>
    <dgm:pt modelId="{279AE24A-CE9E-4CE2-97AB-CC4F3D1E76DA}">
      <dgm:prSet custT="1"/>
      <dgm:spPr/>
      <dgm:t>
        <a:bodyPr/>
        <a:lstStyle/>
        <a:p>
          <a:pPr algn="l"/>
          <a:r>
            <a:rPr lang="en-US" sz="2800" dirty="0" err="1" smtClean="0">
              <a:solidFill>
                <a:schemeClr val="tx1"/>
              </a:solidFill>
            </a:rPr>
            <a:t>Okt</a:t>
          </a:r>
          <a:r>
            <a:rPr lang="en-US" sz="2800" dirty="0" smtClean="0">
              <a:solidFill>
                <a:schemeClr val="tx1"/>
              </a:solidFill>
            </a:rPr>
            <a:t> 2017</a:t>
          </a:r>
        </a:p>
        <a:p>
          <a:pPr marL="342900" indent="-342900" algn="l"/>
          <a:r>
            <a:rPr lang="en-US" sz="4400" dirty="0" smtClean="0">
              <a:solidFill>
                <a:schemeClr val="tx1"/>
              </a:solidFill>
            </a:rPr>
            <a:t>. </a:t>
          </a:r>
          <a:r>
            <a:rPr lang="en-US" sz="2400" dirty="0" err="1" smtClean="0">
              <a:solidFill>
                <a:schemeClr val="tx1"/>
              </a:solidFill>
            </a:rPr>
            <a:t>Unggah</a:t>
          </a:r>
          <a:r>
            <a:rPr lang="en-US" sz="2400" dirty="0" smtClean="0">
              <a:solidFill>
                <a:schemeClr val="tx1"/>
              </a:solidFill>
            </a:rPr>
            <a:t> lap </a:t>
          </a:r>
          <a:r>
            <a:rPr lang="en-US" sz="2400" dirty="0" err="1" smtClean="0">
              <a:solidFill>
                <a:schemeClr val="tx1"/>
              </a:solidFill>
            </a:rPr>
            <a:t>kemajuan</a:t>
          </a:r>
          <a:r>
            <a:rPr lang="en-US" sz="2400" dirty="0" smtClean="0">
              <a:solidFill>
                <a:schemeClr val="tx1"/>
              </a:solidFill>
            </a:rPr>
            <a:t> DRPM</a:t>
          </a:r>
        </a:p>
        <a:p>
          <a:pPr marL="342900" indent="-342900" algn="l"/>
          <a:r>
            <a:rPr lang="en-US" sz="4400" dirty="0" smtClean="0">
              <a:solidFill>
                <a:schemeClr val="tx1"/>
              </a:solidFill>
            </a:rPr>
            <a:t>. </a:t>
          </a:r>
          <a:r>
            <a:rPr lang="en-US" sz="2400" dirty="0" err="1" smtClean="0">
              <a:solidFill>
                <a:schemeClr val="tx1"/>
              </a:solidFill>
            </a:rPr>
            <a:t>Unggah</a:t>
          </a:r>
          <a:r>
            <a:rPr lang="en-US" sz="2400" dirty="0" smtClean="0">
              <a:solidFill>
                <a:schemeClr val="tx1"/>
              </a:solidFill>
            </a:rPr>
            <a:t> lap </a:t>
          </a:r>
          <a:r>
            <a:rPr lang="en-US" sz="2400" dirty="0" err="1" smtClean="0">
              <a:solidFill>
                <a:schemeClr val="tx1"/>
              </a:solidFill>
            </a:rPr>
            <a:t>pengguna</a:t>
          </a:r>
          <a:r>
            <a:rPr lang="en-US" sz="2400" dirty="0" smtClean="0">
              <a:solidFill>
                <a:schemeClr val="tx1"/>
              </a:solidFill>
            </a:rPr>
            <a:t>-an dana DRPM</a:t>
          </a:r>
        </a:p>
        <a:p>
          <a:pPr marL="342900" indent="-342900" algn="l"/>
          <a:r>
            <a:rPr lang="en-US" sz="4400" dirty="0" smtClean="0">
              <a:solidFill>
                <a:schemeClr val="tx1"/>
              </a:solidFill>
            </a:rPr>
            <a:t>.</a:t>
          </a:r>
          <a:r>
            <a:rPr lang="en-US" sz="2400" dirty="0" smtClean="0">
              <a:solidFill>
                <a:schemeClr val="tx1"/>
              </a:solidFill>
            </a:rPr>
            <a:t> 	</a:t>
          </a:r>
          <a:r>
            <a:rPr lang="en-US" sz="2400" dirty="0" err="1" smtClean="0">
              <a:solidFill>
                <a:schemeClr val="tx1"/>
              </a:solidFill>
            </a:rPr>
            <a:t>Unggah</a:t>
          </a:r>
          <a:r>
            <a:rPr lang="en-US" sz="2400" dirty="0" smtClean="0">
              <a:solidFill>
                <a:schemeClr val="tx1"/>
              </a:solidFill>
            </a:rPr>
            <a:t> lap </a:t>
          </a:r>
          <a:r>
            <a:rPr lang="en-US" sz="2400" dirty="0" err="1" smtClean="0">
              <a:solidFill>
                <a:schemeClr val="tx1"/>
              </a:solidFill>
            </a:rPr>
            <a:t>akhir</a:t>
          </a:r>
          <a:r>
            <a:rPr lang="en-US" sz="2400" dirty="0" smtClean="0">
              <a:solidFill>
                <a:schemeClr val="tx1"/>
              </a:solidFill>
            </a:rPr>
            <a:t> DRPM</a:t>
          </a:r>
        </a:p>
        <a:p>
          <a:pPr algn="l"/>
          <a:endParaRPr lang="en-US" sz="2400" dirty="0" smtClean="0">
            <a:solidFill>
              <a:schemeClr val="tx1"/>
            </a:solidFill>
          </a:endParaRPr>
        </a:p>
        <a:p>
          <a:pPr algn="ctr"/>
          <a:endParaRPr lang="id-ID" sz="2400" dirty="0">
            <a:solidFill>
              <a:schemeClr val="tx1"/>
            </a:solidFill>
          </a:endParaRPr>
        </a:p>
      </dgm:t>
    </dgm:pt>
    <dgm:pt modelId="{F30B63A7-7261-4C71-AC32-293079C45243}" type="parTrans" cxnId="{18EE6657-E3E7-48EE-A67F-C8325A650990}">
      <dgm:prSet/>
      <dgm:spPr/>
      <dgm:t>
        <a:bodyPr/>
        <a:lstStyle/>
        <a:p>
          <a:endParaRPr lang="id-ID"/>
        </a:p>
      </dgm:t>
    </dgm:pt>
    <dgm:pt modelId="{3E17F2D1-CAD9-4C10-8EF6-C8AE1B1C22B4}" type="sibTrans" cxnId="{18EE6657-E3E7-48EE-A67F-C8325A650990}">
      <dgm:prSet/>
      <dgm:spPr/>
      <dgm:t>
        <a:bodyPr/>
        <a:lstStyle/>
        <a:p>
          <a:endParaRPr lang="id-ID"/>
        </a:p>
      </dgm:t>
    </dgm:pt>
    <dgm:pt modelId="{E21A2AAC-C41B-47FC-B4BB-A5CE10707590}">
      <dgm:prSet custT="1"/>
      <dgm:spPr/>
      <dgm:t>
        <a:bodyPr/>
        <a:lstStyle/>
        <a:p>
          <a:pPr algn="l"/>
          <a:r>
            <a:rPr lang="en-US" sz="2800" dirty="0" smtClean="0">
              <a:solidFill>
                <a:schemeClr val="tx1"/>
              </a:solidFill>
            </a:rPr>
            <a:t>Des 2017</a:t>
          </a:r>
        </a:p>
        <a:p>
          <a:pPr marL="228600" indent="-228600" algn="l"/>
          <a:r>
            <a:rPr lang="en-US" sz="4400" dirty="0" smtClean="0">
              <a:solidFill>
                <a:schemeClr val="tx1"/>
              </a:solidFill>
            </a:rPr>
            <a:t>.</a:t>
          </a:r>
          <a:r>
            <a:rPr lang="en-US" sz="2800" dirty="0" smtClean="0">
              <a:solidFill>
                <a:schemeClr val="tx1"/>
              </a:solidFill>
            </a:rPr>
            <a:t> </a:t>
          </a:r>
          <a:r>
            <a:rPr lang="en-US" sz="2400" dirty="0" err="1" smtClean="0">
              <a:solidFill>
                <a:schemeClr val="tx1"/>
              </a:solidFill>
            </a:rPr>
            <a:t>Unggah</a:t>
          </a:r>
          <a:r>
            <a:rPr lang="en-US" sz="2400" dirty="0" smtClean="0">
              <a:solidFill>
                <a:schemeClr val="tx1"/>
              </a:solidFill>
            </a:rPr>
            <a:t> lap </a:t>
          </a:r>
          <a:r>
            <a:rPr lang="en-US" sz="2400" dirty="0" err="1" smtClean="0">
              <a:solidFill>
                <a:schemeClr val="tx1"/>
              </a:solidFill>
            </a:rPr>
            <a:t>akhir</a:t>
          </a:r>
          <a:r>
            <a:rPr lang="en-US" sz="2400" dirty="0" smtClean="0">
              <a:solidFill>
                <a:schemeClr val="tx1"/>
              </a:solidFill>
            </a:rPr>
            <a:t> UT</a:t>
          </a:r>
        </a:p>
        <a:p>
          <a:pPr marL="285750" indent="-285750" algn="l"/>
          <a:r>
            <a:rPr lang="en-US" sz="4400" dirty="0" smtClean="0">
              <a:solidFill>
                <a:schemeClr val="tx1"/>
              </a:solidFill>
            </a:rPr>
            <a:t>. </a:t>
          </a:r>
          <a:r>
            <a:rPr lang="en-US" sz="2400" dirty="0" err="1" smtClean="0">
              <a:solidFill>
                <a:schemeClr val="tx1"/>
              </a:solidFill>
            </a:rPr>
            <a:t>Unggah</a:t>
          </a:r>
          <a:r>
            <a:rPr lang="en-US" sz="2400" dirty="0" smtClean="0">
              <a:solidFill>
                <a:schemeClr val="tx1"/>
              </a:solidFill>
            </a:rPr>
            <a:t> lap </a:t>
          </a:r>
          <a:r>
            <a:rPr lang="en-US" sz="2400" dirty="0" err="1" smtClean="0">
              <a:solidFill>
                <a:schemeClr val="tx1"/>
              </a:solidFill>
            </a:rPr>
            <a:t>pengguna</a:t>
          </a:r>
          <a:r>
            <a:rPr lang="en-US" sz="2400" dirty="0" smtClean="0">
              <a:solidFill>
                <a:schemeClr val="tx1"/>
              </a:solidFill>
            </a:rPr>
            <a:t>-an dana UT100%</a:t>
          </a:r>
        </a:p>
        <a:p>
          <a:pPr algn="l"/>
          <a:endParaRPr lang="id-ID" sz="2800" dirty="0">
            <a:solidFill>
              <a:schemeClr val="tx1"/>
            </a:solidFill>
          </a:endParaRPr>
        </a:p>
      </dgm:t>
    </dgm:pt>
    <dgm:pt modelId="{EC8DF32F-5519-4DC9-813E-91C013713FC7}" type="parTrans" cxnId="{E02E524A-2BF6-4820-B300-12F6AD98099A}">
      <dgm:prSet/>
      <dgm:spPr/>
      <dgm:t>
        <a:bodyPr/>
        <a:lstStyle/>
        <a:p>
          <a:endParaRPr lang="id-ID"/>
        </a:p>
      </dgm:t>
    </dgm:pt>
    <dgm:pt modelId="{1FBB1D0C-D8C2-40C6-9628-72DCB34ED837}" type="sibTrans" cxnId="{E02E524A-2BF6-4820-B300-12F6AD98099A}">
      <dgm:prSet/>
      <dgm:spPr/>
      <dgm:t>
        <a:bodyPr/>
        <a:lstStyle/>
        <a:p>
          <a:endParaRPr lang="id-ID"/>
        </a:p>
      </dgm:t>
    </dgm:pt>
    <dgm:pt modelId="{D11A965E-6BD4-4F9B-8B3A-1F66BE4E0BD2}" type="pres">
      <dgm:prSet presAssocID="{BC18EA66-F71F-45C5-97D6-BD933B98791B}" presName="Name0" presStyleCnt="0">
        <dgm:presLayoutVars>
          <dgm:dir/>
          <dgm:resizeHandles val="exact"/>
        </dgm:presLayoutVars>
      </dgm:prSet>
      <dgm:spPr/>
      <dgm:t>
        <a:bodyPr/>
        <a:lstStyle/>
        <a:p>
          <a:endParaRPr lang="id-ID"/>
        </a:p>
      </dgm:t>
    </dgm:pt>
    <dgm:pt modelId="{875B8C0C-C7B4-4A2E-8046-59EB64D396CE}" type="pres">
      <dgm:prSet presAssocID="{EF7573FA-558F-424A-93C8-4D73A388C96A}" presName="node" presStyleLbl="node1" presStyleIdx="0" presStyleCnt="5">
        <dgm:presLayoutVars>
          <dgm:bulletEnabled val="1"/>
        </dgm:presLayoutVars>
      </dgm:prSet>
      <dgm:spPr/>
      <dgm:t>
        <a:bodyPr/>
        <a:lstStyle/>
        <a:p>
          <a:endParaRPr lang="id-ID"/>
        </a:p>
      </dgm:t>
    </dgm:pt>
    <dgm:pt modelId="{66CB53A3-44A4-428F-9E6C-DCB650FCF345}" type="pres">
      <dgm:prSet presAssocID="{A057D666-5138-4EF6-9BE8-F8431A34D057}" presName="sibTrans" presStyleCnt="0"/>
      <dgm:spPr/>
    </dgm:pt>
    <dgm:pt modelId="{E5520135-748D-4F8D-9914-34489E717C28}" type="pres">
      <dgm:prSet presAssocID="{F2A8CEA8-6E68-4376-ABAB-3C1C509F1EB2}" presName="node" presStyleLbl="node1" presStyleIdx="1" presStyleCnt="5">
        <dgm:presLayoutVars>
          <dgm:bulletEnabled val="1"/>
        </dgm:presLayoutVars>
      </dgm:prSet>
      <dgm:spPr/>
      <dgm:t>
        <a:bodyPr/>
        <a:lstStyle/>
        <a:p>
          <a:endParaRPr lang="id-ID"/>
        </a:p>
      </dgm:t>
    </dgm:pt>
    <dgm:pt modelId="{2755CF86-DA76-4C40-B2CF-625231929FD3}" type="pres">
      <dgm:prSet presAssocID="{EAA9C4FF-2E4B-4413-BB11-CA425F73F977}" presName="sibTrans" presStyleCnt="0"/>
      <dgm:spPr/>
    </dgm:pt>
    <dgm:pt modelId="{D986AE5A-E32C-46F7-B44B-68A1272E999C}" type="pres">
      <dgm:prSet presAssocID="{279AE24A-CE9E-4CE2-97AB-CC4F3D1E76DA}" presName="node" presStyleLbl="node1" presStyleIdx="2" presStyleCnt="5">
        <dgm:presLayoutVars>
          <dgm:bulletEnabled val="1"/>
        </dgm:presLayoutVars>
      </dgm:prSet>
      <dgm:spPr/>
      <dgm:t>
        <a:bodyPr/>
        <a:lstStyle/>
        <a:p>
          <a:endParaRPr lang="id-ID"/>
        </a:p>
      </dgm:t>
    </dgm:pt>
    <dgm:pt modelId="{19662BC3-93C8-4140-80FB-3D60D713C662}" type="pres">
      <dgm:prSet presAssocID="{3E17F2D1-CAD9-4C10-8EF6-C8AE1B1C22B4}" presName="sibTrans" presStyleCnt="0"/>
      <dgm:spPr/>
    </dgm:pt>
    <dgm:pt modelId="{C06E8DA8-7BD5-4564-B9C7-F90AC7F2B404}" type="pres">
      <dgm:prSet presAssocID="{B5584B6B-4C26-4161-A865-7E99FBEAB94F}" presName="node" presStyleLbl="node1" presStyleIdx="3" presStyleCnt="5">
        <dgm:presLayoutVars>
          <dgm:bulletEnabled val="1"/>
        </dgm:presLayoutVars>
      </dgm:prSet>
      <dgm:spPr/>
      <dgm:t>
        <a:bodyPr/>
        <a:lstStyle/>
        <a:p>
          <a:endParaRPr lang="id-ID"/>
        </a:p>
      </dgm:t>
    </dgm:pt>
    <dgm:pt modelId="{0C17E479-41D3-4342-B2A1-395DD617D31A}" type="pres">
      <dgm:prSet presAssocID="{0C25100D-53A8-441F-B80C-690E7F8C1AC1}" presName="sibTrans" presStyleCnt="0"/>
      <dgm:spPr/>
    </dgm:pt>
    <dgm:pt modelId="{3A398A86-D453-45F5-AB05-06EB6DB74269}" type="pres">
      <dgm:prSet presAssocID="{E21A2AAC-C41B-47FC-B4BB-A5CE10707590}" presName="node" presStyleLbl="node1" presStyleIdx="4" presStyleCnt="5">
        <dgm:presLayoutVars>
          <dgm:bulletEnabled val="1"/>
        </dgm:presLayoutVars>
      </dgm:prSet>
      <dgm:spPr/>
      <dgm:t>
        <a:bodyPr/>
        <a:lstStyle/>
        <a:p>
          <a:endParaRPr lang="id-ID"/>
        </a:p>
      </dgm:t>
    </dgm:pt>
  </dgm:ptLst>
  <dgm:cxnLst>
    <dgm:cxn modelId="{701C0A9F-8617-4045-8896-49D4F49230BD}" type="presOf" srcId="{10A7DBDC-AADD-4C90-80C3-505CBDC47433}" destId="{C06E8DA8-7BD5-4564-B9C7-F90AC7F2B404}" srcOrd="0" destOrd="1" presId="urn:microsoft.com/office/officeart/2005/8/layout/hList6"/>
    <dgm:cxn modelId="{64C50FAE-5774-46A5-82F3-C055D070A893}" srcId="{EF7573FA-558F-424A-93C8-4D73A388C96A}" destId="{97EBF25C-C0C7-4F71-8B2F-5DAD8B1A412E}" srcOrd="1" destOrd="0" parTransId="{03D01686-946A-4E02-9822-6DAF4D6EDD7F}" sibTransId="{48378459-0861-4536-96FD-6930500D21C4}"/>
    <dgm:cxn modelId="{1F7F1FC1-C507-45FC-BBBE-425D5B9489B3}" type="presOf" srcId="{D8C68FF9-1084-4820-991E-5D6193D25A74}" destId="{E5520135-748D-4F8D-9914-34489E717C28}" srcOrd="0" destOrd="1" presId="urn:microsoft.com/office/officeart/2005/8/layout/hList6"/>
    <dgm:cxn modelId="{2F8E97C8-3118-49CB-9BF1-6D68E86AE903}" srcId="{B5584B6B-4C26-4161-A865-7E99FBEAB94F}" destId="{10A7DBDC-AADD-4C90-80C3-505CBDC47433}" srcOrd="0" destOrd="0" parTransId="{335B87CE-C3E0-4014-BCBA-9BD1F0D7B214}" sibTransId="{ABA543E8-9A52-4EA9-B016-F9D818965F6D}"/>
    <dgm:cxn modelId="{942B1923-5AF9-47F3-B4E2-9B263674BDC6}" srcId="{F2A8CEA8-6E68-4376-ABAB-3C1C509F1EB2}" destId="{D8C68FF9-1084-4820-991E-5D6193D25A74}" srcOrd="0" destOrd="0" parTransId="{E4940BAE-CD2C-4D6F-B4E6-ABF95CD8810B}" sibTransId="{1EB033BF-A781-4D0B-950E-0D2A2FF1EF0E}"/>
    <dgm:cxn modelId="{483CF698-D986-434A-9D7C-817F49A75869}" srcId="{BC18EA66-F71F-45C5-97D6-BD933B98791B}" destId="{F2A8CEA8-6E68-4376-ABAB-3C1C509F1EB2}" srcOrd="1" destOrd="0" parTransId="{5DE4339D-A412-4F51-83DB-B0475EC6D571}" sibTransId="{EAA9C4FF-2E4B-4413-BB11-CA425F73F977}"/>
    <dgm:cxn modelId="{E9A189D8-9F1B-48C6-88C9-B5743FADE034}" type="presOf" srcId="{E21A2AAC-C41B-47FC-B4BB-A5CE10707590}" destId="{3A398A86-D453-45F5-AB05-06EB6DB74269}" srcOrd="0" destOrd="0" presId="urn:microsoft.com/office/officeart/2005/8/layout/hList6"/>
    <dgm:cxn modelId="{8575C9ED-667C-4FF9-BCC3-D0CAB7D5C9F6}" type="presOf" srcId="{AAB00083-D0BF-4623-8AF0-4315D0276FB5}" destId="{875B8C0C-C7B4-4A2E-8046-59EB64D396CE}" srcOrd="0" destOrd="1" presId="urn:microsoft.com/office/officeart/2005/8/layout/hList6"/>
    <dgm:cxn modelId="{DCD685ED-36CB-4F16-9DBE-A10C7F6ECF88}" type="presOf" srcId="{B5584B6B-4C26-4161-A865-7E99FBEAB94F}" destId="{C06E8DA8-7BD5-4564-B9C7-F90AC7F2B404}" srcOrd="0" destOrd="0" presId="urn:microsoft.com/office/officeart/2005/8/layout/hList6"/>
    <dgm:cxn modelId="{0256DEAC-9C1A-45A7-A641-622E9D4C71C0}" srcId="{BC18EA66-F71F-45C5-97D6-BD933B98791B}" destId="{EF7573FA-558F-424A-93C8-4D73A388C96A}" srcOrd="0" destOrd="0" parTransId="{940A872F-CE4A-421C-938E-50D0AFE0A47D}" sibTransId="{A057D666-5138-4EF6-9BE8-F8431A34D057}"/>
    <dgm:cxn modelId="{BFAA3DAB-7AF3-4ED8-908C-DA8D34AF4026}" type="presOf" srcId="{BC18EA66-F71F-45C5-97D6-BD933B98791B}" destId="{D11A965E-6BD4-4F9B-8B3A-1F66BE4E0BD2}" srcOrd="0" destOrd="0" presId="urn:microsoft.com/office/officeart/2005/8/layout/hList6"/>
    <dgm:cxn modelId="{27A00300-1372-486B-96B1-C16862E8B60D}" srcId="{B5584B6B-4C26-4161-A865-7E99FBEAB94F}" destId="{68B2C175-773C-40F7-A1EF-C2E24EF6F1BE}" srcOrd="1" destOrd="0" parTransId="{F9107CD6-8D26-478F-B065-06D026048D88}" sibTransId="{914A4D92-10E9-4465-B2B7-11FA71DFAECD}"/>
    <dgm:cxn modelId="{E02E524A-2BF6-4820-B300-12F6AD98099A}" srcId="{BC18EA66-F71F-45C5-97D6-BD933B98791B}" destId="{E21A2AAC-C41B-47FC-B4BB-A5CE10707590}" srcOrd="4" destOrd="0" parTransId="{EC8DF32F-5519-4DC9-813E-91C013713FC7}" sibTransId="{1FBB1D0C-D8C2-40C6-9628-72DCB34ED837}"/>
    <dgm:cxn modelId="{9EE2D781-53E0-4FD8-AEE1-DF462C239AB9}" type="presOf" srcId="{463720C8-A9A4-497F-BA51-5BF60C64D2D8}" destId="{C06E8DA8-7BD5-4564-B9C7-F90AC7F2B404}" srcOrd="0" destOrd="3" presId="urn:microsoft.com/office/officeart/2005/8/layout/hList6"/>
    <dgm:cxn modelId="{BFD17B94-28D6-442E-9FBB-C86CD661888A}" type="presOf" srcId="{F2A8CEA8-6E68-4376-ABAB-3C1C509F1EB2}" destId="{E5520135-748D-4F8D-9914-34489E717C28}" srcOrd="0" destOrd="0" presId="urn:microsoft.com/office/officeart/2005/8/layout/hList6"/>
    <dgm:cxn modelId="{0B6EE229-7C2F-43A2-B2EE-5016B3F14571}" srcId="{EF7573FA-558F-424A-93C8-4D73A388C96A}" destId="{AAB00083-D0BF-4623-8AF0-4315D0276FB5}" srcOrd="0" destOrd="0" parTransId="{6CC1D00C-6430-40FD-B181-42D5CAF0F47B}" sibTransId="{160942DC-F476-4726-8FF1-C9ACBA2E3478}"/>
    <dgm:cxn modelId="{78DDE789-B041-40CC-8741-40101A09FFB4}" type="presOf" srcId="{97EBF25C-C0C7-4F71-8B2F-5DAD8B1A412E}" destId="{875B8C0C-C7B4-4A2E-8046-59EB64D396CE}" srcOrd="0" destOrd="2" presId="urn:microsoft.com/office/officeart/2005/8/layout/hList6"/>
    <dgm:cxn modelId="{A62328B4-1701-4A91-845B-6FB0A349FD65}" srcId="{B5584B6B-4C26-4161-A865-7E99FBEAB94F}" destId="{463720C8-A9A4-497F-BA51-5BF60C64D2D8}" srcOrd="2" destOrd="0" parTransId="{F2B5BA1F-2839-405A-B22F-327CC001B4A0}" sibTransId="{FCCCE5FC-6246-46BB-A914-B376AB429FBE}"/>
    <dgm:cxn modelId="{8357483A-A745-442E-9FB2-D6CA26ACC945}" type="presOf" srcId="{68B2C175-773C-40F7-A1EF-C2E24EF6F1BE}" destId="{C06E8DA8-7BD5-4564-B9C7-F90AC7F2B404}" srcOrd="0" destOrd="2" presId="urn:microsoft.com/office/officeart/2005/8/layout/hList6"/>
    <dgm:cxn modelId="{46BDA4FC-8292-4255-B387-1C76F29DC343}" srcId="{BC18EA66-F71F-45C5-97D6-BD933B98791B}" destId="{B5584B6B-4C26-4161-A865-7E99FBEAB94F}" srcOrd="3" destOrd="0" parTransId="{32890655-E423-4EC2-9F93-16B1E669FFA6}" sibTransId="{0C25100D-53A8-441F-B80C-690E7F8C1AC1}"/>
    <dgm:cxn modelId="{CCB8225F-C7E5-477F-BB6B-A5A77862A945}" type="presOf" srcId="{EF7573FA-558F-424A-93C8-4D73A388C96A}" destId="{875B8C0C-C7B4-4A2E-8046-59EB64D396CE}" srcOrd="0" destOrd="0" presId="urn:microsoft.com/office/officeart/2005/8/layout/hList6"/>
    <dgm:cxn modelId="{60C0DC85-EC14-4911-A522-EEBB940A5A74}" type="presOf" srcId="{279AE24A-CE9E-4CE2-97AB-CC4F3D1E76DA}" destId="{D986AE5A-E32C-46F7-B44B-68A1272E999C}" srcOrd="0" destOrd="0" presId="urn:microsoft.com/office/officeart/2005/8/layout/hList6"/>
    <dgm:cxn modelId="{18EE6657-E3E7-48EE-A67F-C8325A650990}" srcId="{BC18EA66-F71F-45C5-97D6-BD933B98791B}" destId="{279AE24A-CE9E-4CE2-97AB-CC4F3D1E76DA}" srcOrd="2" destOrd="0" parTransId="{F30B63A7-7261-4C71-AC32-293079C45243}" sibTransId="{3E17F2D1-CAD9-4C10-8EF6-C8AE1B1C22B4}"/>
    <dgm:cxn modelId="{77EDC8A9-DA06-474E-9999-4D9A2CBA36DA}" type="presParOf" srcId="{D11A965E-6BD4-4F9B-8B3A-1F66BE4E0BD2}" destId="{875B8C0C-C7B4-4A2E-8046-59EB64D396CE}" srcOrd="0" destOrd="0" presId="urn:microsoft.com/office/officeart/2005/8/layout/hList6"/>
    <dgm:cxn modelId="{331C7A2C-1E85-4B6F-938B-18808C6FF9C8}" type="presParOf" srcId="{D11A965E-6BD4-4F9B-8B3A-1F66BE4E0BD2}" destId="{66CB53A3-44A4-428F-9E6C-DCB650FCF345}" srcOrd="1" destOrd="0" presId="urn:microsoft.com/office/officeart/2005/8/layout/hList6"/>
    <dgm:cxn modelId="{474C9C6B-AB59-4044-910D-757EB45B3498}" type="presParOf" srcId="{D11A965E-6BD4-4F9B-8B3A-1F66BE4E0BD2}" destId="{E5520135-748D-4F8D-9914-34489E717C28}" srcOrd="2" destOrd="0" presId="urn:microsoft.com/office/officeart/2005/8/layout/hList6"/>
    <dgm:cxn modelId="{DD16F45C-C14A-45A2-8A06-5D5F570179BA}" type="presParOf" srcId="{D11A965E-6BD4-4F9B-8B3A-1F66BE4E0BD2}" destId="{2755CF86-DA76-4C40-B2CF-625231929FD3}" srcOrd="3" destOrd="0" presId="urn:microsoft.com/office/officeart/2005/8/layout/hList6"/>
    <dgm:cxn modelId="{E113BFAB-77D0-41E9-94FA-FC2E2702FA4B}" type="presParOf" srcId="{D11A965E-6BD4-4F9B-8B3A-1F66BE4E0BD2}" destId="{D986AE5A-E32C-46F7-B44B-68A1272E999C}" srcOrd="4" destOrd="0" presId="urn:microsoft.com/office/officeart/2005/8/layout/hList6"/>
    <dgm:cxn modelId="{47983183-7CF3-4F1C-AC41-5301E7E39508}" type="presParOf" srcId="{D11A965E-6BD4-4F9B-8B3A-1F66BE4E0BD2}" destId="{19662BC3-93C8-4140-80FB-3D60D713C662}" srcOrd="5" destOrd="0" presId="urn:microsoft.com/office/officeart/2005/8/layout/hList6"/>
    <dgm:cxn modelId="{D2AF2901-96C7-4C0B-B66C-8405AE49AC1C}" type="presParOf" srcId="{D11A965E-6BD4-4F9B-8B3A-1F66BE4E0BD2}" destId="{C06E8DA8-7BD5-4564-B9C7-F90AC7F2B404}" srcOrd="6" destOrd="0" presId="urn:microsoft.com/office/officeart/2005/8/layout/hList6"/>
    <dgm:cxn modelId="{201BBFEE-0AEE-4454-8F2C-10D560A293C7}" type="presParOf" srcId="{D11A965E-6BD4-4F9B-8B3A-1F66BE4E0BD2}" destId="{0C17E479-41D3-4342-B2A1-395DD617D31A}" srcOrd="7" destOrd="0" presId="urn:microsoft.com/office/officeart/2005/8/layout/hList6"/>
    <dgm:cxn modelId="{F9476D4D-2615-4BEA-85EB-7922B35060C7}" type="presParOf" srcId="{D11A965E-6BD4-4F9B-8B3A-1F66BE4E0BD2}" destId="{3A398A86-D453-45F5-AB05-06EB6DB74269}" srcOrd="8"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6590EA6-1DF1-4123-8FD2-61124CE7F7E2}" type="doc">
      <dgm:prSet loTypeId="urn:microsoft.com/office/officeart/2005/8/layout/hProcess3" loCatId="process" qsTypeId="urn:microsoft.com/office/officeart/2005/8/quickstyle/3d9" qsCatId="3D" csTypeId="urn:microsoft.com/office/officeart/2005/8/colors/colorful2" csCatId="colorful" phldr="1"/>
      <dgm:spPr/>
    </dgm:pt>
    <dgm:pt modelId="{A1ACA7B0-0B0B-43A3-93B9-4811591B2C1D}">
      <dgm:prSet phldrT="[Text]"/>
      <dgm:spPr/>
      <dgm:t>
        <a:bodyPr/>
        <a:lstStyle/>
        <a:p>
          <a:r>
            <a:rPr lang="en-US" b="0" dirty="0" err="1" smtClean="0">
              <a:solidFill>
                <a:schemeClr val="tx1"/>
              </a:solidFill>
              <a:effectLst/>
            </a:rPr>
            <a:t>Skema</a:t>
          </a:r>
          <a:endParaRPr lang="id-ID" b="0" dirty="0">
            <a:solidFill>
              <a:schemeClr val="tx1"/>
            </a:solidFill>
            <a:effectLst/>
          </a:endParaRPr>
        </a:p>
      </dgm:t>
    </dgm:pt>
    <dgm:pt modelId="{0E2A574D-6896-44C6-9B8F-BE94619C3089}" type="parTrans" cxnId="{DDC63094-ACA4-45DB-A292-773913A90923}">
      <dgm:prSet/>
      <dgm:spPr/>
      <dgm:t>
        <a:bodyPr/>
        <a:lstStyle/>
        <a:p>
          <a:endParaRPr lang="id-ID">
            <a:solidFill>
              <a:schemeClr val="tx1"/>
            </a:solidFill>
          </a:endParaRPr>
        </a:p>
      </dgm:t>
    </dgm:pt>
    <dgm:pt modelId="{81BA2D90-B261-4240-8B59-A96537204699}" type="sibTrans" cxnId="{DDC63094-ACA4-45DB-A292-773913A90923}">
      <dgm:prSet/>
      <dgm:spPr/>
      <dgm:t>
        <a:bodyPr/>
        <a:lstStyle/>
        <a:p>
          <a:endParaRPr lang="id-ID">
            <a:solidFill>
              <a:schemeClr val="tx1"/>
            </a:solidFill>
          </a:endParaRPr>
        </a:p>
      </dgm:t>
    </dgm:pt>
    <dgm:pt modelId="{7BFC9DD2-AC8D-4BC3-8D8A-0D881828BFDF}">
      <dgm:prSet phldrT="[Text]"/>
      <dgm:spPr/>
      <dgm:t>
        <a:bodyPr/>
        <a:lstStyle/>
        <a:p>
          <a:r>
            <a:rPr lang="en-US" b="0" dirty="0" err="1" smtClean="0">
              <a:solidFill>
                <a:schemeClr val="tx1"/>
              </a:solidFill>
              <a:effectLst/>
            </a:rPr>
            <a:t>Penelitian</a:t>
          </a:r>
          <a:endParaRPr lang="id-ID" b="0" dirty="0">
            <a:solidFill>
              <a:schemeClr val="tx1"/>
            </a:solidFill>
            <a:effectLst/>
          </a:endParaRPr>
        </a:p>
      </dgm:t>
    </dgm:pt>
    <dgm:pt modelId="{25BA46DC-B93D-4910-B6BF-AD8D17B17D8A}" type="parTrans" cxnId="{F5CE1858-B58A-4ACF-B5A5-94D134B68390}">
      <dgm:prSet/>
      <dgm:spPr/>
      <dgm:t>
        <a:bodyPr/>
        <a:lstStyle/>
        <a:p>
          <a:endParaRPr lang="id-ID">
            <a:solidFill>
              <a:schemeClr val="tx1"/>
            </a:solidFill>
          </a:endParaRPr>
        </a:p>
      </dgm:t>
    </dgm:pt>
    <dgm:pt modelId="{E47B5B53-850A-4311-A369-8E064570FDD7}" type="sibTrans" cxnId="{F5CE1858-B58A-4ACF-B5A5-94D134B68390}">
      <dgm:prSet/>
      <dgm:spPr/>
      <dgm:t>
        <a:bodyPr/>
        <a:lstStyle/>
        <a:p>
          <a:endParaRPr lang="id-ID">
            <a:solidFill>
              <a:schemeClr val="tx1"/>
            </a:solidFill>
          </a:endParaRPr>
        </a:p>
      </dgm:t>
    </dgm:pt>
    <dgm:pt modelId="{9030540C-ADAD-4C53-9C71-8CBCA6C6A77C}">
      <dgm:prSet phldrT="[Text]"/>
      <dgm:spPr/>
      <dgm:t>
        <a:bodyPr/>
        <a:lstStyle/>
        <a:p>
          <a:r>
            <a:rPr lang="en-US" b="0" dirty="0" err="1" smtClean="0">
              <a:solidFill>
                <a:schemeClr val="tx1"/>
              </a:solidFill>
              <a:effectLst/>
            </a:rPr>
            <a:t>Ke</a:t>
          </a:r>
          <a:r>
            <a:rPr lang="en-US" b="0" dirty="0" smtClean="0">
              <a:solidFill>
                <a:schemeClr val="tx1"/>
              </a:solidFill>
              <a:effectLst/>
            </a:rPr>
            <a:t>-UT-an</a:t>
          </a:r>
          <a:endParaRPr lang="id-ID" b="0" dirty="0">
            <a:solidFill>
              <a:schemeClr val="tx1"/>
            </a:solidFill>
            <a:effectLst/>
          </a:endParaRPr>
        </a:p>
      </dgm:t>
    </dgm:pt>
    <dgm:pt modelId="{93A8D65D-FDD4-4CC5-8C35-D9BC49B1C75E}" type="parTrans" cxnId="{7EC397B8-EC8B-4144-A2D8-9D71F899EEB6}">
      <dgm:prSet/>
      <dgm:spPr/>
      <dgm:t>
        <a:bodyPr/>
        <a:lstStyle/>
        <a:p>
          <a:endParaRPr lang="id-ID">
            <a:solidFill>
              <a:schemeClr val="tx1"/>
            </a:solidFill>
          </a:endParaRPr>
        </a:p>
      </dgm:t>
    </dgm:pt>
    <dgm:pt modelId="{2EE281DC-7618-49E0-8AA2-4FF618F9BE04}" type="sibTrans" cxnId="{7EC397B8-EC8B-4144-A2D8-9D71F899EEB6}">
      <dgm:prSet/>
      <dgm:spPr/>
      <dgm:t>
        <a:bodyPr/>
        <a:lstStyle/>
        <a:p>
          <a:endParaRPr lang="id-ID">
            <a:solidFill>
              <a:schemeClr val="tx1"/>
            </a:solidFill>
          </a:endParaRPr>
        </a:p>
      </dgm:t>
    </dgm:pt>
    <dgm:pt modelId="{16137E13-9427-4188-934B-F94E0998260C}" type="pres">
      <dgm:prSet presAssocID="{56590EA6-1DF1-4123-8FD2-61124CE7F7E2}" presName="Name0" presStyleCnt="0">
        <dgm:presLayoutVars>
          <dgm:dir/>
          <dgm:animLvl val="lvl"/>
          <dgm:resizeHandles val="exact"/>
        </dgm:presLayoutVars>
      </dgm:prSet>
      <dgm:spPr/>
    </dgm:pt>
    <dgm:pt modelId="{3D30FD89-86A0-469F-859F-FEAF4B0CB4BD}" type="pres">
      <dgm:prSet presAssocID="{56590EA6-1DF1-4123-8FD2-61124CE7F7E2}" presName="dummy" presStyleCnt="0"/>
      <dgm:spPr/>
    </dgm:pt>
    <dgm:pt modelId="{95C303DA-4560-4CAC-AD79-B9FF73C21B80}" type="pres">
      <dgm:prSet presAssocID="{56590EA6-1DF1-4123-8FD2-61124CE7F7E2}" presName="linH" presStyleCnt="0"/>
      <dgm:spPr/>
    </dgm:pt>
    <dgm:pt modelId="{A93441DE-5099-4F18-9927-512FB5C7BD70}" type="pres">
      <dgm:prSet presAssocID="{56590EA6-1DF1-4123-8FD2-61124CE7F7E2}" presName="padding1" presStyleCnt="0"/>
      <dgm:spPr/>
    </dgm:pt>
    <dgm:pt modelId="{C0C8D6A7-DF0A-472A-9146-399DFF2B1BB1}" type="pres">
      <dgm:prSet presAssocID="{A1ACA7B0-0B0B-43A3-93B9-4811591B2C1D}" presName="linV" presStyleCnt="0"/>
      <dgm:spPr/>
    </dgm:pt>
    <dgm:pt modelId="{B334C175-788B-4516-AAC5-79D60F8533BB}" type="pres">
      <dgm:prSet presAssocID="{A1ACA7B0-0B0B-43A3-93B9-4811591B2C1D}" presName="spVertical1" presStyleCnt="0"/>
      <dgm:spPr/>
    </dgm:pt>
    <dgm:pt modelId="{395C4F38-1891-4BEE-9669-0DF7E0594E20}" type="pres">
      <dgm:prSet presAssocID="{A1ACA7B0-0B0B-43A3-93B9-4811591B2C1D}" presName="parTx" presStyleLbl="revTx" presStyleIdx="0" presStyleCnt="3">
        <dgm:presLayoutVars>
          <dgm:chMax val="0"/>
          <dgm:chPref val="0"/>
          <dgm:bulletEnabled val="1"/>
        </dgm:presLayoutVars>
      </dgm:prSet>
      <dgm:spPr/>
      <dgm:t>
        <a:bodyPr/>
        <a:lstStyle/>
        <a:p>
          <a:endParaRPr lang="id-ID"/>
        </a:p>
      </dgm:t>
    </dgm:pt>
    <dgm:pt modelId="{93425A49-ED25-4E25-859E-7DD6DCCBA3FA}" type="pres">
      <dgm:prSet presAssocID="{A1ACA7B0-0B0B-43A3-93B9-4811591B2C1D}" presName="spVertical2" presStyleCnt="0"/>
      <dgm:spPr/>
    </dgm:pt>
    <dgm:pt modelId="{02ECC860-E863-40F4-9DCD-E2D3863AC42A}" type="pres">
      <dgm:prSet presAssocID="{A1ACA7B0-0B0B-43A3-93B9-4811591B2C1D}" presName="spVertical3" presStyleCnt="0"/>
      <dgm:spPr/>
    </dgm:pt>
    <dgm:pt modelId="{77293927-CB26-4F69-B346-E2D9F5712391}" type="pres">
      <dgm:prSet presAssocID="{81BA2D90-B261-4240-8B59-A96537204699}" presName="space" presStyleCnt="0"/>
      <dgm:spPr/>
    </dgm:pt>
    <dgm:pt modelId="{563A74BC-23C8-487E-B616-8201FF7B5CF4}" type="pres">
      <dgm:prSet presAssocID="{7BFC9DD2-AC8D-4BC3-8D8A-0D881828BFDF}" presName="linV" presStyleCnt="0"/>
      <dgm:spPr/>
    </dgm:pt>
    <dgm:pt modelId="{D9A0B9E8-528A-47DF-915A-C49A71B1E784}" type="pres">
      <dgm:prSet presAssocID="{7BFC9DD2-AC8D-4BC3-8D8A-0D881828BFDF}" presName="spVertical1" presStyleCnt="0"/>
      <dgm:spPr/>
    </dgm:pt>
    <dgm:pt modelId="{59A1284A-CE10-4167-82B3-4BD55BB16F62}" type="pres">
      <dgm:prSet presAssocID="{7BFC9DD2-AC8D-4BC3-8D8A-0D881828BFDF}" presName="parTx" presStyleLbl="revTx" presStyleIdx="1" presStyleCnt="3">
        <dgm:presLayoutVars>
          <dgm:chMax val="0"/>
          <dgm:chPref val="0"/>
          <dgm:bulletEnabled val="1"/>
        </dgm:presLayoutVars>
      </dgm:prSet>
      <dgm:spPr/>
      <dgm:t>
        <a:bodyPr/>
        <a:lstStyle/>
        <a:p>
          <a:endParaRPr lang="id-ID"/>
        </a:p>
      </dgm:t>
    </dgm:pt>
    <dgm:pt modelId="{CE12AAEC-094E-406E-89B0-CD9BA414D316}" type="pres">
      <dgm:prSet presAssocID="{7BFC9DD2-AC8D-4BC3-8D8A-0D881828BFDF}" presName="spVertical2" presStyleCnt="0"/>
      <dgm:spPr/>
    </dgm:pt>
    <dgm:pt modelId="{C1EB6DD3-2D1D-4387-A887-13F603B2FB44}" type="pres">
      <dgm:prSet presAssocID="{7BFC9DD2-AC8D-4BC3-8D8A-0D881828BFDF}" presName="spVertical3" presStyleCnt="0"/>
      <dgm:spPr/>
    </dgm:pt>
    <dgm:pt modelId="{A0CA053E-4844-45E0-8F7C-A307AD64954D}" type="pres">
      <dgm:prSet presAssocID="{E47B5B53-850A-4311-A369-8E064570FDD7}" presName="space" presStyleCnt="0"/>
      <dgm:spPr/>
    </dgm:pt>
    <dgm:pt modelId="{B2FF7EFB-7C6D-4C49-AB91-74E4356C6424}" type="pres">
      <dgm:prSet presAssocID="{9030540C-ADAD-4C53-9C71-8CBCA6C6A77C}" presName="linV" presStyleCnt="0"/>
      <dgm:spPr/>
    </dgm:pt>
    <dgm:pt modelId="{0629D530-C10D-41B7-9D27-CC96CA9EA106}" type="pres">
      <dgm:prSet presAssocID="{9030540C-ADAD-4C53-9C71-8CBCA6C6A77C}" presName="spVertical1" presStyleCnt="0"/>
      <dgm:spPr/>
    </dgm:pt>
    <dgm:pt modelId="{1B277E3D-1E3F-4DF7-9A6C-8AB33603E7C4}" type="pres">
      <dgm:prSet presAssocID="{9030540C-ADAD-4C53-9C71-8CBCA6C6A77C}" presName="parTx" presStyleLbl="revTx" presStyleIdx="2" presStyleCnt="3">
        <dgm:presLayoutVars>
          <dgm:chMax val="0"/>
          <dgm:chPref val="0"/>
          <dgm:bulletEnabled val="1"/>
        </dgm:presLayoutVars>
      </dgm:prSet>
      <dgm:spPr/>
      <dgm:t>
        <a:bodyPr/>
        <a:lstStyle/>
        <a:p>
          <a:endParaRPr lang="id-ID"/>
        </a:p>
      </dgm:t>
    </dgm:pt>
    <dgm:pt modelId="{40166405-8CE0-438B-8DDF-47713F62CCCE}" type="pres">
      <dgm:prSet presAssocID="{9030540C-ADAD-4C53-9C71-8CBCA6C6A77C}" presName="spVertical2" presStyleCnt="0"/>
      <dgm:spPr/>
    </dgm:pt>
    <dgm:pt modelId="{52DB241B-AF40-41B7-86CE-64F9A371BD7B}" type="pres">
      <dgm:prSet presAssocID="{9030540C-ADAD-4C53-9C71-8CBCA6C6A77C}" presName="spVertical3" presStyleCnt="0"/>
      <dgm:spPr/>
    </dgm:pt>
    <dgm:pt modelId="{4F5F5AED-EC11-413D-A5A9-6611014CF9A9}" type="pres">
      <dgm:prSet presAssocID="{56590EA6-1DF1-4123-8FD2-61124CE7F7E2}" presName="padding2" presStyleCnt="0"/>
      <dgm:spPr/>
    </dgm:pt>
    <dgm:pt modelId="{25791D6E-958F-4DB3-A3F9-D362C8F79AFB}" type="pres">
      <dgm:prSet presAssocID="{56590EA6-1DF1-4123-8FD2-61124CE7F7E2}" presName="negArrow" presStyleCnt="0"/>
      <dgm:spPr/>
    </dgm:pt>
    <dgm:pt modelId="{404002F9-B8B2-41FA-96DD-604DC744BB20}" type="pres">
      <dgm:prSet presAssocID="{56590EA6-1DF1-4123-8FD2-61124CE7F7E2}" presName="backgroundArrow" presStyleLbl="node1" presStyleIdx="0" presStyleCnt="1" custLinFactNeighborX="-824" custLinFactNeighborY="-8830"/>
      <dgm:spPr>
        <a:solidFill>
          <a:srgbClr val="FFD243"/>
        </a:solidFill>
        <a:ln>
          <a:solidFill>
            <a:srgbClr val="FFD243"/>
          </a:solidFill>
        </a:ln>
      </dgm:spPr>
    </dgm:pt>
  </dgm:ptLst>
  <dgm:cxnLst>
    <dgm:cxn modelId="{519997B1-CF78-4A84-95D8-5FB7C999F86D}" type="presOf" srcId="{56590EA6-1DF1-4123-8FD2-61124CE7F7E2}" destId="{16137E13-9427-4188-934B-F94E0998260C}" srcOrd="0" destOrd="0" presId="urn:microsoft.com/office/officeart/2005/8/layout/hProcess3"/>
    <dgm:cxn modelId="{C59A6BF6-9E41-4161-ABA0-27CA1C1ED558}" type="presOf" srcId="{7BFC9DD2-AC8D-4BC3-8D8A-0D881828BFDF}" destId="{59A1284A-CE10-4167-82B3-4BD55BB16F62}" srcOrd="0" destOrd="0" presId="urn:microsoft.com/office/officeart/2005/8/layout/hProcess3"/>
    <dgm:cxn modelId="{F5CE1858-B58A-4ACF-B5A5-94D134B68390}" srcId="{56590EA6-1DF1-4123-8FD2-61124CE7F7E2}" destId="{7BFC9DD2-AC8D-4BC3-8D8A-0D881828BFDF}" srcOrd="1" destOrd="0" parTransId="{25BA46DC-B93D-4910-B6BF-AD8D17B17D8A}" sibTransId="{E47B5B53-850A-4311-A369-8E064570FDD7}"/>
    <dgm:cxn modelId="{DDC63094-ACA4-45DB-A292-773913A90923}" srcId="{56590EA6-1DF1-4123-8FD2-61124CE7F7E2}" destId="{A1ACA7B0-0B0B-43A3-93B9-4811591B2C1D}" srcOrd="0" destOrd="0" parTransId="{0E2A574D-6896-44C6-9B8F-BE94619C3089}" sibTransId="{81BA2D90-B261-4240-8B59-A96537204699}"/>
    <dgm:cxn modelId="{E3AB30B7-FDFE-4083-B29D-50602B3E0B35}" type="presOf" srcId="{A1ACA7B0-0B0B-43A3-93B9-4811591B2C1D}" destId="{395C4F38-1891-4BEE-9669-0DF7E0594E20}" srcOrd="0" destOrd="0" presId="urn:microsoft.com/office/officeart/2005/8/layout/hProcess3"/>
    <dgm:cxn modelId="{C8A9C971-ABD3-407C-8F72-5424CAE3D8A9}" type="presOf" srcId="{9030540C-ADAD-4C53-9C71-8CBCA6C6A77C}" destId="{1B277E3D-1E3F-4DF7-9A6C-8AB33603E7C4}" srcOrd="0" destOrd="0" presId="urn:microsoft.com/office/officeart/2005/8/layout/hProcess3"/>
    <dgm:cxn modelId="{7EC397B8-EC8B-4144-A2D8-9D71F899EEB6}" srcId="{56590EA6-1DF1-4123-8FD2-61124CE7F7E2}" destId="{9030540C-ADAD-4C53-9C71-8CBCA6C6A77C}" srcOrd="2" destOrd="0" parTransId="{93A8D65D-FDD4-4CC5-8C35-D9BC49B1C75E}" sibTransId="{2EE281DC-7618-49E0-8AA2-4FF618F9BE04}"/>
    <dgm:cxn modelId="{EC4999CF-F330-4DD9-BBE0-009722C42A6E}" type="presParOf" srcId="{16137E13-9427-4188-934B-F94E0998260C}" destId="{3D30FD89-86A0-469F-859F-FEAF4B0CB4BD}" srcOrd="0" destOrd="0" presId="urn:microsoft.com/office/officeart/2005/8/layout/hProcess3"/>
    <dgm:cxn modelId="{8035F9E5-CA1F-409B-A234-54E8E4560CF5}" type="presParOf" srcId="{16137E13-9427-4188-934B-F94E0998260C}" destId="{95C303DA-4560-4CAC-AD79-B9FF73C21B80}" srcOrd="1" destOrd="0" presId="urn:microsoft.com/office/officeart/2005/8/layout/hProcess3"/>
    <dgm:cxn modelId="{D539C71E-CD4C-4DB7-B238-A9D55AC5DEF7}" type="presParOf" srcId="{95C303DA-4560-4CAC-AD79-B9FF73C21B80}" destId="{A93441DE-5099-4F18-9927-512FB5C7BD70}" srcOrd="0" destOrd="0" presId="urn:microsoft.com/office/officeart/2005/8/layout/hProcess3"/>
    <dgm:cxn modelId="{49AC45A1-CBDD-48DC-B52B-DAFA3CA49A18}" type="presParOf" srcId="{95C303DA-4560-4CAC-AD79-B9FF73C21B80}" destId="{C0C8D6A7-DF0A-472A-9146-399DFF2B1BB1}" srcOrd="1" destOrd="0" presId="urn:microsoft.com/office/officeart/2005/8/layout/hProcess3"/>
    <dgm:cxn modelId="{B3402F58-CF65-49B1-B00C-DA0E0D3C97C7}" type="presParOf" srcId="{C0C8D6A7-DF0A-472A-9146-399DFF2B1BB1}" destId="{B334C175-788B-4516-AAC5-79D60F8533BB}" srcOrd="0" destOrd="0" presId="urn:microsoft.com/office/officeart/2005/8/layout/hProcess3"/>
    <dgm:cxn modelId="{49B3F7F6-D4E6-444B-90E3-7251BF46D4BC}" type="presParOf" srcId="{C0C8D6A7-DF0A-472A-9146-399DFF2B1BB1}" destId="{395C4F38-1891-4BEE-9669-0DF7E0594E20}" srcOrd="1" destOrd="0" presId="urn:microsoft.com/office/officeart/2005/8/layout/hProcess3"/>
    <dgm:cxn modelId="{0F4E117A-122B-4FD8-86AE-374EFA0DDB4E}" type="presParOf" srcId="{C0C8D6A7-DF0A-472A-9146-399DFF2B1BB1}" destId="{93425A49-ED25-4E25-859E-7DD6DCCBA3FA}" srcOrd="2" destOrd="0" presId="urn:microsoft.com/office/officeart/2005/8/layout/hProcess3"/>
    <dgm:cxn modelId="{0C6B0677-D96A-4E91-BF6A-D34F84ABAF8D}" type="presParOf" srcId="{C0C8D6A7-DF0A-472A-9146-399DFF2B1BB1}" destId="{02ECC860-E863-40F4-9DCD-E2D3863AC42A}" srcOrd="3" destOrd="0" presId="urn:microsoft.com/office/officeart/2005/8/layout/hProcess3"/>
    <dgm:cxn modelId="{1A24837B-AB65-4AAE-9E2D-2CBB0684448D}" type="presParOf" srcId="{95C303DA-4560-4CAC-AD79-B9FF73C21B80}" destId="{77293927-CB26-4F69-B346-E2D9F5712391}" srcOrd="2" destOrd="0" presId="urn:microsoft.com/office/officeart/2005/8/layout/hProcess3"/>
    <dgm:cxn modelId="{4D826F84-A853-47D7-88ED-0D535664ED3E}" type="presParOf" srcId="{95C303DA-4560-4CAC-AD79-B9FF73C21B80}" destId="{563A74BC-23C8-487E-B616-8201FF7B5CF4}" srcOrd="3" destOrd="0" presId="urn:microsoft.com/office/officeart/2005/8/layout/hProcess3"/>
    <dgm:cxn modelId="{E18C5033-CF27-4F15-9A53-F564703947E0}" type="presParOf" srcId="{563A74BC-23C8-487E-B616-8201FF7B5CF4}" destId="{D9A0B9E8-528A-47DF-915A-C49A71B1E784}" srcOrd="0" destOrd="0" presId="urn:microsoft.com/office/officeart/2005/8/layout/hProcess3"/>
    <dgm:cxn modelId="{488E7D3B-A811-4C38-8554-CF2A4C77E126}" type="presParOf" srcId="{563A74BC-23C8-487E-B616-8201FF7B5CF4}" destId="{59A1284A-CE10-4167-82B3-4BD55BB16F62}" srcOrd="1" destOrd="0" presId="urn:microsoft.com/office/officeart/2005/8/layout/hProcess3"/>
    <dgm:cxn modelId="{98B17493-6C7C-497C-BCD1-75EEB3F822B6}" type="presParOf" srcId="{563A74BC-23C8-487E-B616-8201FF7B5CF4}" destId="{CE12AAEC-094E-406E-89B0-CD9BA414D316}" srcOrd="2" destOrd="0" presId="urn:microsoft.com/office/officeart/2005/8/layout/hProcess3"/>
    <dgm:cxn modelId="{18410E95-12C7-437C-93BB-F2D3BA636578}" type="presParOf" srcId="{563A74BC-23C8-487E-B616-8201FF7B5CF4}" destId="{C1EB6DD3-2D1D-4387-A887-13F603B2FB44}" srcOrd="3" destOrd="0" presId="urn:microsoft.com/office/officeart/2005/8/layout/hProcess3"/>
    <dgm:cxn modelId="{F31D0778-22AE-412A-BE44-1521956A0A3E}" type="presParOf" srcId="{95C303DA-4560-4CAC-AD79-B9FF73C21B80}" destId="{A0CA053E-4844-45E0-8F7C-A307AD64954D}" srcOrd="4" destOrd="0" presId="urn:microsoft.com/office/officeart/2005/8/layout/hProcess3"/>
    <dgm:cxn modelId="{1F5F1ED0-8CC2-467A-908E-396CEA772FCE}" type="presParOf" srcId="{95C303DA-4560-4CAC-AD79-B9FF73C21B80}" destId="{B2FF7EFB-7C6D-4C49-AB91-74E4356C6424}" srcOrd="5" destOrd="0" presId="urn:microsoft.com/office/officeart/2005/8/layout/hProcess3"/>
    <dgm:cxn modelId="{E37E31E4-7EB9-4E5A-9905-CAFE833F0A30}" type="presParOf" srcId="{B2FF7EFB-7C6D-4C49-AB91-74E4356C6424}" destId="{0629D530-C10D-41B7-9D27-CC96CA9EA106}" srcOrd="0" destOrd="0" presId="urn:microsoft.com/office/officeart/2005/8/layout/hProcess3"/>
    <dgm:cxn modelId="{384116C1-8147-47EC-A426-DD1F9DD218A4}" type="presParOf" srcId="{B2FF7EFB-7C6D-4C49-AB91-74E4356C6424}" destId="{1B277E3D-1E3F-4DF7-9A6C-8AB33603E7C4}" srcOrd="1" destOrd="0" presId="urn:microsoft.com/office/officeart/2005/8/layout/hProcess3"/>
    <dgm:cxn modelId="{8371F3F7-B8BD-43B1-B86D-DA4DBB9F474E}" type="presParOf" srcId="{B2FF7EFB-7C6D-4C49-AB91-74E4356C6424}" destId="{40166405-8CE0-438B-8DDF-47713F62CCCE}" srcOrd="2" destOrd="0" presId="urn:microsoft.com/office/officeart/2005/8/layout/hProcess3"/>
    <dgm:cxn modelId="{A267ED83-2B12-44A6-850B-E723EE7B6D8E}" type="presParOf" srcId="{B2FF7EFB-7C6D-4C49-AB91-74E4356C6424}" destId="{52DB241B-AF40-41B7-86CE-64F9A371BD7B}" srcOrd="3" destOrd="0" presId="urn:microsoft.com/office/officeart/2005/8/layout/hProcess3"/>
    <dgm:cxn modelId="{6651A919-BAA8-4D2E-99B5-6B84EFA5F7EA}" type="presParOf" srcId="{95C303DA-4560-4CAC-AD79-B9FF73C21B80}" destId="{4F5F5AED-EC11-413D-A5A9-6611014CF9A9}" srcOrd="6" destOrd="0" presId="urn:microsoft.com/office/officeart/2005/8/layout/hProcess3"/>
    <dgm:cxn modelId="{D30BC202-DEBD-4EA6-809C-9FA643FB653A}" type="presParOf" srcId="{95C303DA-4560-4CAC-AD79-B9FF73C21B80}" destId="{25791D6E-958F-4DB3-A3F9-D362C8F79AFB}" srcOrd="7" destOrd="0" presId="urn:microsoft.com/office/officeart/2005/8/layout/hProcess3"/>
    <dgm:cxn modelId="{41665EB8-A3E5-47E4-82B3-80DCF807DB27}" type="presParOf" srcId="{95C303DA-4560-4CAC-AD79-B9FF73C21B80}" destId="{404002F9-B8B2-41FA-96DD-604DC744BB20}" srcOrd="8" destOrd="0" presId="urn:microsoft.com/office/officeart/2005/8/layout/h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7602B95-1E69-4838-938B-7B935B932B5F}" type="doc">
      <dgm:prSet loTypeId="urn:microsoft.com/office/officeart/2008/layout/VerticalCurvedList" loCatId="list" qsTypeId="urn:microsoft.com/office/officeart/2005/8/quickstyle/3d2" qsCatId="3D" csTypeId="urn:microsoft.com/office/officeart/2005/8/colors/colorful1#1" csCatId="colorful" phldr="1"/>
      <dgm:spPr/>
      <dgm:t>
        <a:bodyPr/>
        <a:lstStyle/>
        <a:p>
          <a:endParaRPr lang="id-ID"/>
        </a:p>
      </dgm:t>
    </dgm:pt>
    <dgm:pt modelId="{70F43BC9-4232-4226-9331-9BB35F7C3329}">
      <dgm:prSet phldrT="[Text]"/>
      <dgm:spPr/>
      <dgm:t>
        <a:bodyPr/>
        <a:lstStyle/>
        <a:p>
          <a:r>
            <a:rPr lang="en-US" dirty="0" err="1" smtClean="0"/>
            <a:t>Sumber</a:t>
          </a:r>
          <a:r>
            <a:rPr lang="en-US" dirty="0" smtClean="0"/>
            <a:t>: </a:t>
          </a:r>
          <a:r>
            <a:rPr lang="en-US" dirty="0" err="1" smtClean="0"/>
            <a:t>Pedoman</a:t>
          </a:r>
          <a:r>
            <a:rPr lang="en-US" dirty="0" smtClean="0"/>
            <a:t> </a:t>
          </a:r>
          <a:r>
            <a:rPr lang="en-US" dirty="0" err="1" smtClean="0"/>
            <a:t>Pelaksanaan</a:t>
          </a:r>
          <a:r>
            <a:rPr lang="en-US" dirty="0" smtClean="0"/>
            <a:t> </a:t>
          </a:r>
          <a:r>
            <a:rPr lang="en-US" dirty="0" err="1" smtClean="0"/>
            <a:t>Penelitian</a:t>
          </a:r>
          <a:r>
            <a:rPr lang="en-US" dirty="0" smtClean="0"/>
            <a:t> UT </a:t>
          </a:r>
          <a:r>
            <a:rPr lang="en-US" dirty="0" err="1" smtClean="0"/>
            <a:t>Tahun</a:t>
          </a:r>
          <a:r>
            <a:rPr lang="en-US" dirty="0" smtClean="0"/>
            <a:t> 2017-2020</a:t>
          </a:r>
          <a:endParaRPr lang="id-ID" dirty="0"/>
        </a:p>
      </dgm:t>
    </dgm:pt>
    <dgm:pt modelId="{A0A65204-BA87-4867-BE88-E74EB1A27C32}" type="parTrans" cxnId="{1EEADFA5-EC1F-42A5-A4E9-644CFE191410}">
      <dgm:prSet/>
      <dgm:spPr/>
      <dgm:t>
        <a:bodyPr/>
        <a:lstStyle/>
        <a:p>
          <a:endParaRPr lang="id-ID"/>
        </a:p>
      </dgm:t>
    </dgm:pt>
    <dgm:pt modelId="{E016A1BD-36B4-48DF-865E-0CDCD860A654}" type="sibTrans" cxnId="{1EEADFA5-EC1F-42A5-A4E9-644CFE191410}">
      <dgm:prSet/>
      <dgm:spPr/>
      <dgm:t>
        <a:bodyPr/>
        <a:lstStyle/>
        <a:p>
          <a:endParaRPr lang="id-ID"/>
        </a:p>
      </dgm:t>
    </dgm:pt>
    <dgm:pt modelId="{2D9035DF-B4BD-4B43-A810-1EFFB93F1D9A}" type="pres">
      <dgm:prSet presAssocID="{27602B95-1E69-4838-938B-7B935B932B5F}" presName="Name0" presStyleCnt="0">
        <dgm:presLayoutVars>
          <dgm:chMax val="7"/>
          <dgm:chPref val="7"/>
          <dgm:dir/>
        </dgm:presLayoutVars>
      </dgm:prSet>
      <dgm:spPr/>
      <dgm:t>
        <a:bodyPr/>
        <a:lstStyle/>
        <a:p>
          <a:endParaRPr lang="id-ID"/>
        </a:p>
      </dgm:t>
    </dgm:pt>
    <dgm:pt modelId="{2F6F02E5-ABB7-4C6E-A927-708186FDF386}" type="pres">
      <dgm:prSet presAssocID="{27602B95-1E69-4838-938B-7B935B932B5F}" presName="Name1" presStyleCnt="0"/>
      <dgm:spPr/>
    </dgm:pt>
    <dgm:pt modelId="{3BC97702-1F44-4C48-BE92-F8435C0A0409}" type="pres">
      <dgm:prSet presAssocID="{27602B95-1E69-4838-938B-7B935B932B5F}" presName="cycle" presStyleCnt="0"/>
      <dgm:spPr/>
    </dgm:pt>
    <dgm:pt modelId="{D0D03348-B2A7-47B5-A87E-1965939759B0}" type="pres">
      <dgm:prSet presAssocID="{27602B95-1E69-4838-938B-7B935B932B5F}" presName="srcNode" presStyleLbl="node1" presStyleIdx="0" presStyleCnt="1"/>
      <dgm:spPr/>
    </dgm:pt>
    <dgm:pt modelId="{095F872F-B9C9-4589-9EF4-3EF7A6BC3849}" type="pres">
      <dgm:prSet presAssocID="{27602B95-1E69-4838-938B-7B935B932B5F}" presName="conn" presStyleLbl="parChTrans1D2" presStyleIdx="0" presStyleCnt="1"/>
      <dgm:spPr/>
      <dgm:t>
        <a:bodyPr/>
        <a:lstStyle/>
        <a:p>
          <a:endParaRPr lang="id-ID"/>
        </a:p>
      </dgm:t>
    </dgm:pt>
    <dgm:pt modelId="{33FA54FF-C78C-4380-B602-05E03308A66B}" type="pres">
      <dgm:prSet presAssocID="{27602B95-1E69-4838-938B-7B935B932B5F}" presName="extraNode" presStyleLbl="node1" presStyleIdx="0" presStyleCnt="1"/>
      <dgm:spPr/>
    </dgm:pt>
    <dgm:pt modelId="{C6BC50F1-D4F1-4BC4-A772-1E7EA803CDB1}" type="pres">
      <dgm:prSet presAssocID="{27602B95-1E69-4838-938B-7B935B932B5F}" presName="dstNode" presStyleLbl="node1" presStyleIdx="0" presStyleCnt="1"/>
      <dgm:spPr/>
    </dgm:pt>
    <dgm:pt modelId="{506B298C-CBB6-479C-B9C8-613F7B8CC43D}" type="pres">
      <dgm:prSet presAssocID="{70F43BC9-4232-4226-9331-9BB35F7C3329}" presName="text_1" presStyleLbl="node1" presStyleIdx="0" presStyleCnt="1">
        <dgm:presLayoutVars>
          <dgm:bulletEnabled val="1"/>
        </dgm:presLayoutVars>
      </dgm:prSet>
      <dgm:spPr/>
      <dgm:t>
        <a:bodyPr/>
        <a:lstStyle/>
        <a:p>
          <a:endParaRPr lang="id-ID"/>
        </a:p>
      </dgm:t>
    </dgm:pt>
    <dgm:pt modelId="{E9953C11-4419-4124-B59C-98DC09A21467}" type="pres">
      <dgm:prSet presAssocID="{70F43BC9-4232-4226-9331-9BB35F7C3329}" presName="accent_1" presStyleCnt="0"/>
      <dgm:spPr/>
    </dgm:pt>
    <dgm:pt modelId="{4B9EA487-1075-4757-9D59-323D6A2BC09D}" type="pres">
      <dgm:prSet presAssocID="{70F43BC9-4232-4226-9331-9BB35F7C3329}" presName="accentRepeatNode" presStyleLbl="solidFgAcc1" presStyleIdx="0" presStyleCnt="1"/>
      <dgm:spPr/>
    </dgm:pt>
  </dgm:ptLst>
  <dgm:cxnLst>
    <dgm:cxn modelId="{93CFE9FF-FC4B-49FD-80A5-6A8869EE0421}" type="presOf" srcId="{E016A1BD-36B4-48DF-865E-0CDCD860A654}" destId="{095F872F-B9C9-4589-9EF4-3EF7A6BC3849}" srcOrd="0" destOrd="0" presId="urn:microsoft.com/office/officeart/2008/layout/VerticalCurvedList"/>
    <dgm:cxn modelId="{1EEADFA5-EC1F-42A5-A4E9-644CFE191410}" srcId="{27602B95-1E69-4838-938B-7B935B932B5F}" destId="{70F43BC9-4232-4226-9331-9BB35F7C3329}" srcOrd="0" destOrd="0" parTransId="{A0A65204-BA87-4867-BE88-E74EB1A27C32}" sibTransId="{E016A1BD-36B4-48DF-865E-0CDCD860A654}"/>
    <dgm:cxn modelId="{C8AE22A7-597A-419D-B137-DFCAD58EBBC2}" type="presOf" srcId="{70F43BC9-4232-4226-9331-9BB35F7C3329}" destId="{506B298C-CBB6-479C-B9C8-613F7B8CC43D}" srcOrd="0" destOrd="0" presId="urn:microsoft.com/office/officeart/2008/layout/VerticalCurvedList"/>
    <dgm:cxn modelId="{07A3E746-E1D9-44A9-B85E-193D22CFE2EE}" type="presOf" srcId="{27602B95-1E69-4838-938B-7B935B932B5F}" destId="{2D9035DF-B4BD-4B43-A810-1EFFB93F1D9A}" srcOrd="0" destOrd="0" presId="urn:microsoft.com/office/officeart/2008/layout/VerticalCurvedList"/>
    <dgm:cxn modelId="{A75CA3F0-794E-46BF-861F-775E67A4A239}" type="presParOf" srcId="{2D9035DF-B4BD-4B43-A810-1EFFB93F1D9A}" destId="{2F6F02E5-ABB7-4C6E-A927-708186FDF386}" srcOrd="0" destOrd="0" presId="urn:microsoft.com/office/officeart/2008/layout/VerticalCurvedList"/>
    <dgm:cxn modelId="{4D0CB260-70BB-4D44-A133-30A931B8ABE7}" type="presParOf" srcId="{2F6F02E5-ABB7-4C6E-A927-708186FDF386}" destId="{3BC97702-1F44-4C48-BE92-F8435C0A0409}" srcOrd="0" destOrd="0" presId="urn:microsoft.com/office/officeart/2008/layout/VerticalCurvedList"/>
    <dgm:cxn modelId="{7C69E96E-8E38-4C79-A125-3D8853F8846F}" type="presParOf" srcId="{3BC97702-1F44-4C48-BE92-F8435C0A0409}" destId="{D0D03348-B2A7-47B5-A87E-1965939759B0}" srcOrd="0" destOrd="0" presId="urn:microsoft.com/office/officeart/2008/layout/VerticalCurvedList"/>
    <dgm:cxn modelId="{0A770FC8-4E76-4CDF-B24E-F4B8C7538921}" type="presParOf" srcId="{3BC97702-1F44-4C48-BE92-F8435C0A0409}" destId="{095F872F-B9C9-4589-9EF4-3EF7A6BC3849}" srcOrd="1" destOrd="0" presId="urn:microsoft.com/office/officeart/2008/layout/VerticalCurvedList"/>
    <dgm:cxn modelId="{4A216C48-BAEC-4A50-806E-856421FCBDE3}" type="presParOf" srcId="{3BC97702-1F44-4C48-BE92-F8435C0A0409}" destId="{33FA54FF-C78C-4380-B602-05E03308A66B}" srcOrd="2" destOrd="0" presId="urn:microsoft.com/office/officeart/2008/layout/VerticalCurvedList"/>
    <dgm:cxn modelId="{4B5408C7-9D4A-428A-B2EF-6799FA9BE752}" type="presParOf" srcId="{3BC97702-1F44-4C48-BE92-F8435C0A0409}" destId="{C6BC50F1-D4F1-4BC4-A772-1E7EA803CDB1}" srcOrd="3" destOrd="0" presId="urn:microsoft.com/office/officeart/2008/layout/VerticalCurvedList"/>
    <dgm:cxn modelId="{A7163B13-1BF7-4DFC-9BF0-6CFFCC235A60}" type="presParOf" srcId="{2F6F02E5-ABB7-4C6E-A927-708186FDF386}" destId="{506B298C-CBB6-479C-B9C8-613F7B8CC43D}" srcOrd="1" destOrd="0" presId="urn:microsoft.com/office/officeart/2008/layout/VerticalCurvedList"/>
    <dgm:cxn modelId="{9964D9FB-5311-466E-B8EE-E8BC01DCD87C}" type="presParOf" srcId="{2F6F02E5-ABB7-4C6E-A927-708186FDF386}" destId="{E9953C11-4419-4124-B59C-98DC09A21467}" srcOrd="2" destOrd="0" presId="urn:microsoft.com/office/officeart/2008/layout/VerticalCurvedList"/>
    <dgm:cxn modelId="{73DCC49C-F74A-467D-B9AE-3C8274FC6A68}" type="presParOf" srcId="{E9953C11-4419-4124-B59C-98DC09A21467}" destId="{4B9EA487-1075-4757-9D59-323D6A2BC09D}" srcOrd="0" destOrd="0" presId="urn:microsoft.com/office/officeart/2008/layout/VerticalCurv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D45182D-DF49-4458-8A99-9B2AF36DE2CA}" type="doc">
      <dgm:prSet loTypeId="urn:microsoft.com/office/officeart/2005/8/layout/hProcess3" loCatId="process" qsTypeId="urn:microsoft.com/office/officeart/2005/8/quickstyle/3d9" qsCatId="3D" csTypeId="urn:microsoft.com/office/officeart/2005/8/colors/accent1_2" csCatId="accent1" phldr="1"/>
      <dgm:spPr/>
    </dgm:pt>
    <dgm:pt modelId="{B1ED895C-DD43-48FC-87FA-6A443DC6415B}">
      <dgm:prSet phldrT="[Text]"/>
      <dgm:spPr/>
      <dgm:t>
        <a:bodyPr/>
        <a:lstStyle/>
        <a:p>
          <a:r>
            <a:rPr lang="en-US" dirty="0" err="1" smtClean="0"/>
            <a:t>Skema</a:t>
          </a:r>
          <a:endParaRPr lang="id-ID" dirty="0"/>
        </a:p>
      </dgm:t>
    </dgm:pt>
    <dgm:pt modelId="{0F77CA08-A552-42C0-9ABC-47FBA1AC1984}" type="parTrans" cxnId="{86C8AB74-448B-48AE-B451-BEADC101F644}">
      <dgm:prSet/>
      <dgm:spPr/>
      <dgm:t>
        <a:bodyPr/>
        <a:lstStyle/>
        <a:p>
          <a:endParaRPr lang="id-ID"/>
        </a:p>
      </dgm:t>
    </dgm:pt>
    <dgm:pt modelId="{C62838CF-AAAE-4D2B-93DF-D953D6B3DC39}" type="sibTrans" cxnId="{86C8AB74-448B-48AE-B451-BEADC101F644}">
      <dgm:prSet/>
      <dgm:spPr/>
      <dgm:t>
        <a:bodyPr/>
        <a:lstStyle/>
        <a:p>
          <a:endParaRPr lang="id-ID"/>
        </a:p>
      </dgm:t>
    </dgm:pt>
    <dgm:pt modelId="{25EF2582-FEFF-4A4A-8FF1-3B77FEA30B1F}">
      <dgm:prSet phldrT="[Text]"/>
      <dgm:spPr/>
      <dgm:t>
        <a:bodyPr/>
        <a:lstStyle/>
        <a:p>
          <a:r>
            <a:rPr lang="en-US" dirty="0" err="1" smtClean="0"/>
            <a:t>Penelitian</a:t>
          </a:r>
          <a:endParaRPr lang="id-ID" dirty="0"/>
        </a:p>
      </dgm:t>
    </dgm:pt>
    <dgm:pt modelId="{2F012F00-B086-4D9F-A634-C3B6B9AC1D9F}" type="parTrans" cxnId="{440E2C58-7B19-4BEE-A1BC-1FBB30F05E84}">
      <dgm:prSet/>
      <dgm:spPr/>
      <dgm:t>
        <a:bodyPr/>
        <a:lstStyle/>
        <a:p>
          <a:endParaRPr lang="id-ID"/>
        </a:p>
      </dgm:t>
    </dgm:pt>
    <dgm:pt modelId="{1EE5DB20-C0AE-419C-9D48-F75D845EF26C}" type="sibTrans" cxnId="{440E2C58-7B19-4BEE-A1BC-1FBB30F05E84}">
      <dgm:prSet/>
      <dgm:spPr/>
      <dgm:t>
        <a:bodyPr/>
        <a:lstStyle/>
        <a:p>
          <a:endParaRPr lang="id-ID"/>
        </a:p>
      </dgm:t>
    </dgm:pt>
    <dgm:pt modelId="{318F43B3-DA9C-4716-AA44-13882D93AD86}">
      <dgm:prSet phldrT="[Text]"/>
      <dgm:spPr/>
      <dgm:t>
        <a:bodyPr/>
        <a:lstStyle/>
        <a:p>
          <a:r>
            <a:rPr lang="en-US" dirty="0" smtClean="0"/>
            <a:t>DRPM</a:t>
          </a:r>
          <a:endParaRPr lang="id-ID" dirty="0"/>
        </a:p>
      </dgm:t>
    </dgm:pt>
    <dgm:pt modelId="{B20C6771-B425-489A-A27E-8E3CD5FE8B96}" type="parTrans" cxnId="{35BCC3C1-41AB-4FAE-BB92-EB4D42A9B8D8}">
      <dgm:prSet/>
      <dgm:spPr/>
      <dgm:t>
        <a:bodyPr/>
        <a:lstStyle/>
        <a:p>
          <a:endParaRPr lang="id-ID"/>
        </a:p>
      </dgm:t>
    </dgm:pt>
    <dgm:pt modelId="{13A1120C-60D4-4EF7-81B9-464EAA55459F}" type="sibTrans" cxnId="{35BCC3C1-41AB-4FAE-BB92-EB4D42A9B8D8}">
      <dgm:prSet/>
      <dgm:spPr/>
      <dgm:t>
        <a:bodyPr/>
        <a:lstStyle/>
        <a:p>
          <a:endParaRPr lang="id-ID"/>
        </a:p>
      </dgm:t>
    </dgm:pt>
    <dgm:pt modelId="{76DF09B6-F4D9-4533-9325-1695A67C3F96}" type="pres">
      <dgm:prSet presAssocID="{9D45182D-DF49-4458-8A99-9B2AF36DE2CA}" presName="Name0" presStyleCnt="0">
        <dgm:presLayoutVars>
          <dgm:dir/>
          <dgm:animLvl val="lvl"/>
          <dgm:resizeHandles val="exact"/>
        </dgm:presLayoutVars>
      </dgm:prSet>
      <dgm:spPr/>
    </dgm:pt>
    <dgm:pt modelId="{8CE359C7-D6F3-4396-B98A-A36C95489B59}" type="pres">
      <dgm:prSet presAssocID="{9D45182D-DF49-4458-8A99-9B2AF36DE2CA}" presName="dummy" presStyleCnt="0"/>
      <dgm:spPr/>
    </dgm:pt>
    <dgm:pt modelId="{39DEFB25-1620-48A8-AFD3-87ED46ED4195}" type="pres">
      <dgm:prSet presAssocID="{9D45182D-DF49-4458-8A99-9B2AF36DE2CA}" presName="linH" presStyleCnt="0"/>
      <dgm:spPr/>
    </dgm:pt>
    <dgm:pt modelId="{D4F21632-B70E-4BDF-A9AF-6D2AEB5C2891}" type="pres">
      <dgm:prSet presAssocID="{9D45182D-DF49-4458-8A99-9B2AF36DE2CA}" presName="padding1" presStyleCnt="0"/>
      <dgm:spPr/>
    </dgm:pt>
    <dgm:pt modelId="{8C0E091F-A068-4E13-82EB-C4455F4DCB00}" type="pres">
      <dgm:prSet presAssocID="{B1ED895C-DD43-48FC-87FA-6A443DC6415B}" presName="linV" presStyleCnt="0"/>
      <dgm:spPr/>
    </dgm:pt>
    <dgm:pt modelId="{33AAE6C0-EA10-4BDF-BDB1-FAAAD459F769}" type="pres">
      <dgm:prSet presAssocID="{B1ED895C-DD43-48FC-87FA-6A443DC6415B}" presName="spVertical1" presStyleCnt="0"/>
      <dgm:spPr/>
    </dgm:pt>
    <dgm:pt modelId="{EBFBB942-679B-48E9-BAF4-E52EF1F3EC46}" type="pres">
      <dgm:prSet presAssocID="{B1ED895C-DD43-48FC-87FA-6A443DC6415B}" presName="parTx" presStyleLbl="revTx" presStyleIdx="0" presStyleCnt="3">
        <dgm:presLayoutVars>
          <dgm:chMax val="0"/>
          <dgm:chPref val="0"/>
          <dgm:bulletEnabled val="1"/>
        </dgm:presLayoutVars>
      </dgm:prSet>
      <dgm:spPr/>
      <dgm:t>
        <a:bodyPr/>
        <a:lstStyle/>
        <a:p>
          <a:endParaRPr lang="id-ID"/>
        </a:p>
      </dgm:t>
    </dgm:pt>
    <dgm:pt modelId="{76E9B4AC-841E-43E7-A274-8C7199F34637}" type="pres">
      <dgm:prSet presAssocID="{B1ED895C-DD43-48FC-87FA-6A443DC6415B}" presName="spVertical2" presStyleCnt="0"/>
      <dgm:spPr/>
    </dgm:pt>
    <dgm:pt modelId="{F597DDB3-DD6F-4D88-B519-31F258593F48}" type="pres">
      <dgm:prSet presAssocID="{B1ED895C-DD43-48FC-87FA-6A443DC6415B}" presName="spVertical3" presStyleCnt="0"/>
      <dgm:spPr/>
    </dgm:pt>
    <dgm:pt modelId="{B2505971-9430-4736-8187-D8AAF6D5AB1D}" type="pres">
      <dgm:prSet presAssocID="{C62838CF-AAAE-4D2B-93DF-D953D6B3DC39}" presName="space" presStyleCnt="0"/>
      <dgm:spPr/>
    </dgm:pt>
    <dgm:pt modelId="{13F3DE28-3E90-4C7B-B22E-2D1090721C15}" type="pres">
      <dgm:prSet presAssocID="{25EF2582-FEFF-4A4A-8FF1-3B77FEA30B1F}" presName="linV" presStyleCnt="0"/>
      <dgm:spPr/>
    </dgm:pt>
    <dgm:pt modelId="{29F870D5-C713-4E31-A6F4-8E6C2F5E421D}" type="pres">
      <dgm:prSet presAssocID="{25EF2582-FEFF-4A4A-8FF1-3B77FEA30B1F}" presName="spVertical1" presStyleCnt="0"/>
      <dgm:spPr/>
    </dgm:pt>
    <dgm:pt modelId="{7A1581D3-4052-4CBB-9407-75CC9F29E740}" type="pres">
      <dgm:prSet presAssocID="{25EF2582-FEFF-4A4A-8FF1-3B77FEA30B1F}" presName="parTx" presStyleLbl="revTx" presStyleIdx="1" presStyleCnt="3">
        <dgm:presLayoutVars>
          <dgm:chMax val="0"/>
          <dgm:chPref val="0"/>
          <dgm:bulletEnabled val="1"/>
        </dgm:presLayoutVars>
      </dgm:prSet>
      <dgm:spPr/>
      <dgm:t>
        <a:bodyPr/>
        <a:lstStyle/>
        <a:p>
          <a:endParaRPr lang="id-ID"/>
        </a:p>
      </dgm:t>
    </dgm:pt>
    <dgm:pt modelId="{6C1AAF1D-8A3E-43D5-A43F-4D4B90337318}" type="pres">
      <dgm:prSet presAssocID="{25EF2582-FEFF-4A4A-8FF1-3B77FEA30B1F}" presName="spVertical2" presStyleCnt="0"/>
      <dgm:spPr/>
    </dgm:pt>
    <dgm:pt modelId="{2F8BB003-CB67-40FA-A305-9EC01068409F}" type="pres">
      <dgm:prSet presAssocID="{25EF2582-FEFF-4A4A-8FF1-3B77FEA30B1F}" presName="spVertical3" presStyleCnt="0"/>
      <dgm:spPr/>
    </dgm:pt>
    <dgm:pt modelId="{CEDFB29C-2D2A-418D-958C-B2DD7F958772}" type="pres">
      <dgm:prSet presAssocID="{1EE5DB20-C0AE-419C-9D48-F75D845EF26C}" presName="space" presStyleCnt="0"/>
      <dgm:spPr/>
    </dgm:pt>
    <dgm:pt modelId="{37E25B90-4B26-4A85-B881-4B8698A051FF}" type="pres">
      <dgm:prSet presAssocID="{318F43B3-DA9C-4716-AA44-13882D93AD86}" presName="linV" presStyleCnt="0"/>
      <dgm:spPr/>
    </dgm:pt>
    <dgm:pt modelId="{4D2ACB8A-925C-4783-B5D4-903E2C87FE2F}" type="pres">
      <dgm:prSet presAssocID="{318F43B3-DA9C-4716-AA44-13882D93AD86}" presName="spVertical1" presStyleCnt="0"/>
      <dgm:spPr/>
    </dgm:pt>
    <dgm:pt modelId="{6495348A-1791-4FFA-9252-621A5807F5E4}" type="pres">
      <dgm:prSet presAssocID="{318F43B3-DA9C-4716-AA44-13882D93AD86}" presName="parTx" presStyleLbl="revTx" presStyleIdx="2" presStyleCnt="3">
        <dgm:presLayoutVars>
          <dgm:chMax val="0"/>
          <dgm:chPref val="0"/>
          <dgm:bulletEnabled val="1"/>
        </dgm:presLayoutVars>
      </dgm:prSet>
      <dgm:spPr/>
      <dgm:t>
        <a:bodyPr/>
        <a:lstStyle/>
        <a:p>
          <a:endParaRPr lang="id-ID"/>
        </a:p>
      </dgm:t>
    </dgm:pt>
    <dgm:pt modelId="{4C9E85D6-FD31-41F9-A8C9-E8ADA75D1001}" type="pres">
      <dgm:prSet presAssocID="{318F43B3-DA9C-4716-AA44-13882D93AD86}" presName="spVertical2" presStyleCnt="0"/>
      <dgm:spPr/>
    </dgm:pt>
    <dgm:pt modelId="{DC72C2E2-FD72-4EAD-BF60-EA9F72EB3FD5}" type="pres">
      <dgm:prSet presAssocID="{318F43B3-DA9C-4716-AA44-13882D93AD86}" presName="spVertical3" presStyleCnt="0"/>
      <dgm:spPr/>
    </dgm:pt>
    <dgm:pt modelId="{ACB5DD7D-EF60-4C82-AA7D-D85DC229CFB4}" type="pres">
      <dgm:prSet presAssocID="{9D45182D-DF49-4458-8A99-9B2AF36DE2CA}" presName="padding2" presStyleCnt="0"/>
      <dgm:spPr/>
    </dgm:pt>
    <dgm:pt modelId="{E32D53A0-450F-4AFE-88F7-43A0C5668E99}" type="pres">
      <dgm:prSet presAssocID="{9D45182D-DF49-4458-8A99-9B2AF36DE2CA}" presName="negArrow" presStyleCnt="0"/>
      <dgm:spPr/>
    </dgm:pt>
    <dgm:pt modelId="{EFB94726-7488-453F-8C96-46639095B742}" type="pres">
      <dgm:prSet presAssocID="{9D45182D-DF49-4458-8A99-9B2AF36DE2CA}" presName="backgroundArrow" presStyleLbl="node1" presStyleIdx="0" presStyleCnt="1"/>
      <dgm:spPr>
        <a:solidFill>
          <a:srgbClr val="FFD243"/>
        </a:solidFill>
      </dgm:spPr>
      <dgm:t>
        <a:bodyPr/>
        <a:lstStyle/>
        <a:p>
          <a:endParaRPr lang="id-ID"/>
        </a:p>
      </dgm:t>
    </dgm:pt>
  </dgm:ptLst>
  <dgm:cxnLst>
    <dgm:cxn modelId="{35BCC3C1-41AB-4FAE-BB92-EB4D42A9B8D8}" srcId="{9D45182D-DF49-4458-8A99-9B2AF36DE2CA}" destId="{318F43B3-DA9C-4716-AA44-13882D93AD86}" srcOrd="2" destOrd="0" parTransId="{B20C6771-B425-489A-A27E-8E3CD5FE8B96}" sibTransId="{13A1120C-60D4-4EF7-81B9-464EAA55459F}"/>
    <dgm:cxn modelId="{39D81977-454E-4BB6-990C-CE6C0C7E3EFF}" type="presOf" srcId="{9D45182D-DF49-4458-8A99-9B2AF36DE2CA}" destId="{76DF09B6-F4D9-4533-9325-1695A67C3F96}" srcOrd="0" destOrd="0" presId="urn:microsoft.com/office/officeart/2005/8/layout/hProcess3"/>
    <dgm:cxn modelId="{80888541-1A3C-4FFE-AF7A-6818FFC69E1D}" type="presOf" srcId="{25EF2582-FEFF-4A4A-8FF1-3B77FEA30B1F}" destId="{7A1581D3-4052-4CBB-9407-75CC9F29E740}" srcOrd="0" destOrd="0" presId="urn:microsoft.com/office/officeart/2005/8/layout/hProcess3"/>
    <dgm:cxn modelId="{EBE29048-3D02-4D39-B533-BD4CD297084C}" type="presOf" srcId="{318F43B3-DA9C-4716-AA44-13882D93AD86}" destId="{6495348A-1791-4FFA-9252-621A5807F5E4}" srcOrd="0" destOrd="0" presId="urn:microsoft.com/office/officeart/2005/8/layout/hProcess3"/>
    <dgm:cxn modelId="{86C8AB74-448B-48AE-B451-BEADC101F644}" srcId="{9D45182D-DF49-4458-8A99-9B2AF36DE2CA}" destId="{B1ED895C-DD43-48FC-87FA-6A443DC6415B}" srcOrd="0" destOrd="0" parTransId="{0F77CA08-A552-42C0-9ABC-47FBA1AC1984}" sibTransId="{C62838CF-AAAE-4D2B-93DF-D953D6B3DC39}"/>
    <dgm:cxn modelId="{ED1AF395-56D1-4043-AB29-011A1EFF30EC}" type="presOf" srcId="{B1ED895C-DD43-48FC-87FA-6A443DC6415B}" destId="{EBFBB942-679B-48E9-BAF4-E52EF1F3EC46}" srcOrd="0" destOrd="0" presId="urn:microsoft.com/office/officeart/2005/8/layout/hProcess3"/>
    <dgm:cxn modelId="{440E2C58-7B19-4BEE-A1BC-1FBB30F05E84}" srcId="{9D45182D-DF49-4458-8A99-9B2AF36DE2CA}" destId="{25EF2582-FEFF-4A4A-8FF1-3B77FEA30B1F}" srcOrd="1" destOrd="0" parTransId="{2F012F00-B086-4D9F-A634-C3B6B9AC1D9F}" sibTransId="{1EE5DB20-C0AE-419C-9D48-F75D845EF26C}"/>
    <dgm:cxn modelId="{4ED57DA9-8C99-4B49-A19B-4D33437C643B}" type="presParOf" srcId="{76DF09B6-F4D9-4533-9325-1695A67C3F96}" destId="{8CE359C7-D6F3-4396-B98A-A36C95489B59}" srcOrd="0" destOrd="0" presId="urn:microsoft.com/office/officeart/2005/8/layout/hProcess3"/>
    <dgm:cxn modelId="{35BFFA92-0BAD-4401-9150-F47AC8016508}" type="presParOf" srcId="{76DF09B6-F4D9-4533-9325-1695A67C3F96}" destId="{39DEFB25-1620-48A8-AFD3-87ED46ED4195}" srcOrd="1" destOrd="0" presId="urn:microsoft.com/office/officeart/2005/8/layout/hProcess3"/>
    <dgm:cxn modelId="{77CFF09E-3EB4-4914-9E5C-81DF0540D43D}" type="presParOf" srcId="{39DEFB25-1620-48A8-AFD3-87ED46ED4195}" destId="{D4F21632-B70E-4BDF-A9AF-6D2AEB5C2891}" srcOrd="0" destOrd="0" presId="urn:microsoft.com/office/officeart/2005/8/layout/hProcess3"/>
    <dgm:cxn modelId="{CA823B62-8F9E-43A1-9F4C-E57F6DC58A56}" type="presParOf" srcId="{39DEFB25-1620-48A8-AFD3-87ED46ED4195}" destId="{8C0E091F-A068-4E13-82EB-C4455F4DCB00}" srcOrd="1" destOrd="0" presId="urn:microsoft.com/office/officeart/2005/8/layout/hProcess3"/>
    <dgm:cxn modelId="{D7F37C20-DDDB-461D-9F89-90B3ED938976}" type="presParOf" srcId="{8C0E091F-A068-4E13-82EB-C4455F4DCB00}" destId="{33AAE6C0-EA10-4BDF-BDB1-FAAAD459F769}" srcOrd="0" destOrd="0" presId="urn:microsoft.com/office/officeart/2005/8/layout/hProcess3"/>
    <dgm:cxn modelId="{006477B5-96B3-4862-B0BB-5E3CA608C5B6}" type="presParOf" srcId="{8C0E091F-A068-4E13-82EB-C4455F4DCB00}" destId="{EBFBB942-679B-48E9-BAF4-E52EF1F3EC46}" srcOrd="1" destOrd="0" presId="urn:microsoft.com/office/officeart/2005/8/layout/hProcess3"/>
    <dgm:cxn modelId="{F9578A6B-81A5-4C22-85DC-8268C09B4B3A}" type="presParOf" srcId="{8C0E091F-A068-4E13-82EB-C4455F4DCB00}" destId="{76E9B4AC-841E-43E7-A274-8C7199F34637}" srcOrd="2" destOrd="0" presId="urn:microsoft.com/office/officeart/2005/8/layout/hProcess3"/>
    <dgm:cxn modelId="{1C952A7D-FC22-4023-9B36-EC1FF68E77F7}" type="presParOf" srcId="{8C0E091F-A068-4E13-82EB-C4455F4DCB00}" destId="{F597DDB3-DD6F-4D88-B519-31F258593F48}" srcOrd="3" destOrd="0" presId="urn:microsoft.com/office/officeart/2005/8/layout/hProcess3"/>
    <dgm:cxn modelId="{B4443FFE-6C5D-45C2-880B-AD05D8DC9B56}" type="presParOf" srcId="{39DEFB25-1620-48A8-AFD3-87ED46ED4195}" destId="{B2505971-9430-4736-8187-D8AAF6D5AB1D}" srcOrd="2" destOrd="0" presId="urn:microsoft.com/office/officeart/2005/8/layout/hProcess3"/>
    <dgm:cxn modelId="{529DEA47-BF9F-4BA6-8FDA-8F06BBD7A28E}" type="presParOf" srcId="{39DEFB25-1620-48A8-AFD3-87ED46ED4195}" destId="{13F3DE28-3E90-4C7B-B22E-2D1090721C15}" srcOrd="3" destOrd="0" presId="urn:microsoft.com/office/officeart/2005/8/layout/hProcess3"/>
    <dgm:cxn modelId="{2F193A7D-CBF9-4EE0-A7C1-715B30BFBAAC}" type="presParOf" srcId="{13F3DE28-3E90-4C7B-B22E-2D1090721C15}" destId="{29F870D5-C713-4E31-A6F4-8E6C2F5E421D}" srcOrd="0" destOrd="0" presId="urn:microsoft.com/office/officeart/2005/8/layout/hProcess3"/>
    <dgm:cxn modelId="{C39184B9-3FA8-4504-A5E8-DC4E8067778F}" type="presParOf" srcId="{13F3DE28-3E90-4C7B-B22E-2D1090721C15}" destId="{7A1581D3-4052-4CBB-9407-75CC9F29E740}" srcOrd="1" destOrd="0" presId="urn:microsoft.com/office/officeart/2005/8/layout/hProcess3"/>
    <dgm:cxn modelId="{20F787E8-7F50-452F-944C-6B8A0DE96E4F}" type="presParOf" srcId="{13F3DE28-3E90-4C7B-B22E-2D1090721C15}" destId="{6C1AAF1D-8A3E-43D5-A43F-4D4B90337318}" srcOrd="2" destOrd="0" presId="urn:microsoft.com/office/officeart/2005/8/layout/hProcess3"/>
    <dgm:cxn modelId="{C13E5EA8-2E86-489A-9382-2C35F9197D25}" type="presParOf" srcId="{13F3DE28-3E90-4C7B-B22E-2D1090721C15}" destId="{2F8BB003-CB67-40FA-A305-9EC01068409F}" srcOrd="3" destOrd="0" presId="urn:microsoft.com/office/officeart/2005/8/layout/hProcess3"/>
    <dgm:cxn modelId="{279EE989-9C00-4FBE-A99E-5E6D115F6DE9}" type="presParOf" srcId="{39DEFB25-1620-48A8-AFD3-87ED46ED4195}" destId="{CEDFB29C-2D2A-418D-958C-B2DD7F958772}" srcOrd="4" destOrd="0" presId="urn:microsoft.com/office/officeart/2005/8/layout/hProcess3"/>
    <dgm:cxn modelId="{0C2F9A84-25A5-40CC-A37A-2AEFB910DE83}" type="presParOf" srcId="{39DEFB25-1620-48A8-AFD3-87ED46ED4195}" destId="{37E25B90-4B26-4A85-B881-4B8698A051FF}" srcOrd="5" destOrd="0" presId="urn:microsoft.com/office/officeart/2005/8/layout/hProcess3"/>
    <dgm:cxn modelId="{2E344F72-C1B2-4F4F-B9EF-52058E7923D0}" type="presParOf" srcId="{37E25B90-4B26-4A85-B881-4B8698A051FF}" destId="{4D2ACB8A-925C-4783-B5D4-903E2C87FE2F}" srcOrd="0" destOrd="0" presId="urn:microsoft.com/office/officeart/2005/8/layout/hProcess3"/>
    <dgm:cxn modelId="{170BE872-D1F8-4E6D-AB71-0C80E78B32BF}" type="presParOf" srcId="{37E25B90-4B26-4A85-B881-4B8698A051FF}" destId="{6495348A-1791-4FFA-9252-621A5807F5E4}" srcOrd="1" destOrd="0" presId="urn:microsoft.com/office/officeart/2005/8/layout/hProcess3"/>
    <dgm:cxn modelId="{259BB3A6-9D52-4C60-A041-D5C8287E287B}" type="presParOf" srcId="{37E25B90-4B26-4A85-B881-4B8698A051FF}" destId="{4C9E85D6-FD31-41F9-A8C9-E8ADA75D1001}" srcOrd="2" destOrd="0" presId="urn:microsoft.com/office/officeart/2005/8/layout/hProcess3"/>
    <dgm:cxn modelId="{6F5B9A9F-CD8E-4E33-B758-83E946C2A0ED}" type="presParOf" srcId="{37E25B90-4B26-4A85-B881-4B8698A051FF}" destId="{DC72C2E2-FD72-4EAD-BF60-EA9F72EB3FD5}" srcOrd="3" destOrd="0" presId="urn:microsoft.com/office/officeart/2005/8/layout/hProcess3"/>
    <dgm:cxn modelId="{3BEE3CD9-7AA1-46EB-9DD3-AB9EE3FEC5AF}" type="presParOf" srcId="{39DEFB25-1620-48A8-AFD3-87ED46ED4195}" destId="{ACB5DD7D-EF60-4C82-AA7D-D85DC229CFB4}" srcOrd="6" destOrd="0" presId="urn:microsoft.com/office/officeart/2005/8/layout/hProcess3"/>
    <dgm:cxn modelId="{049C91E8-90E4-4B95-B542-28F1A66457DF}" type="presParOf" srcId="{39DEFB25-1620-48A8-AFD3-87ED46ED4195}" destId="{E32D53A0-450F-4AFE-88F7-43A0C5668E99}" srcOrd="7" destOrd="0" presId="urn:microsoft.com/office/officeart/2005/8/layout/hProcess3"/>
    <dgm:cxn modelId="{16BE0528-363C-45D0-BD43-156E34F7BBAB}" type="presParOf" srcId="{39DEFB25-1620-48A8-AFD3-87ED46ED4195}" destId="{EFB94726-7488-453F-8C96-46639095B742}" srcOrd="8" destOrd="0" presId="urn:microsoft.com/office/officeart/2005/8/layout/h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7602B95-1E69-4838-938B-7B935B932B5F}" type="doc">
      <dgm:prSet loTypeId="urn:microsoft.com/office/officeart/2008/layout/VerticalCurvedList" loCatId="list" qsTypeId="urn:microsoft.com/office/officeart/2005/8/quickstyle/3d2" qsCatId="3D" csTypeId="urn:microsoft.com/office/officeart/2005/8/colors/colorful1#2" csCatId="colorful" phldr="1"/>
      <dgm:spPr/>
      <dgm:t>
        <a:bodyPr/>
        <a:lstStyle/>
        <a:p>
          <a:endParaRPr lang="id-ID"/>
        </a:p>
      </dgm:t>
    </dgm:pt>
    <dgm:pt modelId="{70F43BC9-4232-4226-9331-9BB35F7C3329}">
      <dgm:prSet phldrT="[Text]"/>
      <dgm:spPr/>
      <dgm:t>
        <a:bodyPr/>
        <a:lstStyle/>
        <a:p>
          <a:r>
            <a:rPr lang="en-US" dirty="0" err="1" smtClean="0"/>
            <a:t>Sumber</a:t>
          </a:r>
          <a:r>
            <a:rPr lang="en-US" dirty="0" smtClean="0"/>
            <a:t>: </a:t>
          </a:r>
          <a:r>
            <a:rPr lang="en-US" dirty="0" err="1" smtClean="0"/>
            <a:t>Kebijakan</a:t>
          </a:r>
          <a:r>
            <a:rPr lang="en-US" dirty="0" smtClean="0"/>
            <a:t> </a:t>
          </a:r>
          <a:r>
            <a:rPr lang="en-US" dirty="0" err="1" smtClean="0"/>
            <a:t>Pengelolaan</a:t>
          </a:r>
          <a:r>
            <a:rPr lang="en-US" dirty="0" smtClean="0"/>
            <a:t> </a:t>
          </a:r>
          <a:r>
            <a:rPr lang="en-US" dirty="0" err="1" smtClean="0"/>
            <a:t>Penelitian</a:t>
          </a:r>
          <a:r>
            <a:rPr lang="en-US" dirty="0" smtClean="0"/>
            <a:t> di </a:t>
          </a:r>
          <a:r>
            <a:rPr lang="en-US" dirty="0" err="1" smtClean="0"/>
            <a:t>PT_Prof</a:t>
          </a:r>
          <a:r>
            <a:rPr lang="en-US" dirty="0" smtClean="0"/>
            <a:t>. </a:t>
          </a:r>
          <a:r>
            <a:rPr lang="en-US" dirty="0" err="1" smtClean="0"/>
            <a:t>Agus</a:t>
          </a:r>
          <a:r>
            <a:rPr lang="en-US" dirty="0" smtClean="0"/>
            <a:t> </a:t>
          </a:r>
          <a:r>
            <a:rPr lang="en-US" dirty="0" err="1" smtClean="0"/>
            <a:t>Subekti</a:t>
          </a:r>
          <a:endParaRPr lang="id-ID" dirty="0"/>
        </a:p>
      </dgm:t>
    </dgm:pt>
    <dgm:pt modelId="{A0A65204-BA87-4867-BE88-E74EB1A27C32}" type="parTrans" cxnId="{1EEADFA5-EC1F-42A5-A4E9-644CFE191410}">
      <dgm:prSet/>
      <dgm:spPr/>
      <dgm:t>
        <a:bodyPr/>
        <a:lstStyle/>
        <a:p>
          <a:endParaRPr lang="id-ID"/>
        </a:p>
      </dgm:t>
    </dgm:pt>
    <dgm:pt modelId="{E016A1BD-36B4-48DF-865E-0CDCD860A654}" type="sibTrans" cxnId="{1EEADFA5-EC1F-42A5-A4E9-644CFE191410}">
      <dgm:prSet/>
      <dgm:spPr/>
      <dgm:t>
        <a:bodyPr/>
        <a:lstStyle/>
        <a:p>
          <a:endParaRPr lang="id-ID"/>
        </a:p>
      </dgm:t>
    </dgm:pt>
    <dgm:pt modelId="{2D9035DF-B4BD-4B43-A810-1EFFB93F1D9A}" type="pres">
      <dgm:prSet presAssocID="{27602B95-1E69-4838-938B-7B935B932B5F}" presName="Name0" presStyleCnt="0">
        <dgm:presLayoutVars>
          <dgm:chMax val="7"/>
          <dgm:chPref val="7"/>
          <dgm:dir/>
        </dgm:presLayoutVars>
      </dgm:prSet>
      <dgm:spPr/>
      <dgm:t>
        <a:bodyPr/>
        <a:lstStyle/>
        <a:p>
          <a:endParaRPr lang="id-ID"/>
        </a:p>
      </dgm:t>
    </dgm:pt>
    <dgm:pt modelId="{2F6F02E5-ABB7-4C6E-A927-708186FDF386}" type="pres">
      <dgm:prSet presAssocID="{27602B95-1E69-4838-938B-7B935B932B5F}" presName="Name1" presStyleCnt="0"/>
      <dgm:spPr/>
    </dgm:pt>
    <dgm:pt modelId="{3BC97702-1F44-4C48-BE92-F8435C0A0409}" type="pres">
      <dgm:prSet presAssocID="{27602B95-1E69-4838-938B-7B935B932B5F}" presName="cycle" presStyleCnt="0"/>
      <dgm:spPr/>
    </dgm:pt>
    <dgm:pt modelId="{D0D03348-B2A7-47B5-A87E-1965939759B0}" type="pres">
      <dgm:prSet presAssocID="{27602B95-1E69-4838-938B-7B935B932B5F}" presName="srcNode" presStyleLbl="node1" presStyleIdx="0" presStyleCnt="1"/>
      <dgm:spPr/>
    </dgm:pt>
    <dgm:pt modelId="{095F872F-B9C9-4589-9EF4-3EF7A6BC3849}" type="pres">
      <dgm:prSet presAssocID="{27602B95-1E69-4838-938B-7B935B932B5F}" presName="conn" presStyleLbl="parChTrans1D2" presStyleIdx="0" presStyleCnt="1"/>
      <dgm:spPr/>
      <dgm:t>
        <a:bodyPr/>
        <a:lstStyle/>
        <a:p>
          <a:endParaRPr lang="id-ID"/>
        </a:p>
      </dgm:t>
    </dgm:pt>
    <dgm:pt modelId="{33FA54FF-C78C-4380-B602-05E03308A66B}" type="pres">
      <dgm:prSet presAssocID="{27602B95-1E69-4838-938B-7B935B932B5F}" presName="extraNode" presStyleLbl="node1" presStyleIdx="0" presStyleCnt="1"/>
      <dgm:spPr/>
    </dgm:pt>
    <dgm:pt modelId="{C6BC50F1-D4F1-4BC4-A772-1E7EA803CDB1}" type="pres">
      <dgm:prSet presAssocID="{27602B95-1E69-4838-938B-7B935B932B5F}" presName="dstNode" presStyleLbl="node1" presStyleIdx="0" presStyleCnt="1"/>
      <dgm:spPr/>
    </dgm:pt>
    <dgm:pt modelId="{506B298C-CBB6-479C-B9C8-613F7B8CC43D}" type="pres">
      <dgm:prSet presAssocID="{70F43BC9-4232-4226-9331-9BB35F7C3329}" presName="text_1" presStyleLbl="node1" presStyleIdx="0" presStyleCnt="1">
        <dgm:presLayoutVars>
          <dgm:bulletEnabled val="1"/>
        </dgm:presLayoutVars>
      </dgm:prSet>
      <dgm:spPr/>
      <dgm:t>
        <a:bodyPr/>
        <a:lstStyle/>
        <a:p>
          <a:endParaRPr lang="id-ID"/>
        </a:p>
      </dgm:t>
    </dgm:pt>
    <dgm:pt modelId="{E9953C11-4419-4124-B59C-98DC09A21467}" type="pres">
      <dgm:prSet presAssocID="{70F43BC9-4232-4226-9331-9BB35F7C3329}" presName="accent_1" presStyleCnt="0"/>
      <dgm:spPr/>
    </dgm:pt>
    <dgm:pt modelId="{4B9EA487-1075-4757-9D59-323D6A2BC09D}" type="pres">
      <dgm:prSet presAssocID="{70F43BC9-4232-4226-9331-9BB35F7C3329}" presName="accentRepeatNode" presStyleLbl="solidFgAcc1" presStyleIdx="0" presStyleCnt="1"/>
      <dgm:spPr/>
    </dgm:pt>
  </dgm:ptLst>
  <dgm:cxnLst>
    <dgm:cxn modelId="{B54D91A8-8899-4A96-9B52-B91FB8126297}" type="presOf" srcId="{27602B95-1E69-4838-938B-7B935B932B5F}" destId="{2D9035DF-B4BD-4B43-A810-1EFFB93F1D9A}" srcOrd="0" destOrd="0" presId="urn:microsoft.com/office/officeart/2008/layout/VerticalCurvedList"/>
    <dgm:cxn modelId="{1EEADFA5-EC1F-42A5-A4E9-644CFE191410}" srcId="{27602B95-1E69-4838-938B-7B935B932B5F}" destId="{70F43BC9-4232-4226-9331-9BB35F7C3329}" srcOrd="0" destOrd="0" parTransId="{A0A65204-BA87-4867-BE88-E74EB1A27C32}" sibTransId="{E016A1BD-36B4-48DF-865E-0CDCD860A654}"/>
    <dgm:cxn modelId="{1814E630-C81F-4A9F-A854-C2AF16B204FE}" type="presOf" srcId="{70F43BC9-4232-4226-9331-9BB35F7C3329}" destId="{506B298C-CBB6-479C-B9C8-613F7B8CC43D}" srcOrd="0" destOrd="0" presId="urn:microsoft.com/office/officeart/2008/layout/VerticalCurvedList"/>
    <dgm:cxn modelId="{AC3D44F6-D5F1-460C-9BE3-713937502521}" type="presOf" srcId="{E016A1BD-36B4-48DF-865E-0CDCD860A654}" destId="{095F872F-B9C9-4589-9EF4-3EF7A6BC3849}" srcOrd="0" destOrd="0" presId="urn:microsoft.com/office/officeart/2008/layout/VerticalCurvedList"/>
    <dgm:cxn modelId="{E711806C-C970-4379-AEC3-8D161EAFDA9F}" type="presParOf" srcId="{2D9035DF-B4BD-4B43-A810-1EFFB93F1D9A}" destId="{2F6F02E5-ABB7-4C6E-A927-708186FDF386}" srcOrd="0" destOrd="0" presId="urn:microsoft.com/office/officeart/2008/layout/VerticalCurvedList"/>
    <dgm:cxn modelId="{A21A1051-336E-43E5-A0D6-198D115B0BF9}" type="presParOf" srcId="{2F6F02E5-ABB7-4C6E-A927-708186FDF386}" destId="{3BC97702-1F44-4C48-BE92-F8435C0A0409}" srcOrd="0" destOrd="0" presId="urn:microsoft.com/office/officeart/2008/layout/VerticalCurvedList"/>
    <dgm:cxn modelId="{9FA2FA44-24AD-4E9B-9B49-2A8771312359}" type="presParOf" srcId="{3BC97702-1F44-4C48-BE92-F8435C0A0409}" destId="{D0D03348-B2A7-47B5-A87E-1965939759B0}" srcOrd="0" destOrd="0" presId="urn:microsoft.com/office/officeart/2008/layout/VerticalCurvedList"/>
    <dgm:cxn modelId="{0E3B105B-F27A-4ED8-8531-259645ACC636}" type="presParOf" srcId="{3BC97702-1F44-4C48-BE92-F8435C0A0409}" destId="{095F872F-B9C9-4589-9EF4-3EF7A6BC3849}" srcOrd="1" destOrd="0" presId="urn:microsoft.com/office/officeart/2008/layout/VerticalCurvedList"/>
    <dgm:cxn modelId="{34A06620-367E-4E12-800F-AAA266C1BCC3}" type="presParOf" srcId="{3BC97702-1F44-4C48-BE92-F8435C0A0409}" destId="{33FA54FF-C78C-4380-B602-05E03308A66B}" srcOrd="2" destOrd="0" presId="urn:microsoft.com/office/officeart/2008/layout/VerticalCurvedList"/>
    <dgm:cxn modelId="{C1DE93B1-4594-469D-A66F-1EBE464D5136}" type="presParOf" srcId="{3BC97702-1F44-4C48-BE92-F8435C0A0409}" destId="{C6BC50F1-D4F1-4BC4-A772-1E7EA803CDB1}" srcOrd="3" destOrd="0" presId="urn:microsoft.com/office/officeart/2008/layout/VerticalCurvedList"/>
    <dgm:cxn modelId="{93563FA9-F96B-4AFA-9D10-2C12E1C1385A}" type="presParOf" srcId="{2F6F02E5-ABB7-4C6E-A927-708186FDF386}" destId="{506B298C-CBB6-479C-B9C8-613F7B8CC43D}" srcOrd="1" destOrd="0" presId="urn:microsoft.com/office/officeart/2008/layout/VerticalCurvedList"/>
    <dgm:cxn modelId="{892BF449-35F3-458C-B20F-48A449A26B60}" type="presParOf" srcId="{2F6F02E5-ABB7-4C6E-A927-708186FDF386}" destId="{E9953C11-4419-4124-B59C-98DC09A21467}" srcOrd="2" destOrd="0" presId="urn:microsoft.com/office/officeart/2008/layout/VerticalCurvedList"/>
    <dgm:cxn modelId="{6EA589F7-DB22-45D1-A94F-B87BA5EB8F08}" type="presParOf" srcId="{E9953C11-4419-4124-B59C-98DC09A21467}" destId="{4B9EA487-1075-4757-9D59-323D6A2BC09D}" srcOrd="0" destOrd="0" presId="urn:microsoft.com/office/officeart/2008/layout/VerticalCurv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4D5642E-020F-49C9-8C5E-4284C9C16BBE}" type="doc">
      <dgm:prSet loTypeId="urn:microsoft.com/office/officeart/2005/8/layout/hProcess3" loCatId="process" qsTypeId="urn:microsoft.com/office/officeart/2005/8/quickstyle/3d9" qsCatId="3D" csTypeId="urn:microsoft.com/office/officeart/2005/8/colors/accent1_2" csCatId="accent1" phldr="1"/>
      <dgm:spPr/>
    </dgm:pt>
    <dgm:pt modelId="{DCA568FF-EAE7-4869-BCAB-5965250F01C2}">
      <dgm:prSet phldrT="[Text]"/>
      <dgm:spPr/>
      <dgm:t>
        <a:bodyPr/>
        <a:lstStyle/>
        <a:p>
          <a:r>
            <a:rPr lang="en-US" dirty="0" err="1"/>
            <a:t>Pengusulan</a:t>
          </a:r>
          <a:r>
            <a:rPr lang="en-US" dirty="0"/>
            <a:t> </a:t>
          </a:r>
        </a:p>
      </dgm:t>
    </dgm:pt>
    <dgm:pt modelId="{077F3478-53F2-4082-BCB8-C480CB28CE06}" type="parTrans" cxnId="{6113815C-2A16-4543-A4FD-F300A9312EB4}">
      <dgm:prSet/>
      <dgm:spPr/>
      <dgm:t>
        <a:bodyPr/>
        <a:lstStyle/>
        <a:p>
          <a:endParaRPr lang="en-US"/>
        </a:p>
      </dgm:t>
    </dgm:pt>
    <dgm:pt modelId="{F164995C-5502-400A-B05F-5076C9891770}" type="sibTrans" cxnId="{6113815C-2A16-4543-A4FD-F300A9312EB4}">
      <dgm:prSet/>
      <dgm:spPr/>
      <dgm:t>
        <a:bodyPr/>
        <a:lstStyle/>
        <a:p>
          <a:endParaRPr lang="en-US"/>
        </a:p>
      </dgm:t>
    </dgm:pt>
    <dgm:pt modelId="{D13233AC-FEF7-49D2-9678-94FFCBDE45BC}">
      <dgm:prSet phldrT="[Text]"/>
      <dgm:spPr/>
      <dgm:t>
        <a:bodyPr/>
        <a:lstStyle/>
        <a:p>
          <a:r>
            <a:rPr lang="en-US" dirty="0"/>
            <a:t>Proposal</a:t>
          </a:r>
        </a:p>
      </dgm:t>
    </dgm:pt>
    <dgm:pt modelId="{9628316D-468D-4CD9-85B3-AFD155EF363F}" type="parTrans" cxnId="{12FEBC82-D152-4070-9C41-7AB9FD5ABBA2}">
      <dgm:prSet/>
      <dgm:spPr/>
      <dgm:t>
        <a:bodyPr/>
        <a:lstStyle/>
        <a:p>
          <a:endParaRPr lang="en-US"/>
        </a:p>
      </dgm:t>
    </dgm:pt>
    <dgm:pt modelId="{E70983FB-69E5-475B-98E5-FC5DCE38A55F}" type="sibTrans" cxnId="{12FEBC82-D152-4070-9C41-7AB9FD5ABBA2}">
      <dgm:prSet/>
      <dgm:spPr/>
      <dgm:t>
        <a:bodyPr/>
        <a:lstStyle/>
        <a:p>
          <a:endParaRPr lang="en-US"/>
        </a:p>
      </dgm:t>
    </dgm:pt>
    <dgm:pt modelId="{4BA2015D-EBF0-462C-A8F0-5F6B1BD21B7A}">
      <dgm:prSet phldrT="[Text]"/>
      <dgm:spPr/>
      <dgm:t>
        <a:bodyPr/>
        <a:lstStyle/>
        <a:p>
          <a:r>
            <a:rPr lang="en-US" dirty="0" err="1"/>
            <a:t>Ke</a:t>
          </a:r>
          <a:r>
            <a:rPr lang="en-US" dirty="0"/>
            <a:t> DRPM</a:t>
          </a:r>
        </a:p>
      </dgm:t>
    </dgm:pt>
    <dgm:pt modelId="{1D6E387B-7181-469E-B97C-15CD536157DA}" type="parTrans" cxnId="{C9B4C662-7AF5-49BE-B7CD-5C6AD02F196D}">
      <dgm:prSet/>
      <dgm:spPr/>
      <dgm:t>
        <a:bodyPr/>
        <a:lstStyle/>
        <a:p>
          <a:endParaRPr lang="en-US"/>
        </a:p>
      </dgm:t>
    </dgm:pt>
    <dgm:pt modelId="{85C3CBBB-86BD-46C7-8D75-5E77329C64F9}" type="sibTrans" cxnId="{C9B4C662-7AF5-49BE-B7CD-5C6AD02F196D}">
      <dgm:prSet/>
      <dgm:spPr/>
      <dgm:t>
        <a:bodyPr/>
        <a:lstStyle/>
        <a:p>
          <a:endParaRPr lang="en-US"/>
        </a:p>
      </dgm:t>
    </dgm:pt>
    <dgm:pt modelId="{43774E04-F084-4552-B5E7-F76417221EED}" type="pres">
      <dgm:prSet presAssocID="{04D5642E-020F-49C9-8C5E-4284C9C16BBE}" presName="Name0" presStyleCnt="0">
        <dgm:presLayoutVars>
          <dgm:dir/>
          <dgm:animLvl val="lvl"/>
          <dgm:resizeHandles val="exact"/>
        </dgm:presLayoutVars>
      </dgm:prSet>
      <dgm:spPr/>
    </dgm:pt>
    <dgm:pt modelId="{9032A348-EDB2-47ED-9854-04246D9F6FF7}" type="pres">
      <dgm:prSet presAssocID="{04D5642E-020F-49C9-8C5E-4284C9C16BBE}" presName="dummy" presStyleCnt="0"/>
      <dgm:spPr/>
    </dgm:pt>
    <dgm:pt modelId="{EF30CE0A-4B75-4B77-83FD-0C17E7B92883}" type="pres">
      <dgm:prSet presAssocID="{04D5642E-020F-49C9-8C5E-4284C9C16BBE}" presName="linH" presStyleCnt="0"/>
      <dgm:spPr/>
    </dgm:pt>
    <dgm:pt modelId="{A5E8E25D-9779-4C69-9737-B7CD435E03CD}" type="pres">
      <dgm:prSet presAssocID="{04D5642E-020F-49C9-8C5E-4284C9C16BBE}" presName="padding1" presStyleCnt="0"/>
      <dgm:spPr/>
    </dgm:pt>
    <dgm:pt modelId="{F8FE16A2-B657-4CF1-8C51-9301A66419A3}" type="pres">
      <dgm:prSet presAssocID="{DCA568FF-EAE7-4869-BCAB-5965250F01C2}" presName="linV" presStyleCnt="0"/>
      <dgm:spPr/>
    </dgm:pt>
    <dgm:pt modelId="{514E17A5-86B6-4331-A563-7CE78F06ACBB}" type="pres">
      <dgm:prSet presAssocID="{DCA568FF-EAE7-4869-BCAB-5965250F01C2}" presName="spVertical1" presStyleCnt="0"/>
      <dgm:spPr/>
    </dgm:pt>
    <dgm:pt modelId="{E1EE8B7C-F2AA-4F03-A970-E7F5652F7689}" type="pres">
      <dgm:prSet presAssocID="{DCA568FF-EAE7-4869-BCAB-5965250F01C2}" presName="parTx" presStyleLbl="revTx" presStyleIdx="0" presStyleCnt="3">
        <dgm:presLayoutVars>
          <dgm:chMax val="0"/>
          <dgm:chPref val="0"/>
          <dgm:bulletEnabled val="1"/>
        </dgm:presLayoutVars>
      </dgm:prSet>
      <dgm:spPr/>
      <dgm:t>
        <a:bodyPr/>
        <a:lstStyle/>
        <a:p>
          <a:endParaRPr lang="id-ID"/>
        </a:p>
      </dgm:t>
    </dgm:pt>
    <dgm:pt modelId="{2306EA0E-BF21-416F-B600-0B2B747ECECA}" type="pres">
      <dgm:prSet presAssocID="{DCA568FF-EAE7-4869-BCAB-5965250F01C2}" presName="spVertical2" presStyleCnt="0"/>
      <dgm:spPr/>
    </dgm:pt>
    <dgm:pt modelId="{BDBD373B-F0D7-4192-B469-B936882A98DE}" type="pres">
      <dgm:prSet presAssocID="{DCA568FF-EAE7-4869-BCAB-5965250F01C2}" presName="spVertical3" presStyleCnt="0"/>
      <dgm:spPr/>
    </dgm:pt>
    <dgm:pt modelId="{CD97067D-25A3-4B6E-86A3-64B95EFDE40F}" type="pres">
      <dgm:prSet presAssocID="{F164995C-5502-400A-B05F-5076C9891770}" presName="space" presStyleCnt="0"/>
      <dgm:spPr/>
    </dgm:pt>
    <dgm:pt modelId="{AF5D3A61-654A-4743-BE19-4E3B8C7B674C}" type="pres">
      <dgm:prSet presAssocID="{D13233AC-FEF7-49D2-9678-94FFCBDE45BC}" presName="linV" presStyleCnt="0"/>
      <dgm:spPr/>
    </dgm:pt>
    <dgm:pt modelId="{E347A7F5-479F-4D5F-8A9A-43CB9F7304E2}" type="pres">
      <dgm:prSet presAssocID="{D13233AC-FEF7-49D2-9678-94FFCBDE45BC}" presName="spVertical1" presStyleCnt="0"/>
      <dgm:spPr/>
    </dgm:pt>
    <dgm:pt modelId="{0BCE5131-B5D3-40D9-A2B5-AC015E65BC4A}" type="pres">
      <dgm:prSet presAssocID="{D13233AC-FEF7-49D2-9678-94FFCBDE45BC}" presName="parTx" presStyleLbl="revTx" presStyleIdx="1" presStyleCnt="3">
        <dgm:presLayoutVars>
          <dgm:chMax val="0"/>
          <dgm:chPref val="0"/>
          <dgm:bulletEnabled val="1"/>
        </dgm:presLayoutVars>
      </dgm:prSet>
      <dgm:spPr/>
      <dgm:t>
        <a:bodyPr/>
        <a:lstStyle/>
        <a:p>
          <a:endParaRPr lang="id-ID"/>
        </a:p>
      </dgm:t>
    </dgm:pt>
    <dgm:pt modelId="{3982453A-EAE4-4D7D-ABEE-F1BB40AAF96D}" type="pres">
      <dgm:prSet presAssocID="{D13233AC-FEF7-49D2-9678-94FFCBDE45BC}" presName="spVertical2" presStyleCnt="0"/>
      <dgm:spPr/>
    </dgm:pt>
    <dgm:pt modelId="{57163909-C439-4DD6-BD5C-FD58E32A8105}" type="pres">
      <dgm:prSet presAssocID="{D13233AC-FEF7-49D2-9678-94FFCBDE45BC}" presName="spVertical3" presStyleCnt="0"/>
      <dgm:spPr/>
    </dgm:pt>
    <dgm:pt modelId="{194E8100-F2A9-4418-B0DC-CE78A85C883C}" type="pres">
      <dgm:prSet presAssocID="{E70983FB-69E5-475B-98E5-FC5DCE38A55F}" presName="space" presStyleCnt="0"/>
      <dgm:spPr/>
    </dgm:pt>
    <dgm:pt modelId="{A7C000CC-36EC-42E4-8CD1-EEE218F3D3C0}" type="pres">
      <dgm:prSet presAssocID="{4BA2015D-EBF0-462C-A8F0-5F6B1BD21B7A}" presName="linV" presStyleCnt="0"/>
      <dgm:spPr/>
    </dgm:pt>
    <dgm:pt modelId="{3688918A-5157-4DCC-AD2A-E3770D82BB34}" type="pres">
      <dgm:prSet presAssocID="{4BA2015D-EBF0-462C-A8F0-5F6B1BD21B7A}" presName="spVertical1" presStyleCnt="0"/>
      <dgm:spPr/>
    </dgm:pt>
    <dgm:pt modelId="{20895D39-CF71-4063-A159-8F2DCE9BC25F}" type="pres">
      <dgm:prSet presAssocID="{4BA2015D-EBF0-462C-A8F0-5F6B1BD21B7A}" presName="parTx" presStyleLbl="revTx" presStyleIdx="2" presStyleCnt="3">
        <dgm:presLayoutVars>
          <dgm:chMax val="0"/>
          <dgm:chPref val="0"/>
          <dgm:bulletEnabled val="1"/>
        </dgm:presLayoutVars>
      </dgm:prSet>
      <dgm:spPr/>
      <dgm:t>
        <a:bodyPr/>
        <a:lstStyle/>
        <a:p>
          <a:endParaRPr lang="id-ID"/>
        </a:p>
      </dgm:t>
    </dgm:pt>
    <dgm:pt modelId="{5AF335A6-EACE-4996-8E09-E06009654FEA}" type="pres">
      <dgm:prSet presAssocID="{4BA2015D-EBF0-462C-A8F0-5F6B1BD21B7A}" presName="spVertical2" presStyleCnt="0"/>
      <dgm:spPr/>
    </dgm:pt>
    <dgm:pt modelId="{813C3CD7-079F-4A89-AC81-2C31D161CA8B}" type="pres">
      <dgm:prSet presAssocID="{4BA2015D-EBF0-462C-A8F0-5F6B1BD21B7A}" presName="spVertical3" presStyleCnt="0"/>
      <dgm:spPr/>
    </dgm:pt>
    <dgm:pt modelId="{361B0140-3522-4EC5-B99A-A397AF57198C}" type="pres">
      <dgm:prSet presAssocID="{04D5642E-020F-49C9-8C5E-4284C9C16BBE}" presName="padding2" presStyleCnt="0"/>
      <dgm:spPr/>
    </dgm:pt>
    <dgm:pt modelId="{BAD51378-EB3F-4855-8BF2-B4A134D86C80}" type="pres">
      <dgm:prSet presAssocID="{04D5642E-020F-49C9-8C5E-4284C9C16BBE}" presName="negArrow" presStyleCnt="0"/>
      <dgm:spPr/>
    </dgm:pt>
    <dgm:pt modelId="{ACA27630-EE97-4210-8132-4B3B59484E85}" type="pres">
      <dgm:prSet presAssocID="{04D5642E-020F-49C9-8C5E-4284C9C16BBE}" presName="backgroundArrow" presStyleLbl="node1" presStyleIdx="0" presStyleCnt="1"/>
      <dgm:spPr>
        <a:solidFill>
          <a:srgbClr val="FFC000"/>
        </a:solidFill>
      </dgm:spPr>
    </dgm:pt>
  </dgm:ptLst>
  <dgm:cxnLst>
    <dgm:cxn modelId="{12FEBC82-D152-4070-9C41-7AB9FD5ABBA2}" srcId="{04D5642E-020F-49C9-8C5E-4284C9C16BBE}" destId="{D13233AC-FEF7-49D2-9678-94FFCBDE45BC}" srcOrd="1" destOrd="0" parTransId="{9628316D-468D-4CD9-85B3-AFD155EF363F}" sibTransId="{E70983FB-69E5-475B-98E5-FC5DCE38A55F}"/>
    <dgm:cxn modelId="{488717AC-C5CC-4B1B-845E-1BB0FF6510A5}" type="presOf" srcId="{D13233AC-FEF7-49D2-9678-94FFCBDE45BC}" destId="{0BCE5131-B5D3-40D9-A2B5-AC015E65BC4A}" srcOrd="0" destOrd="0" presId="urn:microsoft.com/office/officeart/2005/8/layout/hProcess3"/>
    <dgm:cxn modelId="{C125691B-255E-4CA7-9BAC-44FCC476901C}" type="presOf" srcId="{4BA2015D-EBF0-462C-A8F0-5F6B1BD21B7A}" destId="{20895D39-CF71-4063-A159-8F2DCE9BC25F}" srcOrd="0" destOrd="0" presId="urn:microsoft.com/office/officeart/2005/8/layout/hProcess3"/>
    <dgm:cxn modelId="{C9B4C662-7AF5-49BE-B7CD-5C6AD02F196D}" srcId="{04D5642E-020F-49C9-8C5E-4284C9C16BBE}" destId="{4BA2015D-EBF0-462C-A8F0-5F6B1BD21B7A}" srcOrd="2" destOrd="0" parTransId="{1D6E387B-7181-469E-B97C-15CD536157DA}" sibTransId="{85C3CBBB-86BD-46C7-8D75-5E77329C64F9}"/>
    <dgm:cxn modelId="{328AA29E-B190-41C8-8912-C5E41DE4620B}" type="presOf" srcId="{DCA568FF-EAE7-4869-BCAB-5965250F01C2}" destId="{E1EE8B7C-F2AA-4F03-A970-E7F5652F7689}" srcOrd="0" destOrd="0" presId="urn:microsoft.com/office/officeart/2005/8/layout/hProcess3"/>
    <dgm:cxn modelId="{6113815C-2A16-4543-A4FD-F300A9312EB4}" srcId="{04D5642E-020F-49C9-8C5E-4284C9C16BBE}" destId="{DCA568FF-EAE7-4869-BCAB-5965250F01C2}" srcOrd="0" destOrd="0" parTransId="{077F3478-53F2-4082-BCB8-C480CB28CE06}" sibTransId="{F164995C-5502-400A-B05F-5076C9891770}"/>
    <dgm:cxn modelId="{36FC8786-EFF8-4C3E-A8AB-930449BA650E}" type="presOf" srcId="{04D5642E-020F-49C9-8C5E-4284C9C16BBE}" destId="{43774E04-F084-4552-B5E7-F76417221EED}" srcOrd="0" destOrd="0" presId="urn:microsoft.com/office/officeart/2005/8/layout/hProcess3"/>
    <dgm:cxn modelId="{51D93D7F-9679-4337-9E68-9019CD342EA4}" type="presParOf" srcId="{43774E04-F084-4552-B5E7-F76417221EED}" destId="{9032A348-EDB2-47ED-9854-04246D9F6FF7}" srcOrd="0" destOrd="0" presId="urn:microsoft.com/office/officeart/2005/8/layout/hProcess3"/>
    <dgm:cxn modelId="{97BB93B4-277E-4A7B-B72D-9EB145283CDD}" type="presParOf" srcId="{43774E04-F084-4552-B5E7-F76417221EED}" destId="{EF30CE0A-4B75-4B77-83FD-0C17E7B92883}" srcOrd="1" destOrd="0" presId="urn:microsoft.com/office/officeart/2005/8/layout/hProcess3"/>
    <dgm:cxn modelId="{572BCF47-BC51-43A9-B00C-6494BCF8C8C2}" type="presParOf" srcId="{EF30CE0A-4B75-4B77-83FD-0C17E7B92883}" destId="{A5E8E25D-9779-4C69-9737-B7CD435E03CD}" srcOrd="0" destOrd="0" presId="urn:microsoft.com/office/officeart/2005/8/layout/hProcess3"/>
    <dgm:cxn modelId="{ECE2BCB3-1FAC-4CB4-BCAD-26B18B60D840}" type="presParOf" srcId="{EF30CE0A-4B75-4B77-83FD-0C17E7B92883}" destId="{F8FE16A2-B657-4CF1-8C51-9301A66419A3}" srcOrd="1" destOrd="0" presId="urn:microsoft.com/office/officeart/2005/8/layout/hProcess3"/>
    <dgm:cxn modelId="{72477132-D84C-4949-9A48-5895AE36AAEB}" type="presParOf" srcId="{F8FE16A2-B657-4CF1-8C51-9301A66419A3}" destId="{514E17A5-86B6-4331-A563-7CE78F06ACBB}" srcOrd="0" destOrd="0" presId="urn:microsoft.com/office/officeart/2005/8/layout/hProcess3"/>
    <dgm:cxn modelId="{0A0AD534-CA0B-4BA3-ACF1-959E9C100DB1}" type="presParOf" srcId="{F8FE16A2-B657-4CF1-8C51-9301A66419A3}" destId="{E1EE8B7C-F2AA-4F03-A970-E7F5652F7689}" srcOrd="1" destOrd="0" presId="urn:microsoft.com/office/officeart/2005/8/layout/hProcess3"/>
    <dgm:cxn modelId="{6BB2DA43-7D86-4770-8EB5-C09A4269A21B}" type="presParOf" srcId="{F8FE16A2-B657-4CF1-8C51-9301A66419A3}" destId="{2306EA0E-BF21-416F-B600-0B2B747ECECA}" srcOrd="2" destOrd="0" presId="urn:microsoft.com/office/officeart/2005/8/layout/hProcess3"/>
    <dgm:cxn modelId="{CC1BF4F6-771B-4C94-9D4D-406D429914C4}" type="presParOf" srcId="{F8FE16A2-B657-4CF1-8C51-9301A66419A3}" destId="{BDBD373B-F0D7-4192-B469-B936882A98DE}" srcOrd="3" destOrd="0" presId="urn:microsoft.com/office/officeart/2005/8/layout/hProcess3"/>
    <dgm:cxn modelId="{61E57AF1-7817-4D32-A1E6-95F5834E653F}" type="presParOf" srcId="{EF30CE0A-4B75-4B77-83FD-0C17E7B92883}" destId="{CD97067D-25A3-4B6E-86A3-64B95EFDE40F}" srcOrd="2" destOrd="0" presId="urn:microsoft.com/office/officeart/2005/8/layout/hProcess3"/>
    <dgm:cxn modelId="{02E32342-54C9-4DB4-A689-576D58C98890}" type="presParOf" srcId="{EF30CE0A-4B75-4B77-83FD-0C17E7B92883}" destId="{AF5D3A61-654A-4743-BE19-4E3B8C7B674C}" srcOrd="3" destOrd="0" presId="urn:microsoft.com/office/officeart/2005/8/layout/hProcess3"/>
    <dgm:cxn modelId="{FB00C0D5-D069-4DCE-8301-EFF8F0D834C4}" type="presParOf" srcId="{AF5D3A61-654A-4743-BE19-4E3B8C7B674C}" destId="{E347A7F5-479F-4D5F-8A9A-43CB9F7304E2}" srcOrd="0" destOrd="0" presId="urn:microsoft.com/office/officeart/2005/8/layout/hProcess3"/>
    <dgm:cxn modelId="{46FE2B94-A55A-451A-A56A-B61E90E136B9}" type="presParOf" srcId="{AF5D3A61-654A-4743-BE19-4E3B8C7B674C}" destId="{0BCE5131-B5D3-40D9-A2B5-AC015E65BC4A}" srcOrd="1" destOrd="0" presId="urn:microsoft.com/office/officeart/2005/8/layout/hProcess3"/>
    <dgm:cxn modelId="{0BD3C574-B3F1-4DD6-8605-74CDA990B89D}" type="presParOf" srcId="{AF5D3A61-654A-4743-BE19-4E3B8C7B674C}" destId="{3982453A-EAE4-4D7D-ABEE-F1BB40AAF96D}" srcOrd="2" destOrd="0" presId="urn:microsoft.com/office/officeart/2005/8/layout/hProcess3"/>
    <dgm:cxn modelId="{2D43D94F-CEC9-4F7F-8E5F-B2171ADD5935}" type="presParOf" srcId="{AF5D3A61-654A-4743-BE19-4E3B8C7B674C}" destId="{57163909-C439-4DD6-BD5C-FD58E32A8105}" srcOrd="3" destOrd="0" presId="urn:microsoft.com/office/officeart/2005/8/layout/hProcess3"/>
    <dgm:cxn modelId="{176DE263-141B-4E8D-AA66-319199A61DEE}" type="presParOf" srcId="{EF30CE0A-4B75-4B77-83FD-0C17E7B92883}" destId="{194E8100-F2A9-4418-B0DC-CE78A85C883C}" srcOrd="4" destOrd="0" presId="urn:microsoft.com/office/officeart/2005/8/layout/hProcess3"/>
    <dgm:cxn modelId="{C8B6411F-26D8-4C52-AEAD-1D1BA82BEF0C}" type="presParOf" srcId="{EF30CE0A-4B75-4B77-83FD-0C17E7B92883}" destId="{A7C000CC-36EC-42E4-8CD1-EEE218F3D3C0}" srcOrd="5" destOrd="0" presId="urn:microsoft.com/office/officeart/2005/8/layout/hProcess3"/>
    <dgm:cxn modelId="{B6D8EF13-6469-4500-A09B-CEB4E0680053}" type="presParOf" srcId="{A7C000CC-36EC-42E4-8CD1-EEE218F3D3C0}" destId="{3688918A-5157-4DCC-AD2A-E3770D82BB34}" srcOrd="0" destOrd="0" presId="urn:microsoft.com/office/officeart/2005/8/layout/hProcess3"/>
    <dgm:cxn modelId="{3D8EFC1D-35DD-4021-90C0-0951BC24F6E9}" type="presParOf" srcId="{A7C000CC-36EC-42E4-8CD1-EEE218F3D3C0}" destId="{20895D39-CF71-4063-A159-8F2DCE9BC25F}" srcOrd="1" destOrd="0" presId="urn:microsoft.com/office/officeart/2005/8/layout/hProcess3"/>
    <dgm:cxn modelId="{CE233ECC-DAB3-46C6-B804-EE400A14DF5B}" type="presParOf" srcId="{A7C000CC-36EC-42E4-8CD1-EEE218F3D3C0}" destId="{5AF335A6-EACE-4996-8E09-E06009654FEA}" srcOrd="2" destOrd="0" presId="urn:microsoft.com/office/officeart/2005/8/layout/hProcess3"/>
    <dgm:cxn modelId="{61965C81-A166-4D1C-9EAD-721DA4016571}" type="presParOf" srcId="{A7C000CC-36EC-42E4-8CD1-EEE218F3D3C0}" destId="{813C3CD7-079F-4A89-AC81-2C31D161CA8B}" srcOrd="3" destOrd="0" presId="urn:microsoft.com/office/officeart/2005/8/layout/hProcess3"/>
    <dgm:cxn modelId="{69B0B12C-C746-4FC9-82D7-93FD86D4CFEB}" type="presParOf" srcId="{EF30CE0A-4B75-4B77-83FD-0C17E7B92883}" destId="{361B0140-3522-4EC5-B99A-A397AF57198C}" srcOrd="6" destOrd="0" presId="urn:microsoft.com/office/officeart/2005/8/layout/hProcess3"/>
    <dgm:cxn modelId="{25FC0B1D-31A4-4D42-8001-713DD73F8EB1}" type="presParOf" srcId="{EF30CE0A-4B75-4B77-83FD-0C17E7B92883}" destId="{BAD51378-EB3F-4855-8BF2-B4A134D86C80}" srcOrd="7" destOrd="0" presId="urn:microsoft.com/office/officeart/2005/8/layout/hProcess3"/>
    <dgm:cxn modelId="{05A3C7B5-0CC8-46B4-901A-2F839AF66272}" type="presParOf" srcId="{EF30CE0A-4B75-4B77-83FD-0C17E7B92883}" destId="{ACA27630-EE97-4210-8132-4B3B59484E85}" srcOrd="8" destOrd="0" presId="urn:microsoft.com/office/officeart/2005/8/layout/h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C289CE-1E72-4767-A8C3-38BD499E4F24}">
      <dsp:nvSpPr>
        <dsp:cNvPr id="0" name=""/>
        <dsp:cNvSpPr/>
      </dsp:nvSpPr>
      <dsp:spPr>
        <a:xfrm>
          <a:off x="1698074" y="96573"/>
          <a:ext cx="8182483" cy="1473399"/>
        </a:xfrm>
        <a:prstGeom prst="rect">
          <a:avLst/>
        </a:prstGeom>
        <a:solidFill>
          <a:srgbClr val="00B0F0">
            <a:alpha val="40000"/>
          </a:srgb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7983" tIns="179070" rIns="179070" bIns="179070" numCol="1" spcCol="1270" anchor="ctr" anchorCtr="0">
          <a:noAutofit/>
        </a:bodyPr>
        <a:lstStyle/>
        <a:p>
          <a:pPr lvl="0" algn="l" defTabSz="2089150">
            <a:lnSpc>
              <a:spcPct val="90000"/>
            </a:lnSpc>
            <a:spcBef>
              <a:spcPct val="0"/>
            </a:spcBef>
            <a:spcAft>
              <a:spcPct val="35000"/>
            </a:spcAft>
          </a:pPr>
          <a:r>
            <a:rPr lang="en-US" sz="4700" kern="1200" dirty="0" err="1" smtClean="0"/>
            <a:t>Kebijakan</a:t>
          </a:r>
          <a:r>
            <a:rPr lang="en-US" sz="4700" kern="1200" dirty="0" smtClean="0"/>
            <a:t> </a:t>
          </a:r>
          <a:r>
            <a:rPr lang="en-US" sz="4700" kern="1200" dirty="0" err="1" smtClean="0"/>
            <a:t>Penelitian</a:t>
          </a:r>
          <a:r>
            <a:rPr lang="en-US" sz="4700" kern="1200" dirty="0" smtClean="0"/>
            <a:t> </a:t>
          </a:r>
          <a:r>
            <a:rPr lang="en-US" sz="4700" kern="1200" dirty="0" smtClean="0"/>
            <a:t>2017</a:t>
          </a:r>
          <a:endParaRPr lang="id-ID" sz="4700" kern="1200" dirty="0"/>
        </a:p>
      </dsp:txBody>
      <dsp:txXfrm>
        <a:off x="1698074" y="96573"/>
        <a:ext cx="8182483" cy="1473399"/>
      </dsp:txXfrm>
    </dsp:sp>
    <dsp:sp modelId="{A777B511-0561-4790-8F6D-98B430637695}">
      <dsp:nvSpPr>
        <dsp:cNvPr id="0" name=""/>
        <dsp:cNvSpPr/>
      </dsp:nvSpPr>
      <dsp:spPr>
        <a:xfrm>
          <a:off x="1052126" y="28705"/>
          <a:ext cx="1135023" cy="1512616"/>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A1DFC9-6CCB-468C-A3BF-FE88CB1FE8A9}">
      <dsp:nvSpPr>
        <dsp:cNvPr id="0" name=""/>
        <dsp:cNvSpPr/>
      </dsp:nvSpPr>
      <dsp:spPr>
        <a:xfrm>
          <a:off x="2031670" y="3744422"/>
          <a:ext cx="7738153" cy="1798446"/>
        </a:xfrm>
        <a:prstGeom prst="rect">
          <a:avLst/>
        </a:prstGeom>
        <a:solidFill>
          <a:schemeClr val="accent6">
            <a:lumMod val="60000"/>
            <a:lumOff val="40000"/>
            <a:alpha val="4000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7983" tIns="179070" rIns="179070" bIns="179070" numCol="1" spcCol="1270" anchor="ctr" anchorCtr="0">
          <a:noAutofit/>
        </a:bodyPr>
        <a:lstStyle/>
        <a:p>
          <a:pPr lvl="0" algn="l" defTabSz="2089150">
            <a:lnSpc>
              <a:spcPct val="90000"/>
            </a:lnSpc>
            <a:spcBef>
              <a:spcPct val="0"/>
            </a:spcBef>
            <a:spcAft>
              <a:spcPct val="35000"/>
            </a:spcAft>
          </a:pPr>
          <a:r>
            <a:rPr lang="en-US" sz="4700" kern="1200" dirty="0" smtClean="0"/>
            <a:t>21 November 2016</a:t>
          </a:r>
          <a:endParaRPr lang="id-ID" sz="4700" kern="1200" dirty="0"/>
        </a:p>
      </dsp:txBody>
      <dsp:txXfrm>
        <a:off x="2031670" y="3744422"/>
        <a:ext cx="7738153" cy="1798446"/>
      </dsp:txXfrm>
    </dsp:sp>
    <dsp:sp modelId="{D1FF4B78-49D4-486F-9B20-F6B86BCBFCE5}">
      <dsp:nvSpPr>
        <dsp:cNvPr id="0" name=""/>
        <dsp:cNvSpPr/>
      </dsp:nvSpPr>
      <dsp:spPr>
        <a:xfrm>
          <a:off x="929660" y="1947299"/>
          <a:ext cx="1340721" cy="154706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000" r="-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86BF4C-F09F-46E6-BC9A-81F6332F3D83}">
      <dsp:nvSpPr>
        <dsp:cNvPr id="0" name=""/>
        <dsp:cNvSpPr/>
      </dsp:nvSpPr>
      <dsp:spPr>
        <a:xfrm>
          <a:off x="2103690" y="2019084"/>
          <a:ext cx="7727356" cy="1473399"/>
        </a:xfrm>
        <a:prstGeom prst="rect">
          <a:avLst/>
        </a:prstGeom>
        <a:solidFill>
          <a:srgbClr val="FFFF00">
            <a:alpha val="40000"/>
          </a:srgb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7983" tIns="179070" rIns="179070" bIns="179070" numCol="1" spcCol="1270" anchor="ctr" anchorCtr="0">
          <a:noAutofit/>
        </a:bodyPr>
        <a:lstStyle/>
        <a:p>
          <a:pPr lvl="0" algn="l" defTabSz="2089150">
            <a:lnSpc>
              <a:spcPct val="90000"/>
            </a:lnSpc>
            <a:spcBef>
              <a:spcPct val="0"/>
            </a:spcBef>
            <a:spcAft>
              <a:spcPct val="35000"/>
            </a:spcAft>
          </a:pPr>
          <a:r>
            <a:rPr lang="en-US" sz="4700" kern="1200" dirty="0" err="1" smtClean="0"/>
            <a:t>Universitas</a:t>
          </a:r>
          <a:r>
            <a:rPr lang="en-US" sz="4700" kern="1200" dirty="0" smtClean="0"/>
            <a:t> Terbuka</a:t>
          </a:r>
          <a:endParaRPr lang="id-ID" sz="4700" kern="1200" dirty="0"/>
        </a:p>
      </dsp:txBody>
      <dsp:txXfrm>
        <a:off x="2103690" y="2019084"/>
        <a:ext cx="7727356" cy="1473399"/>
      </dsp:txXfrm>
    </dsp:sp>
    <dsp:sp modelId="{EE08D38A-B2EF-4C95-B360-65075378E924}">
      <dsp:nvSpPr>
        <dsp:cNvPr id="0" name=""/>
        <dsp:cNvSpPr/>
      </dsp:nvSpPr>
      <dsp:spPr>
        <a:xfrm>
          <a:off x="879556" y="3816428"/>
          <a:ext cx="1480782" cy="1547069"/>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50000" r="-5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a:defRPr sz="1200"/>
            </a:lvl1pPr>
          </a:lstStyle>
          <a:p>
            <a:pPr>
              <a:defRPr/>
            </a:pPr>
            <a:fld id="{40988E68-228B-4AE2-800F-9B9AB71E1D8B}" type="datetimeFigureOut">
              <a:rPr lang="en-US"/>
              <a:pPr>
                <a:defRPr/>
              </a:pPr>
              <a:t>12/1/2016</a:t>
            </a:fld>
            <a:endParaRPr lang="en-US"/>
          </a:p>
        </p:txBody>
      </p:sp>
      <p:sp>
        <p:nvSpPr>
          <p:cNvPr id="4" name="Footer Placeholder 3"/>
          <p:cNvSpPr>
            <a:spLocks noGrp="1"/>
          </p:cNvSpPr>
          <p:nvPr>
            <p:ph type="ftr" sz="quarter" idx="2"/>
          </p:nvPr>
        </p:nvSpPr>
        <p:spPr>
          <a:xfrm>
            <a:off x="0" y="9429750"/>
            <a:ext cx="2946400" cy="498475"/>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49688" y="9429750"/>
            <a:ext cx="2946400" cy="498475"/>
          </a:xfrm>
          <a:prstGeom prst="rect">
            <a:avLst/>
          </a:prstGeom>
        </p:spPr>
        <p:txBody>
          <a:bodyPr vert="horz" lIns="91440" tIns="45720" rIns="91440" bIns="45720" rtlCol="0" anchor="b"/>
          <a:lstStyle>
            <a:lvl1pPr algn="r">
              <a:defRPr sz="1200"/>
            </a:lvl1pPr>
          </a:lstStyle>
          <a:p>
            <a:pPr>
              <a:defRPr/>
            </a:pPr>
            <a:fld id="{3CA02C06-032F-400E-9ED6-1AFC7B54C41A}" type="slidenum">
              <a:rPr lang="en-US"/>
              <a:pPr>
                <a:defRPr/>
              </a:pPr>
              <a:t>‹#›</a:t>
            </a:fld>
            <a:endParaRPr lang="en-US"/>
          </a:p>
        </p:txBody>
      </p:sp>
    </p:spTree>
    <p:extLst>
      <p:ext uri="{BB962C8B-B14F-4D97-AF65-F5344CB8AC3E}">
        <p14:creationId xmlns:p14="http://schemas.microsoft.com/office/powerpoint/2010/main" val="197864158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lvl1pPr>
          </a:lstStyle>
          <a:p>
            <a:pPr>
              <a:defRPr/>
            </a:pPr>
            <a:fld id="{6D68C417-0C99-47D1-A410-0530843EC96A}" type="datetimeFigureOut">
              <a:rPr lang="en-US"/>
              <a:pPr>
                <a:defRPr/>
              </a:pPr>
              <a:t>12/1/2016</a:t>
            </a:fld>
            <a:endParaRPr lang="en-US"/>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79450" y="4778375"/>
            <a:ext cx="5438775" cy="3908425"/>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429750"/>
            <a:ext cx="2946400" cy="498475"/>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49688" y="9429750"/>
            <a:ext cx="2946400" cy="498475"/>
          </a:xfrm>
          <a:prstGeom prst="rect">
            <a:avLst/>
          </a:prstGeom>
        </p:spPr>
        <p:txBody>
          <a:bodyPr vert="horz" lIns="91440" tIns="45720" rIns="91440" bIns="45720" rtlCol="0" anchor="b"/>
          <a:lstStyle>
            <a:lvl1pPr algn="r">
              <a:defRPr sz="1200"/>
            </a:lvl1pPr>
          </a:lstStyle>
          <a:p>
            <a:pPr>
              <a:defRPr/>
            </a:pPr>
            <a:fld id="{1D535BB6-4B88-423C-8130-AB25F99D5BE4}" type="slidenum">
              <a:rPr lang="en-US"/>
              <a:pPr>
                <a:defRPr/>
              </a:pPr>
              <a:t>‹#›</a:t>
            </a:fld>
            <a:endParaRPr lang="en-US"/>
          </a:p>
        </p:txBody>
      </p:sp>
    </p:spTree>
    <p:extLst>
      <p:ext uri="{BB962C8B-B14F-4D97-AF65-F5344CB8AC3E}">
        <p14:creationId xmlns:p14="http://schemas.microsoft.com/office/powerpoint/2010/main" val="392001658"/>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d-ID" altLang="id-ID" smtClean="0"/>
          </a:p>
        </p:txBody>
      </p:sp>
    </p:spTree>
    <p:extLst>
      <p:ext uri="{BB962C8B-B14F-4D97-AF65-F5344CB8AC3E}">
        <p14:creationId xmlns:p14="http://schemas.microsoft.com/office/powerpoint/2010/main" val="66334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167444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825624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11008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14387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4200615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992521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0819437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4395797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16952508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1878808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1357443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5708450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7317338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472483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1180576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12346344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4557014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5854421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19399684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16849473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558166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6988414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14141255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3645836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42652034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0236733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8756614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2708"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endParaRPr lang="en-US" altLang="en-US" sz="1200"/>
          </a:p>
        </p:txBody>
      </p:sp>
    </p:spTree>
    <p:extLst>
      <p:ext uri="{BB962C8B-B14F-4D97-AF65-F5344CB8AC3E}">
        <p14:creationId xmlns:p14="http://schemas.microsoft.com/office/powerpoint/2010/main" val="680327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3687370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13509837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1938212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953732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9621153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1802775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2601435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4440590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5007712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2088301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0497893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42774647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7485736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5758517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634231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6065572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7284"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endParaRPr lang="en-US" altLang="en-US" sz="1200"/>
          </a:p>
        </p:txBody>
      </p:sp>
    </p:spTree>
    <p:extLst>
      <p:ext uri="{BB962C8B-B14F-4D97-AF65-F5344CB8AC3E}">
        <p14:creationId xmlns:p14="http://schemas.microsoft.com/office/powerpoint/2010/main" val="38253735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7954649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8245446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4574033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18653864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1716969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407521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6191573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1270280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1578755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0717125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3455920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21901610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3668"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endParaRPr lang="en-US" altLang="en-US" sz="1200"/>
          </a:p>
        </p:txBody>
      </p:sp>
    </p:spTree>
    <p:extLst>
      <p:ext uri="{BB962C8B-B14F-4D97-AF65-F5344CB8AC3E}">
        <p14:creationId xmlns:p14="http://schemas.microsoft.com/office/powerpoint/2010/main" val="21841136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5836721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477191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8714378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6147742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8733255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10326257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894820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107246875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7009962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25222548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159959986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62344193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427510329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39998881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29489382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59039112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64499667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252968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3418192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94447689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665514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151432653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573730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1737503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35335902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65619739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03239053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08373111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646978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5544311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48284154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4805594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16950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0"/>
          </p:nvPr>
        </p:nvSpPr>
        <p:spPr/>
        <p:txBody>
          <a:bodyPr/>
          <a:lstStyle>
            <a:lvl1pPr algn="ctr">
              <a:defRPr b="1"/>
            </a:lvl1pPr>
          </a:lstStyle>
          <a:p>
            <a:fld id="{496A9C3C-3919-4E99-B2A7-86714BC3244A}" type="slidenum">
              <a:rPr lang="en-US" smtClean="0"/>
              <a:pPr/>
              <a:t>‹#›</a:t>
            </a:fld>
            <a:endParaRPr lang="en-US" dirty="0"/>
          </a:p>
        </p:txBody>
      </p:sp>
      <p:sp>
        <p:nvSpPr>
          <p:cNvPr id="6" name="Footer Placeholder 5"/>
          <p:cNvSpPr>
            <a:spLocks noGrp="1"/>
          </p:cNvSpPr>
          <p:nvPr>
            <p:ph type="ftr" sz="quarter" idx="11"/>
          </p:nvPr>
        </p:nvSpPr>
        <p:spPr>
          <a:xfrm>
            <a:off x="4443413" y="9040813"/>
            <a:ext cx="4117975" cy="519112"/>
          </a:xfrm>
          <a:prstGeom prst="rect">
            <a:avLst/>
          </a:prstGeom>
        </p:spPr>
        <p:txBody>
          <a:bodyPr/>
          <a:lstStyle/>
          <a:p>
            <a:endParaRPr lang="en-US"/>
          </a:p>
        </p:txBody>
      </p:sp>
    </p:spTree>
    <p:extLst>
      <p:ext uri="{BB962C8B-B14F-4D97-AF65-F5344CB8AC3E}">
        <p14:creationId xmlns:p14="http://schemas.microsoft.com/office/powerpoint/2010/main" val="2317171069"/>
      </p:ext>
    </p:extLst>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Slide Number Placeholder 2"/>
          <p:cNvSpPr>
            <a:spLocks noGrp="1"/>
          </p:cNvSpPr>
          <p:nvPr>
            <p:ph type="sldNum" sz="quarter" idx="10"/>
          </p:nvPr>
        </p:nvSpPr>
        <p:spPr/>
        <p:txBody>
          <a:bodyPr/>
          <a:lstStyle/>
          <a:p>
            <a:fld id="{496A9C3C-3919-4E99-B2A7-86714BC3244A}" type="slidenum">
              <a:rPr lang="en-US" smtClean="0"/>
              <a:pPr/>
              <a:t>‹#›</a:t>
            </a:fld>
            <a:endParaRPr lang="en-US" dirty="0"/>
          </a:p>
        </p:txBody>
      </p:sp>
    </p:spTree>
    <p:extLst>
      <p:ext uri="{BB962C8B-B14F-4D97-AF65-F5344CB8AC3E}">
        <p14:creationId xmlns:p14="http://schemas.microsoft.com/office/powerpoint/2010/main" val="994601163"/>
      </p:ext>
    </p:extLst>
  </p:cSld>
  <p:clrMapOvr>
    <a:masterClrMapping/>
  </p:clrMapOv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Slide Number Placeholder 2"/>
          <p:cNvSpPr>
            <a:spLocks noGrp="1"/>
          </p:cNvSpPr>
          <p:nvPr>
            <p:ph type="sldNum" sz="quarter" idx="10"/>
          </p:nvPr>
        </p:nvSpPr>
        <p:spPr/>
        <p:txBody>
          <a:bodyPr/>
          <a:lstStyle/>
          <a:p>
            <a:fld id="{496A9C3C-3919-4E99-B2A7-86714BC3244A}" type="slidenum">
              <a:rPr lang="en-US" smtClean="0"/>
              <a:pPr/>
              <a:t>‹#›</a:t>
            </a:fld>
            <a:endParaRPr lang="en-US" dirty="0"/>
          </a:p>
        </p:txBody>
      </p:sp>
    </p:spTree>
    <p:extLst>
      <p:ext uri="{BB962C8B-B14F-4D97-AF65-F5344CB8AC3E}">
        <p14:creationId xmlns:p14="http://schemas.microsoft.com/office/powerpoint/2010/main" val="2712360685"/>
      </p:ext>
    </p:extLst>
  </p:cSld>
  <p:clrMapOvr>
    <a:masterClrMapping/>
  </p:clrMapOvr>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Slide Number Placeholder 2"/>
          <p:cNvSpPr>
            <a:spLocks noGrp="1"/>
          </p:cNvSpPr>
          <p:nvPr>
            <p:ph type="sldNum" sz="quarter" idx="10"/>
          </p:nvPr>
        </p:nvSpPr>
        <p:spPr/>
        <p:txBody>
          <a:bodyPr/>
          <a:lstStyle/>
          <a:p>
            <a:fld id="{496A9C3C-3919-4E99-B2A7-86714BC3244A}" type="slidenum">
              <a:rPr lang="en-US" smtClean="0"/>
              <a:pPr/>
              <a:t>‹#›</a:t>
            </a:fld>
            <a:endParaRPr lang="en-US" dirty="0"/>
          </a:p>
        </p:txBody>
      </p:sp>
    </p:spTree>
    <p:extLst>
      <p:ext uri="{BB962C8B-B14F-4D97-AF65-F5344CB8AC3E}">
        <p14:creationId xmlns:p14="http://schemas.microsoft.com/office/powerpoint/2010/main" val="335117953"/>
      </p:ext>
    </p:extLst>
  </p:cSld>
  <p:clrMapOvr>
    <a:masterClrMapping/>
  </p:clrMapOv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Slide Number Placeholder 2"/>
          <p:cNvSpPr>
            <a:spLocks noGrp="1"/>
          </p:cNvSpPr>
          <p:nvPr>
            <p:ph type="sldNum" sz="quarter" idx="10"/>
          </p:nvPr>
        </p:nvSpPr>
        <p:spPr/>
        <p:txBody>
          <a:bodyPr/>
          <a:lstStyle/>
          <a:p>
            <a:fld id="{496A9C3C-3919-4E99-B2A7-86714BC3244A}" type="slidenum">
              <a:rPr lang="en-US" smtClean="0"/>
              <a:pPr/>
              <a:t>‹#›</a:t>
            </a:fld>
            <a:endParaRPr lang="en-US" dirty="0"/>
          </a:p>
        </p:txBody>
      </p:sp>
    </p:spTree>
    <p:extLst>
      <p:ext uri="{BB962C8B-B14F-4D97-AF65-F5344CB8AC3E}">
        <p14:creationId xmlns:p14="http://schemas.microsoft.com/office/powerpoint/2010/main" val="121187809"/>
      </p:ext>
    </p:extLst>
  </p:cSld>
  <p:clrMapOvr>
    <a:masterClrMapping/>
  </p:clrMapOv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496A9C3C-3919-4E99-B2A7-86714BC3244A}" type="slidenum">
              <a:rPr lang="en-US" smtClean="0"/>
              <a:pPr/>
              <a:t>‹#›</a:t>
            </a:fld>
            <a:endParaRPr lang="en-US" dirty="0"/>
          </a:p>
        </p:txBody>
      </p:sp>
    </p:spTree>
    <p:extLst>
      <p:ext uri="{BB962C8B-B14F-4D97-AF65-F5344CB8AC3E}">
        <p14:creationId xmlns:p14="http://schemas.microsoft.com/office/powerpoint/2010/main" val="54699815"/>
      </p:ext>
    </p:extLst>
  </p:cSld>
  <p:clrMapOvr>
    <a:masterClrMapping/>
  </p:clrMapOv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496A9C3C-3919-4E99-B2A7-86714BC3244A}" type="slidenum">
              <a:rPr lang="en-US" smtClean="0"/>
              <a:pPr/>
              <a:t>‹#›</a:t>
            </a:fld>
            <a:endParaRPr lang="en-US" dirty="0"/>
          </a:p>
        </p:txBody>
      </p:sp>
    </p:spTree>
    <p:extLst>
      <p:ext uri="{BB962C8B-B14F-4D97-AF65-F5344CB8AC3E}">
        <p14:creationId xmlns:p14="http://schemas.microsoft.com/office/powerpoint/2010/main" val="2871875495"/>
      </p:ext>
    </p:extLst>
  </p:cSld>
  <p:clrMapOvr>
    <a:masterClrMapping/>
  </p:clrMapOv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77105658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smtClean="0"/>
              <a:t>Click to edit Master title style</a:t>
            </a:r>
            <a:endParaRPr lang="id-ID"/>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id-ID"/>
          </a:p>
        </p:txBody>
      </p:sp>
      <p:sp>
        <p:nvSpPr>
          <p:cNvPr id="4" name="Date Placeholder 3"/>
          <p:cNvSpPr>
            <a:spLocks noGrp="1"/>
          </p:cNvSpPr>
          <p:nvPr>
            <p:ph type="dt" sz="half" idx="10"/>
          </p:nvPr>
        </p:nvSpPr>
        <p:spPr/>
        <p:txBody>
          <a:bodyPr/>
          <a:lstStyle/>
          <a:p>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8F8A6CF7-F566-4DAA-91CE-2D138B0201E6}" type="slidenum">
              <a:rPr lang="id-ID" smtClean="0"/>
              <a:pPr/>
              <a:t>‹#›</a:t>
            </a:fld>
            <a:endParaRPr lang="id-ID"/>
          </a:p>
        </p:txBody>
      </p:sp>
    </p:spTree>
    <p:extLst>
      <p:ext uri="{BB962C8B-B14F-4D97-AF65-F5344CB8AC3E}">
        <p14:creationId xmlns:p14="http://schemas.microsoft.com/office/powerpoint/2010/main" val="12532432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p>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8F8A6CF7-F566-4DAA-91CE-2D138B0201E6}" type="slidenum">
              <a:rPr lang="id-ID" smtClean="0"/>
              <a:pPr/>
              <a:t>‹#›</a:t>
            </a:fld>
            <a:endParaRPr lang="id-ID"/>
          </a:p>
        </p:txBody>
      </p:sp>
    </p:spTree>
    <p:extLst>
      <p:ext uri="{BB962C8B-B14F-4D97-AF65-F5344CB8AC3E}">
        <p14:creationId xmlns:p14="http://schemas.microsoft.com/office/powerpoint/2010/main" val="34214830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smtClean="0"/>
              <a:t>Click to edit Master title style</a:t>
            </a:r>
            <a:endParaRPr lang="id-ID"/>
          </a:p>
        </p:txBody>
      </p:sp>
      <p:sp>
        <p:nvSpPr>
          <p:cNvPr id="3" name="Text Placeholder 2"/>
          <p:cNvSpPr>
            <a:spLocks noGrp="1"/>
          </p:cNvSpPr>
          <p:nvPr>
            <p:ph type="body" idx="1"/>
          </p:nvPr>
        </p:nvSpPr>
        <p:spPr>
          <a:xfrm>
            <a:off x="887413" y="6527800"/>
            <a:ext cx="11217275" cy="213360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8F8A6CF7-F566-4DAA-91CE-2D138B0201E6}" type="slidenum">
              <a:rPr lang="id-ID" smtClean="0"/>
              <a:pPr/>
              <a:t>‹#›</a:t>
            </a:fld>
            <a:endParaRPr lang="id-ID"/>
          </a:p>
        </p:txBody>
      </p:sp>
    </p:spTree>
    <p:extLst>
      <p:ext uri="{BB962C8B-B14F-4D97-AF65-F5344CB8AC3E}">
        <p14:creationId xmlns:p14="http://schemas.microsoft.com/office/powerpoint/2010/main" val="591298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496A9C3C-3919-4E99-B2A7-86714BC3244A}" type="slidenum">
              <a:rPr lang="en-US" smtClean="0"/>
              <a:pPr/>
              <a:t>‹#›</a:t>
            </a:fld>
            <a:endParaRPr lang="en-US" dirty="0"/>
          </a:p>
        </p:txBody>
      </p:sp>
    </p:spTree>
    <p:extLst>
      <p:ext uri="{BB962C8B-B14F-4D97-AF65-F5344CB8AC3E}">
        <p14:creationId xmlns:p14="http://schemas.microsoft.com/office/powerpoint/2010/main" val="259803786"/>
      </p:ext>
    </p:extLst>
  </p:cSld>
  <p:clrMapOvr>
    <a:masterClrMapping/>
  </p:clrMapOv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sz="half" idx="1"/>
          </p:nvPr>
        </p:nvSpPr>
        <p:spPr>
          <a:xfrm>
            <a:off x="893763" y="2597150"/>
            <a:ext cx="5532437" cy="6188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Content Placeholder 3"/>
          <p:cNvSpPr>
            <a:spLocks noGrp="1"/>
          </p:cNvSpPr>
          <p:nvPr>
            <p:ph sz="half" idx="2"/>
          </p:nvPr>
        </p:nvSpPr>
        <p:spPr>
          <a:xfrm>
            <a:off x="6578600" y="2597150"/>
            <a:ext cx="5532438" cy="6188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Date Placeholder 4"/>
          <p:cNvSpPr>
            <a:spLocks noGrp="1"/>
          </p:cNvSpPr>
          <p:nvPr>
            <p:ph type="dt" sz="half" idx="10"/>
          </p:nvPr>
        </p:nvSpPr>
        <p:spPr/>
        <p:txBody>
          <a:bodyPr/>
          <a:lstStyle/>
          <a:p>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8F8A6CF7-F566-4DAA-91CE-2D138B0201E6}" type="slidenum">
              <a:rPr lang="id-ID" smtClean="0"/>
              <a:pPr/>
              <a:t>‹#›</a:t>
            </a:fld>
            <a:endParaRPr lang="id-ID"/>
          </a:p>
        </p:txBody>
      </p:sp>
    </p:spTree>
    <p:extLst>
      <p:ext uri="{BB962C8B-B14F-4D97-AF65-F5344CB8AC3E}">
        <p14:creationId xmlns:p14="http://schemas.microsoft.com/office/powerpoint/2010/main" val="9322865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smtClean="0"/>
              <a:t>Click to edit Master title style</a:t>
            </a:r>
            <a:endParaRPr lang="id-ID"/>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7" name="Date Placeholder 6"/>
          <p:cNvSpPr>
            <a:spLocks noGrp="1"/>
          </p:cNvSpPr>
          <p:nvPr>
            <p:ph type="dt" sz="half" idx="10"/>
          </p:nvPr>
        </p:nvSpPr>
        <p:spPr/>
        <p:txBody>
          <a:bodyPr/>
          <a:lstStyle/>
          <a:p>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8F8A6CF7-F566-4DAA-91CE-2D138B0201E6}" type="slidenum">
              <a:rPr lang="id-ID" smtClean="0"/>
              <a:pPr/>
              <a:t>‹#›</a:t>
            </a:fld>
            <a:endParaRPr lang="id-ID"/>
          </a:p>
        </p:txBody>
      </p:sp>
    </p:spTree>
    <p:extLst>
      <p:ext uri="{BB962C8B-B14F-4D97-AF65-F5344CB8AC3E}">
        <p14:creationId xmlns:p14="http://schemas.microsoft.com/office/powerpoint/2010/main" val="17365753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Date Placeholder 2"/>
          <p:cNvSpPr>
            <a:spLocks noGrp="1"/>
          </p:cNvSpPr>
          <p:nvPr>
            <p:ph type="dt" sz="half" idx="10"/>
          </p:nvPr>
        </p:nvSpPr>
        <p:spPr/>
        <p:txBody>
          <a:bodyPr/>
          <a:lstStyle/>
          <a:p>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8F8A6CF7-F566-4DAA-91CE-2D138B0201E6}" type="slidenum">
              <a:rPr lang="id-ID" smtClean="0"/>
              <a:pPr/>
              <a:t>‹#›</a:t>
            </a:fld>
            <a:endParaRPr lang="id-ID"/>
          </a:p>
        </p:txBody>
      </p:sp>
    </p:spTree>
    <p:extLst>
      <p:ext uri="{BB962C8B-B14F-4D97-AF65-F5344CB8AC3E}">
        <p14:creationId xmlns:p14="http://schemas.microsoft.com/office/powerpoint/2010/main" val="22670031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8F8A6CF7-F566-4DAA-91CE-2D138B0201E6}" type="slidenum">
              <a:rPr lang="id-ID" smtClean="0"/>
              <a:pPr/>
              <a:t>‹#›</a:t>
            </a:fld>
            <a:endParaRPr lang="id-ID"/>
          </a:p>
        </p:txBody>
      </p:sp>
    </p:spTree>
    <p:extLst>
      <p:ext uri="{BB962C8B-B14F-4D97-AF65-F5344CB8AC3E}">
        <p14:creationId xmlns:p14="http://schemas.microsoft.com/office/powerpoint/2010/main" val="11797115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smtClean="0"/>
              <a:t>Click to edit Master title style</a:t>
            </a:r>
            <a:endParaRPr lang="id-ID"/>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8F8A6CF7-F566-4DAA-91CE-2D138B0201E6}" type="slidenum">
              <a:rPr lang="id-ID" smtClean="0"/>
              <a:pPr/>
              <a:t>‹#›</a:t>
            </a:fld>
            <a:endParaRPr lang="id-ID"/>
          </a:p>
        </p:txBody>
      </p:sp>
    </p:spTree>
    <p:extLst>
      <p:ext uri="{BB962C8B-B14F-4D97-AF65-F5344CB8AC3E}">
        <p14:creationId xmlns:p14="http://schemas.microsoft.com/office/powerpoint/2010/main" val="19394941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smtClean="0"/>
              <a:t>Click to edit Master title style</a:t>
            </a:r>
            <a:endParaRPr lang="id-ID"/>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d-ID"/>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8F8A6CF7-F566-4DAA-91CE-2D138B0201E6}" type="slidenum">
              <a:rPr lang="id-ID" smtClean="0"/>
              <a:pPr/>
              <a:t>‹#›</a:t>
            </a:fld>
            <a:endParaRPr lang="id-ID"/>
          </a:p>
        </p:txBody>
      </p:sp>
    </p:spTree>
    <p:extLst>
      <p:ext uri="{BB962C8B-B14F-4D97-AF65-F5344CB8AC3E}">
        <p14:creationId xmlns:p14="http://schemas.microsoft.com/office/powerpoint/2010/main" val="923462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p>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8F8A6CF7-F566-4DAA-91CE-2D138B0201E6}" type="slidenum">
              <a:rPr lang="id-ID" smtClean="0"/>
              <a:pPr/>
              <a:t>‹#›</a:t>
            </a:fld>
            <a:endParaRPr lang="id-ID"/>
          </a:p>
        </p:txBody>
      </p:sp>
    </p:spTree>
    <p:extLst>
      <p:ext uri="{BB962C8B-B14F-4D97-AF65-F5344CB8AC3E}">
        <p14:creationId xmlns:p14="http://schemas.microsoft.com/office/powerpoint/2010/main" val="15386500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7513" y="519113"/>
            <a:ext cx="2803525" cy="8266112"/>
          </a:xfrm>
        </p:spPr>
        <p:txBody>
          <a:bodyPr vert="eaVert"/>
          <a:lstStyle/>
          <a:p>
            <a:r>
              <a:rPr lang="en-US" smtClean="0"/>
              <a:t>Click to edit Master title style</a:t>
            </a:r>
            <a:endParaRPr lang="id-ID"/>
          </a:p>
        </p:txBody>
      </p:sp>
      <p:sp>
        <p:nvSpPr>
          <p:cNvPr id="3" name="Vertical Text Placeholder 2"/>
          <p:cNvSpPr>
            <a:spLocks noGrp="1"/>
          </p:cNvSpPr>
          <p:nvPr>
            <p:ph type="body" orient="vert" idx="1"/>
          </p:nvPr>
        </p:nvSpPr>
        <p:spPr>
          <a:xfrm>
            <a:off x="893763" y="519113"/>
            <a:ext cx="8261350" cy="8266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p>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8F8A6CF7-F566-4DAA-91CE-2D138B0201E6}" type="slidenum">
              <a:rPr lang="id-ID" smtClean="0"/>
              <a:pPr/>
              <a:t>‹#›</a:t>
            </a:fld>
            <a:endParaRPr lang="id-ID"/>
          </a:p>
        </p:txBody>
      </p:sp>
    </p:spTree>
    <p:extLst>
      <p:ext uri="{BB962C8B-B14F-4D97-AF65-F5344CB8AC3E}">
        <p14:creationId xmlns:p14="http://schemas.microsoft.com/office/powerpoint/2010/main" val="2452289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p>
            <a:fld id="{496A9C3C-3919-4E99-B2A7-86714BC3244A}" type="slidenum">
              <a:rPr lang="en-US" smtClean="0"/>
              <a:pPr/>
              <a:t>‹#›</a:t>
            </a:fld>
            <a:endParaRPr lang="en-US" dirty="0"/>
          </a:p>
        </p:txBody>
      </p:sp>
    </p:spTree>
    <p:extLst>
      <p:ext uri="{BB962C8B-B14F-4D97-AF65-F5344CB8AC3E}">
        <p14:creationId xmlns:p14="http://schemas.microsoft.com/office/powerpoint/2010/main" val="281518564"/>
      </p:ext>
    </p:extLst>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p>
            <a:fld id="{496A9C3C-3919-4E99-B2A7-86714BC3244A}" type="slidenum">
              <a:rPr lang="en-US" smtClean="0"/>
              <a:pPr/>
              <a:t>‹#›</a:t>
            </a:fld>
            <a:endParaRPr lang="en-US" dirty="0"/>
          </a:p>
        </p:txBody>
      </p:sp>
    </p:spTree>
    <p:extLst>
      <p:ext uri="{BB962C8B-B14F-4D97-AF65-F5344CB8AC3E}">
        <p14:creationId xmlns:p14="http://schemas.microsoft.com/office/powerpoint/2010/main" val="168430834"/>
      </p:ext>
    </p:extLst>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496A9C3C-3919-4E99-B2A7-86714BC3244A}" type="slidenum">
              <a:rPr lang="en-US" smtClean="0"/>
              <a:pPr/>
              <a:t>‹#›</a:t>
            </a:fld>
            <a:endParaRPr lang="en-US" dirty="0"/>
          </a:p>
        </p:txBody>
      </p:sp>
    </p:spTree>
    <p:extLst>
      <p:ext uri="{BB962C8B-B14F-4D97-AF65-F5344CB8AC3E}">
        <p14:creationId xmlns:p14="http://schemas.microsoft.com/office/powerpoint/2010/main" val="2041421614"/>
      </p:ext>
    </p:extLst>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496A9C3C-3919-4E99-B2A7-86714BC3244A}" type="slidenum">
              <a:rPr lang="en-US" smtClean="0"/>
              <a:pPr/>
              <a:t>‹#›</a:t>
            </a:fld>
            <a:endParaRPr lang="en-US" dirty="0"/>
          </a:p>
        </p:txBody>
      </p:sp>
    </p:spTree>
    <p:extLst>
      <p:ext uri="{BB962C8B-B14F-4D97-AF65-F5344CB8AC3E}">
        <p14:creationId xmlns:p14="http://schemas.microsoft.com/office/powerpoint/2010/main" val="2609271170"/>
      </p:ext>
    </p:extLst>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Click to edit Master title style</a:t>
            </a:r>
            <a:endParaRPr lang="id-ID"/>
          </a:p>
        </p:txBody>
      </p:sp>
      <p:sp>
        <p:nvSpPr>
          <p:cNvPr id="3" name="Slide Number Placeholder 2"/>
          <p:cNvSpPr>
            <a:spLocks noGrp="1"/>
          </p:cNvSpPr>
          <p:nvPr>
            <p:ph type="sldNum" sz="quarter" idx="10"/>
          </p:nvPr>
        </p:nvSpPr>
        <p:spPr/>
        <p:txBody>
          <a:bodyPr/>
          <a:lstStyle/>
          <a:p>
            <a:fld id="{496A9C3C-3919-4E99-B2A7-86714BC3244A}" type="slidenum">
              <a:rPr lang="en-US" smtClean="0"/>
              <a:pPr/>
              <a:t>‹#›</a:t>
            </a:fld>
            <a:endParaRPr lang="en-US" dirty="0"/>
          </a:p>
        </p:txBody>
      </p:sp>
    </p:spTree>
    <p:extLst>
      <p:ext uri="{BB962C8B-B14F-4D97-AF65-F5344CB8AC3E}">
        <p14:creationId xmlns:p14="http://schemas.microsoft.com/office/powerpoint/2010/main" val="3977487405"/>
      </p:ext>
    </p:extLst>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p>
            <a:fld id="{496A9C3C-3919-4E99-B2A7-86714BC3244A}" type="slidenum">
              <a:rPr lang="en-US" smtClean="0"/>
              <a:pPr/>
              <a:t>‹#›</a:t>
            </a:fld>
            <a:endParaRPr lang="en-US" dirty="0"/>
          </a:p>
        </p:txBody>
      </p:sp>
    </p:spTree>
    <p:extLst>
      <p:ext uri="{BB962C8B-B14F-4D97-AF65-F5344CB8AC3E}">
        <p14:creationId xmlns:p14="http://schemas.microsoft.com/office/powerpoint/2010/main" val="265686767"/>
      </p:ext>
    </p:extLst>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pitchFamily="1" charset="0"/>
            </a:endParaRPr>
          </a:p>
        </p:txBody>
      </p:sp>
      <p:sp>
        <p:nvSpPr>
          <p:cNvPr id="4" name="Slide Number Placeholder 3"/>
          <p:cNvSpPr>
            <a:spLocks noGrp="1"/>
          </p:cNvSpPr>
          <p:nvPr>
            <p:ph type="sldNum" sz="quarter" idx="10"/>
          </p:nvPr>
        </p:nvSpPr>
        <p:spPr/>
        <p:txBody>
          <a:bodyPr/>
          <a:lstStyle/>
          <a:p>
            <a:fld id="{496A9C3C-3919-4E99-B2A7-86714BC3244A}" type="slidenum">
              <a:rPr lang="en-US" smtClean="0"/>
              <a:pPr/>
              <a:t>‹#›</a:t>
            </a:fld>
            <a:endParaRPr lang="en-US" dirty="0"/>
          </a:p>
        </p:txBody>
      </p:sp>
    </p:spTree>
    <p:extLst>
      <p:ext uri="{BB962C8B-B14F-4D97-AF65-F5344CB8AC3E}">
        <p14:creationId xmlns:p14="http://schemas.microsoft.com/office/powerpoint/2010/main" val="2251742359"/>
      </p:ext>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gradFill rotWithShape="1">
          <a:gsLst>
            <a:gs pos="0">
              <a:srgbClr val="6A8486"/>
            </a:gs>
            <a:gs pos="50000">
              <a:srgbClr val="9ABEC1"/>
            </a:gs>
            <a:gs pos="100000">
              <a:srgbClr val="B8E3E6"/>
            </a:gs>
          </a:gsLst>
          <a:lin ang="5400000"/>
        </a:gra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1270000" y="254000"/>
            <a:ext cx="10464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ltLang="en-US" smtClean="0">
                <a:sym typeface="Gill Sans"/>
              </a:rPr>
              <a:t>Click to edit Master title style</a:t>
            </a:r>
          </a:p>
        </p:txBody>
      </p:sp>
      <p:sp>
        <p:nvSpPr>
          <p:cNvPr id="1027" name="Rectangle 2"/>
          <p:cNvSpPr>
            <a:spLocks noGrp="1" noChangeArrowheads="1"/>
          </p:cNvSpPr>
          <p:nvPr>
            <p:ph type="body" idx="1"/>
          </p:nvPr>
        </p:nvSpPr>
        <p:spPr bwMode="auto">
          <a:xfrm>
            <a:off x="1270000" y="2768600"/>
            <a:ext cx="104648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lvl="0"/>
            <a:r>
              <a:rPr lang="en-US" altLang="en-US" smtClean="0">
                <a:sym typeface="Gill Sans"/>
              </a:rPr>
              <a:t>Click to edit Master text styles</a:t>
            </a:r>
          </a:p>
          <a:p>
            <a:pPr lvl="1"/>
            <a:r>
              <a:rPr lang="en-US" altLang="en-US" smtClean="0">
                <a:sym typeface="Gill Sans"/>
              </a:rPr>
              <a:t>Second level</a:t>
            </a:r>
          </a:p>
          <a:p>
            <a:pPr lvl="2"/>
            <a:r>
              <a:rPr lang="en-US" altLang="en-US" smtClean="0">
                <a:sym typeface="Gill Sans"/>
              </a:rPr>
              <a:t>Third level</a:t>
            </a:r>
          </a:p>
          <a:p>
            <a:pPr lvl="3"/>
            <a:r>
              <a:rPr lang="en-US" altLang="en-US" smtClean="0">
                <a:sym typeface="Gill Sans"/>
              </a:rPr>
              <a:t>Fourth level</a:t>
            </a:r>
          </a:p>
          <a:p>
            <a:pPr lvl="4"/>
            <a:r>
              <a:rPr lang="en-US" altLang="en-US" smtClean="0">
                <a:sym typeface="Gill Sans"/>
              </a:rPr>
              <a:t>Fifth level</a:t>
            </a:r>
          </a:p>
        </p:txBody>
      </p:sp>
      <p:pic>
        <p:nvPicPr>
          <p:cNvPr id="1028" name="Picture 3"/>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92113" y="0"/>
            <a:ext cx="1379061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4"/>
          </p:nvPr>
        </p:nvSpPr>
        <p:spPr>
          <a:xfrm>
            <a:off x="10390832" y="9234488"/>
            <a:ext cx="3033712" cy="519112"/>
          </a:xfrm>
          <a:prstGeom prst="rect">
            <a:avLst/>
          </a:prstGeom>
        </p:spPr>
        <p:txBody>
          <a:bodyPr vert="horz" lIns="91440" tIns="45720" rIns="91440" bIns="45720" rtlCol="0" anchor="ctr"/>
          <a:lstStyle>
            <a:lvl1pPr algn="ctr">
              <a:defRPr sz="2400" b="1">
                <a:solidFill>
                  <a:schemeClr val="tx1">
                    <a:tint val="75000"/>
                  </a:schemeClr>
                </a:solidFill>
              </a:defRPr>
            </a:lvl1pPr>
          </a:lstStyle>
          <a:p>
            <a:fld id="{496A9C3C-3919-4E99-B2A7-86714BC3244A}"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2" r:id="rId10"/>
    <p:sldLayoutId id="2147483663" r:id="rId11"/>
    <p:sldLayoutId id="2147483664" r:id="rId12"/>
    <p:sldLayoutId id="2147483665" r:id="rId13"/>
    <p:sldLayoutId id="2147483660" r:id="rId14"/>
    <p:sldLayoutId id="2147483661" r:id="rId15"/>
    <p:sldLayoutId id="2147483678" r:id="rId16"/>
  </p:sldLayoutIdLst>
  <p:transition/>
  <p:timing>
    <p:tnLst>
      <p:par>
        <p:cTn id="1" dur="indefinite" restart="never" nodeType="tmRoot"/>
      </p:par>
    </p:tnLst>
  </p:timing>
  <p:hf hdr="0" ftr="0" dt="0"/>
  <p:txStyles>
    <p:titleStyle>
      <a:lvl1pPr algn="ctr" rtl="0" eaLnBrk="0" fontAlgn="base" hangingPunct="0">
        <a:spcBef>
          <a:spcPct val="0"/>
        </a:spcBef>
        <a:spcAft>
          <a:spcPct val="0"/>
        </a:spcAft>
        <a:defRPr sz="8400">
          <a:solidFill>
            <a:schemeClr val="tx1"/>
          </a:solidFill>
          <a:latin typeface="+mj-lt"/>
          <a:ea typeface="+mj-ea"/>
          <a:cs typeface="ヒラギノ角ゴ ProN W3"/>
          <a:sym typeface="Gill Sans"/>
        </a:defRPr>
      </a:lvl1pPr>
      <a:lvl2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2pPr>
      <a:lvl3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3pPr>
      <a:lvl4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4pPr>
      <a:lvl5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5pPr>
      <a:lvl6pPr marL="4572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6pPr>
      <a:lvl7pPr marL="9144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7pPr>
      <a:lvl8pPr marL="13716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8pPr>
      <a:lvl9pPr marL="18288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9pPr>
    </p:titleStyle>
    <p:bodyStyle>
      <a:lvl1pPr marL="760413" indent="-493713" algn="l" rtl="0" eaLnBrk="0" fontAlgn="base" hangingPunct="0">
        <a:spcBef>
          <a:spcPts val="3800"/>
        </a:spcBef>
        <a:spcAft>
          <a:spcPct val="0"/>
        </a:spcAft>
        <a:buSzPct val="171000"/>
        <a:buFont typeface="Gill Sans"/>
        <a:buChar char="•"/>
        <a:defRPr sz="3200">
          <a:solidFill>
            <a:schemeClr val="tx1"/>
          </a:solidFill>
          <a:latin typeface="+mn-lt"/>
          <a:ea typeface="+mn-ea"/>
          <a:cs typeface="ヒラギノ角ゴ ProN W3"/>
          <a:sym typeface="Gill Sans"/>
        </a:defRPr>
      </a:lvl1pPr>
      <a:lvl2pPr marL="1204913" indent="-493713" algn="l" rtl="0" eaLnBrk="0" fontAlgn="base" hangingPunct="0">
        <a:spcBef>
          <a:spcPts val="3800"/>
        </a:spcBef>
        <a:spcAft>
          <a:spcPct val="0"/>
        </a:spcAft>
        <a:buSzPct val="171000"/>
        <a:buFont typeface="Gill Sans"/>
        <a:buChar char="•"/>
        <a:defRPr sz="3200">
          <a:solidFill>
            <a:schemeClr val="tx1"/>
          </a:solidFill>
          <a:latin typeface="+mn-lt"/>
          <a:ea typeface="+mn-ea"/>
          <a:cs typeface="ヒラギノ角ゴ ProN W3"/>
          <a:sym typeface="Gill Sans"/>
        </a:defRPr>
      </a:lvl2pPr>
      <a:lvl3pPr marL="1649413" indent="-493713" algn="l" rtl="0" eaLnBrk="0" fontAlgn="base" hangingPunct="0">
        <a:spcBef>
          <a:spcPts val="3800"/>
        </a:spcBef>
        <a:spcAft>
          <a:spcPct val="0"/>
        </a:spcAft>
        <a:buSzPct val="171000"/>
        <a:buFont typeface="Gill Sans"/>
        <a:buChar char="•"/>
        <a:defRPr sz="3200">
          <a:solidFill>
            <a:schemeClr val="tx1"/>
          </a:solidFill>
          <a:latin typeface="+mn-lt"/>
          <a:ea typeface="+mn-ea"/>
          <a:cs typeface="ヒラギノ角ゴ ProN W3"/>
          <a:sym typeface="Gill Sans"/>
        </a:defRPr>
      </a:lvl3pPr>
      <a:lvl4pPr marL="2093913" indent="-493713" algn="l" rtl="0" eaLnBrk="0" fontAlgn="base" hangingPunct="0">
        <a:spcBef>
          <a:spcPts val="3800"/>
        </a:spcBef>
        <a:spcAft>
          <a:spcPct val="0"/>
        </a:spcAft>
        <a:buSzPct val="171000"/>
        <a:buFont typeface="Gill Sans"/>
        <a:buChar char="•"/>
        <a:defRPr sz="3200">
          <a:solidFill>
            <a:schemeClr val="tx1"/>
          </a:solidFill>
          <a:latin typeface="+mn-lt"/>
          <a:ea typeface="+mn-ea"/>
          <a:cs typeface="ヒラギノ角ゴ ProN W3"/>
          <a:sym typeface="Gill Sans"/>
        </a:defRPr>
      </a:lvl4pPr>
      <a:lvl5pPr marL="2538413" indent="-493713" algn="l" rtl="0" eaLnBrk="0" fontAlgn="base" hangingPunct="0">
        <a:spcBef>
          <a:spcPts val="3800"/>
        </a:spcBef>
        <a:spcAft>
          <a:spcPct val="0"/>
        </a:spcAft>
        <a:buSzPct val="171000"/>
        <a:buFont typeface="Gill Sans"/>
        <a:buChar char="•"/>
        <a:defRPr sz="3200">
          <a:solidFill>
            <a:schemeClr val="tx1"/>
          </a:solidFill>
          <a:latin typeface="+mn-lt"/>
          <a:ea typeface="+mn-ea"/>
          <a:cs typeface="ヒラギノ角ゴ ProN W3"/>
          <a:sym typeface="Gill Sans"/>
        </a:defRPr>
      </a:lvl5pPr>
      <a:lvl6pPr marL="2995613" indent="-493713" algn="l" rtl="0" eaLnBrk="0" fontAlgn="base" hangingPunct="0">
        <a:spcBef>
          <a:spcPts val="3800"/>
        </a:spcBef>
        <a:spcAft>
          <a:spcPct val="0"/>
        </a:spcAft>
        <a:buSzPct val="171000"/>
        <a:buFont typeface="Gill Sans" pitchFamily="1" charset="0"/>
        <a:buChar char="•"/>
        <a:defRPr sz="3200">
          <a:solidFill>
            <a:schemeClr val="tx1"/>
          </a:solidFill>
          <a:latin typeface="+mn-lt"/>
          <a:ea typeface="+mn-ea"/>
          <a:sym typeface="Gill Sans" pitchFamily="1" charset="0"/>
        </a:defRPr>
      </a:lvl6pPr>
      <a:lvl7pPr marL="3452813" indent="-493713" algn="l" rtl="0" eaLnBrk="0" fontAlgn="base" hangingPunct="0">
        <a:spcBef>
          <a:spcPts val="3800"/>
        </a:spcBef>
        <a:spcAft>
          <a:spcPct val="0"/>
        </a:spcAft>
        <a:buSzPct val="171000"/>
        <a:buFont typeface="Gill Sans" pitchFamily="1" charset="0"/>
        <a:buChar char="•"/>
        <a:defRPr sz="3200">
          <a:solidFill>
            <a:schemeClr val="tx1"/>
          </a:solidFill>
          <a:latin typeface="+mn-lt"/>
          <a:ea typeface="+mn-ea"/>
          <a:sym typeface="Gill Sans" pitchFamily="1" charset="0"/>
        </a:defRPr>
      </a:lvl7pPr>
      <a:lvl8pPr marL="3910013" indent="-493713" algn="l" rtl="0" eaLnBrk="0" fontAlgn="base" hangingPunct="0">
        <a:spcBef>
          <a:spcPts val="3800"/>
        </a:spcBef>
        <a:spcAft>
          <a:spcPct val="0"/>
        </a:spcAft>
        <a:buSzPct val="171000"/>
        <a:buFont typeface="Gill Sans" pitchFamily="1" charset="0"/>
        <a:buChar char="•"/>
        <a:defRPr sz="3200">
          <a:solidFill>
            <a:schemeClr val="tx1"/>
          </a:solidFill>
          <a:latin typeface="+mn-lt"/>
          <a:ea typeface="+mn-ea"/>
          <a:sym typeface="Gill Sans" pitchFamily="1" charset="0"/>
        </a:defRPr>
      </a:lvl8pPr>
      <a:lvl9pPr marL="4367213" indent="-493713" algn="l" rtl="0" eaLnBrk="0" fontAlgn="base" hangingPunct="0">
        <a:spcBef>
          <a:spcPts val="3800"/>
        </a:spcBef>
        <a:spcAft>
          <a:spcPct val="0"/>
        </a:spcAft>
        <a:buSzPct val="171000"/>
        <a:buFont typeface="Gill Sans" pitchFamily="1" charset="0"/>
        <a:buChar char="•"/>
        <a:defRPr sz="3200">
          <a:solidFill>
            <a:schemeClr val="tx1"/>
          </a:solidFill>
          <a:latin typeface="+mn-lt"/>
          <a:ea typeface="+mn-ea"/>
          <a:sym typeface="Gill Sans" pitchFamily="1"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3763" y="519113"/>
            <a:ext cx="11217275" cy="1885950"/>
          </a:xfrm>
          <a:prstGeom prst="rect">
            <a:avLst/>
          </a:prstGeom>
        </p:spPr>
        <p:txBody>
          <a:bodyPr vert="horz" lIns="91440" tIns="45720" rIns="91440" bIns="45720" rtlCol="0" anchor="ctr">
            <a:normAutofit/>
          </a:bodyPr>
          <a:lstStyle/>
          <a:p>
            <a:r>
              <a:rPr lang="en-US" smtClean="0"/>
              <a:t>Click to edit Master title style</a:t>
            </a:r>
            <a:endParaRPr lang="id-ID"/>
          </a:p>
        </p:txBody>
      </p:sp>
      <p:sp>
        <p:nvSpPr>
          <p:cNvPr id="3" name="Text Placeholder 2"/>
          <p:cNvSpPr>
            <a:spLocks noGrp="1"/>
          </p:cNvSpPr>
          <p:nvPr>
            <p:ph type="body" idx="1"/>
          </p:nvPr>
        </p:nvSpPr>
        <p:spPr>
          <a:xfrm>
            <a:off x="893763" y="2597150"/>
            <a:ext cx="11217275" cy="618807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2"/>
          </p:nvPr>
        </p:nvSpPr>
        <p:spPr>
          <a:xfrm>
            <a:off x="893763" y="9040813"/>
            <a:ext cx="2925762" cy="519112"/>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d-ID"/>
          </a:p>
        </p:txBody>
      </p:sp>
      <p:sp>
        <p:nvSpPr>
          <p:cNvPr id="5" name="Footer Placeholder 4"/>
          <p:cNvSpPr>
            <a:spLocks noGrp="1"/>
          </p:cNvSpPr>
          <p:nvPr>
            <p:ph type="ftr" sz="quarter" idx="3"/>
          </p:nvPr>
        </p:nvSpPr>
        <p:spPr>
          <a:xfrm>
            <a:off x="4308475" y="9040813"/>
            <a:ext cx="4387850" cy="5191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10079037" y="0"/>
            <a:ext cx="2925763" cy="519112"/>
          </a:xfrm>
          <a:prstGeom prst="rect">
            <a:avLst/>
          </a:prstGeom>
        </p:spPr>
        <p:txBody>
          <a:bodyPr vert="horz" lIns="91440" tIns="45720" rIns="91440" bIns="45720" rtlCol="0" anchor="ctr"/>
          <a:lstStyle>
            <a:lvl1pPr algn="r">
              <a:defRPr sz="1200">
                <a:solidFill>
                  <a:schemeClr val="tx1">
                    <a:tint val="75000"/>
                  </a:schemeClr>
                </a:solidFill>
              </a:defRPr>
            </a:lvl1pPr>
          </a:lstStyle>
          <a:p>
            <a:fld id="{8F8A6CF7-F566-4DAA-91CE-2D138B0201E6}" type="slidenum">
              <a:rPr lang="id-ID" smtClean="0"/>
              <a:pPr/>
              <a:t>‹#›</a:t>
            </a:fld>
            <a:endParaRPr lang="id-ID"/>
          </a:p>
        </p:txBody>
      </p:sp>
    </p:spTree>
    <p:extLst>
      <p:ext uri="{BB962C8B-B14F-4D97-AF65-F5344CB8AC3E}">
        <p14:creationId xmlns:p14="http://schemas.microsoft.com/office/powerpoint/2010/main" val="345744113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8.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5.xml"/><Relationship Id="rId1" Type="http://schemas.openxmlformats.org/officeDocument/2006/relationships/slideLayout" Target="../slideLayouts/slideLayout1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lppm.ut.ac.id"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62.xml"/><Relationship Id="rId1" Type="http://schemas.openxmlformats.org/officeDocument/2006/relationships/slideLayout" Target="../slideLayouts/slideLayout16.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91.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9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 descr="https://encrypted-tbn3.gstatic.com/images?q=tbn:ANd9GcS9DHtQsSkTqkDZHrAtU7TUGPKXbC32jca-3MI20nPFvyQxcqmxO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8213" y="0"/>
            <a:ext cx="3148012" cy="314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Diagram 1"/>
          <p:cNvGraphicFramePr/>
          <p:nvPr>
            <p:extLst>
              <p:ext uri="{D42A27DB-BD31-4B8C-83A1-F6EECF244321}">
                <p14:modId xmlns:p14="http://schemas.microsoft.com/office/powerpoint/2010/main" val="3193698395"/>
              </p:ext>
            </p:extLst>
          </p:nvPr>
        </p:nvGraphicFramePr>
        <p:xfrm>
          <a:off x="1158346" y="2788568"/>
          <a:ext cx="9880558" cy="57799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p:cNvSpPr>
            <a:spLocks noGrp="1"/>
          </p:cNvSpPr>
          <p:nvPr>
            <p:ph type="sldNum" sz="quarter" idx="10"/>
          </p:nvPr>
        </p:nvSpPr>
        <p:spPr/>
        <p:txBody>
          <a:bodyPr/>
          <a:lstStyle/>
          <a:p>
            <a:fld id="{496A9C3C-3919-4E99-B2A7-86714BC3244A}" type="slidenum">
              <a:rPr lang="en-US" smtClean="0"/>
              <a:pPr/>
              <a:t>1</a:t>
            </a:fld>
            <a:endParaRPr lang="en-US"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ctrTitle"/>
          </p:nvPr>
        </p:nvSpPr>
        <p:spPr>
          <a:xfrm>
            <a:off x="3189288" y="915988"/>
            <a:ext cx="8408987" cy="1081087"/>
          </a:xfrm>
          <a:solidFill>
            <a:schemeClr val="bg1">
              <a:lumMod val="95000"/>
            </a:schemeClr>
          </a:solidFill>
        </p:spPr>
        <p:txBody>
          <a:bodyPr/>
          <a:lstStyle/>
          <a:p>
            <a:pPr>
              <a:defRPr/>
            </a:pPr>
            <a:r>
              <a:rPr lang="en-US" altLang="en-US" sz="4800" dirty="0" err="1" smtClean="0"/>
              <a:t>Penelitian</a:t>
            </a:r>
            <a:r>
              <a:rPr lang="en-US" altLang="en-US" sz="4800" dirty="0" smtClean="0"/>
              <a:t> UT 2017</a:t>
            </a:r>
          </a:p>
        </p:txBody>
      </p:sp>
      <p:sp>
        <p:nvSpPr>
          <p:cNvPr id="3" name="Subtitle 2"/>
          <p:cNvSpPr>
            <a:spLocks noGrp="1"/>
          </p:cNvSpPr>
          <p:nvPr>
            <p:ph type="subTitle" idx="4294967295"/>
          </p:nvPr>
        </p:nvSpPr>
        <p:spPr>
          <a:xfrm>
            <a:off x="741363" y="2212975"/>
            <a:ext cx="11593512" cy="6048375"/>
          </a:xfrm>
        </p:spPr>
        <p:txBody>
          <a:bodyPr/>
          <a:lstStyle/>
          <a:p>
            <a:pPr algn="l">
              <a:spcBef>
                <a:spcPts val="0"/>
              </a:spcBef>
              <a:buSzPct val="100000"/>
              <a:defRPr/>
            </a:pPr>
            <a:endParaRPr lang="en-US" altLang="en-US" sz="4000" dirty="0">
              <a:latin typeface="Calibri" panose="020F0502020204030204" pitchFamily="34" charset="0"/>
              <a:cs typeface="Arial" panose="020B0604020202020204" pitchFamily="34" charset="0"/>
              <a:sym typeface="Gill Sans" pitchFamily="1" charset="0"/>
            </a:endParaRPr>
          </a:p>
          <a:p>
            <a:pPr marL="571500" indent="-571500" algn="l">
              <a:spcBef>
                <a:spcPts val="0"/>
              </a:spcBef>
              <a:buSzPct val="100000"/>
              <a:buFont typeface="Wingdings" panose="05000000000000000000" pitchFamily="2" charset="2"/>
              <a:buChar char="§"/>
              <a:defRPr/>
            </a:pPr>
            <a:endParaRPr lang="en-US" altLang="en-US" sz="4000" dirty="0">
              <a:latin typeface="Calibri" panose="020F0502020204030204" pitchFamily="34" charset="0"/>
              <a:cs typeface="Arial" panose="020B0604020202020204" pitchFamily="34" charset="0"/>
              <a:sym typeface="Gill Sans" pitchFamily="1" charset="0"/>
            </a:endParaRPr>
          </a:p>
          <a:p>
            <a:pPr marL="571500" indent="-571500" algn="l">
              <a:spcBef>
                <a:spcPts val="0"/>
              </a:spcBef>
              <a:buSzPct val="100000"/>
              <a:buFont typeface="Wingdings" panose="05000000000000000000" pitchFamily="2" charset="2"/>
              <a:buChar char="§"/>
              <a:defRPr/>
            </a:pPr>
            <a:endParaRPr lang="en-US" altLang="en-US" sz="4000" dirty="0">
              <a:latin typeface="Calibri" panose="020F0502020204030204" pitchFamily="34" charset="0"/>
              <a:cs typeface="Arial" panose="020B0604020202020204" pitchFamily="34" charset="0"/>
              <a:sym typeface="Gill Sans" pitchFamily="1" charset="0"/>
            </a:endParaRPr>
          </a:p>
          <a:p>
            <a:pPr marL="506412" lvl="1" algn="l">
              <a:spcBef>
                <a:spcPts val="0"/>
              </a:spcBef>
              <a:buSzPct val="100000"/>
              <a:defRPr/>
            </a:pPr>
            <a:endParaRPr lang="en-US" altLang="en-US" sz="4000" dirty="0">
              <a:latin typeface="Calibri" panose="020F0502020204030204" pitchFamily="34" charset="0"/>
              <a:cs typeface="Arial" panose="020B0604020202020204" pitchFamily="34" charset="0"/>
              <a:sym typeface="Gill Sans" pitchFamily="1" charset="0"/>
            </a:endParaRPr>
          </a:p>
          <a:p>
            <a:pPr marL="1028700" lvl="1" indent="-522288" algn="l">
              <a:spcBef>
                <a:spcPts val="0"/>
              </a:spcBef>
              <a:buSzPct val="100000"/>
              <a:buFont typeface="Wingdings" panose="05000000000000000000" pitchFamily="2" charset="2"/>
              <a:buChar char="§"/>
              <a:defRPr/>
            </a:pPr>
            <a:endParaRPr lang="en-US" altLang="en-US" sz="4000" dirty="0">
              <a:latin typeface="Calibri" panose="020F0502020204030204" pitchFamily="34" charset="0"/>
              <a:cs typeface="Arial" panose="020B0604020202020204" pitchFamily="34" charset="0"/>
              <a:sym typeface="Gill Sans" pitchFamily="1" charset="0"/>
            </a:endParaRPr>
          </a:p>
          <a:p>
            <a:pPr marL="571500" indent="-571500" algn="l">
              <a:spcBef>
                <a:spcPts val="0"/>
              </a:spcBef>
              <a:buSzPct val="100000"/>
              <a:buFont typeface="Arial" panose="020B0604020202020204" pitchFamily="34" charset="0"/>
              <a:buChar char="•"/>
              <a:defRPr/>
            </a:pPr>
            <a:endParaRPr lang="en-US" altLang="en-US" sz="4000" dirty="0">
              <a:latin typeface="Calibri" panose="020F0502020204030204" pitchFamily="34" charset="0"/>
              <a:cs typeface="Arial" panose="020B0604020202020204" pitchFamily="34" charset="0"/>
              <a:sym typeface="Gill Sans" pitchFamily="1" charset="0"/>
            </a:endParaRPr>
          </a:p>
          <a:p>
            <a:pPr algn="l">
              <a:buSzPct val="100000"/>
              <a:defRPr/>
            </a:pPr>
            <a:endParaRPr lang="en-US" altLang="en-US" sz="4000" dirty="0">
              <a:latin typeface="Calibri" panose="020F0502020204030204" pitchFamily="34" charset="0"/>
              <a:cs typeface="Arial" panose="020B0604020202020204" pitchFamily="34" charset="0"/>
              <a:sym typeface="Gill Sans" pitchFamily="1" charset="0"/>
            </a:endParaRPr>
          </a:p>
          <a:p>
            <a:pPr algn="l">
              <a:spcBef>
                <a:spcPts val="0"/>
              </a:spcBef>
              <a:buSzPct val="100000"/>
              <a:defRPr/>
            </a:pPr>
            <a:endParaRPr lang="en-US" altLang="en-US" sz="4000" dirty="0">
              <a:latin typeface="Calibri" panose="020F0502020204030204" pitchFamily="34" charset="0"/>
              <a:cs typeface="Arial" panose="020B0604020202020204" pitchFamily="34" charset="0"/>
              <a:sym typeface="Gill Sans" pitchFamily="1" charset="0"/>
            </a:endParaRPr>
          </a:p>
          <a:p>
            <a:pPr marL="514350" indent="-514350" algn="l">
              <a:buFont typeface="Arial" panose="020B0604020202020204" pitchFamily="34" charset="0"/>
              <a:buChar char="•"/>
              <a:defRPr/>
            </a:pPr>
            <a:endParaRPr lang="en-US" sz="4000" dirty="0">
              <a:latin typeface="Calibri" panose="020F0502020204030204" pitchFamily="34" charset="0"/>
              <a:cs typeface="Arial" panose="020B0604020202020204" pitchFamily="34" charset="0"/>
              <a:sym typeface="Gill Sans" pitchFamily="1" charset="0"/>
            </a:endParaRPr>
          </a:p>
          <a:p>
            <a:pPr marL="457200" indent="-457200" algn="l">
              <a:buFont typeface="Arial" panose="020B0604020202020204" pitchFamily="34" charset="0"/>
              <a:buChar char="•"/>
              <a:defRPr/>
            </a:pPr>
            <a:endParaRPr lang="en-US" sz="4000" dirty="0">
              <a:latin typeface="Calibri" panose="020F0502020204030204" pitchFamily="34" charset="0"/>
              <a:cs typeface="Arial" panose="020B0604020202020204" pitchFamily="34" charset="0"/>
              <a:sym typeface="Gill Sans" pitchFamily="1" charset="0"/>
            </a:endParaRPr>
          </a:p>
          <a:p>
            <a:pPr marL="457200" indent="-457200" algn="l">
              <a:buFont typeface="Arial" panose="020B0604020202020204" pitchFamily="34" charset="0"/>
              <a:buChar char="•"/>
              <a:defRPr/>
            </a:pPr>
            <a:endParaRPr lang="en-US" sz="4000" dirty="0">
              <a:latin typeface="Calibri" panose="020F0502020204030204" pitchFamily="34" charset="0"/>
              <a:cs typeface="Arial" panose="020B0604020202020204" pitchFamily="34" charset="0"/>
              <a:sym typeface="Gill Sans" pitchFamily="1" charset="0"/>
            </a:endParaRPr>
          </a:p>
        </p:txBody>
      </p:sp>
      <p:graphicFrame>
        <p:nvGraphicFramePr>
          <p:cNvPr id="2" name="Table 1"/>
          <p:cNvGraphicFramePr>
            <a:graphicFrameLocks noGrp="1"/>
          </p:cNvGraphicFramePr>
          <p:nvPr/>
        </p:nvGraphicFramePr>
        <p:xfrm>
          <a:off x="612775" y="2225675"/>
          <a:ext cx="11850688" cy="6310315"/>
        </p:xfrm>
        <a:graphic>
          <a:graphicData uri="http://schemas.openxmlformats.org/drawingml/2006/table">
            <a:tbl>
              <a:tblPr firstRow="1" bandRow="1">
                <a:tableStyleId>{72833802-FEF1-4C79-8D5D-14CF1EAF98D9}</a:tableStyleId>
              </a:tblPr>
              <a:tblGrid>
                <a:gridCol w="8716838">
                  <a:extLst>
                    <a:ext uri="{9D8B030D-6E8A-4147-A177-3AD203B41FA5}"/>
                  </a:extLst>
                </a:gridCol>
                <a:gridCol w="1343078">
                  <a:extLst>
                    <a:ext uri="{9D8B030D-6E8A-4147-A177-3AD203B41FA5}"/>
                  </a:extLst>
                </a:gridCol>
                <a:gridCol w="1790772">
                  <a:extLst>
                    <a:ext uri="{9D8B030D-6E8A-4147-A177-3AD203B41FA5}"/>
                  </a:extLst>
                </a:gridCol>
              </a:tblGrid>
              <a:tr h="640183">
                <a:tc>
                  <a:txBody>
                    <a:bodyPr/>
                    <a:lstStyle/>
                    <a:p>
                      <a:pPr algn="ctr"/>
                      <a:r>
                        <a:rPr lang="en-US" sz="3600" dirty="0" err="1"/>
                        <a:t>Skema</a:t>
                      </a:r>
                      <a:r>
                        <a:rPr lang="en-US" sz="3600" dirty="0"/>
                        <a:t> </a:t>
                      </a:r>
                      <a:r>
                        <a:rPr lang="en-US" sz="3600" dirty="0" err="1" smtClean="0"/>
                        <a:t>Penelitian</a:t>
                      </a:r>
                      <a:endParaRPr lang="en-US" sz="3600" dirty="0">
                        <a:solidFill>
                          <a:schemeClr val="tx1"/>
                        </a:solidFill>
                      </a:endParaRPr>
                    </a:p>
                  </a:txBody>
                  <a:tcPr marL="91427" marR="91427" marT="45728" marB="45728"/>
                </a:tc>
                <a:tc>
                  <a:txBody>
                    <a:bodyPr/>
                    <a:lstStyle/>
                    <a:p>
                      <a:pPr algn="ctr"/>
                      <a:r>
                        <a:rPr lang="en-US" sz="3600" dirty="0"/>
                        <a:t>UT</a:t>
                      </a:r>
                      <a:endParaRPr lang="en-US" sz="3600" dirty="0">
                        <a:solidFill>
                          <a:schemeClr val="tx1"/>
                        </a:solidFill>
                      </a:endParaRPr>
                    </a:p>
                  </a:txBody>
                  <a:tcPr marL="91427" marR="91427" marT="45728" marB="45728"/>
                </a:tc>
                <a:tc>
                  <a:txBody>
                    <a:bodyPr/>
                    <a:lstStyle/>
                    <a:p>
                      <a:pPr algn="ctr"/>
                      <a:r>
                        <a:rPr lang="en-US" sz="3600" dirty="0"/>
                        <a:t>DRPM</a:t>
                      </a:r>
                      <a:endParaRPr lang="en-US" sz="3600" dirty="0">
                        <a:solidFill>
                          <a:schemeClr val="tx1"/>
                        </a:solidFill>
                      </a:endParaRPr>
                    </a:p>
                  </a:txBody>
                  <a:tcPr marL="91427" marR="91427" marT="45728" marB="45728"/>
                </a:tc>
                <a:extLst>
                  <a:ext uri="{0D108BD9-81ED-4DB2-BD59-A6C34878D82A}"/>
                </a:extLst>
              </a:tr>
              <a:tr h="640183">
                <a:tc>
                  <a:txBody>
                    <a:bodyPr/>
                    <a:lstStyle/>
                    <a:p>
                      <a:pPr algn="l"/>
                      <a:r>
                        <a:rPr lang="en-US" sz="3600" b="1" dirty="0" err="1">
                          <a:effectLst>
                            <a:outerShdw blurRad="38100" dist="38100" dir="2700000" algn="tl">
                              <a:srgbClr val="000000">
                                <a:alpha val="43137"/>
                              </a:srgbClr>
                            </a:outerShdw>
                          </a:effectLst>
                        </a:rPr>
                        <a:t>Penelitian</a:t>
                      </a:r>
                      <a:r>
                        <a:rPr lang="en-US" sz="3600" b="1" dirty="0">
                          <a:effectLst>
                            <a:outerShdw blurRad="38100" dist="38100" dir="2700000" algn="tl">
                              <a:srgbClr val="000000">
                                <a:alpha val="43137"/>
                              </a:srgbClr>
                            </a:outerShdw>
                          </a:effectLst>
                        </a:rPr>
                        <a:t> </a:t>
                      </a:r>
                      <a:r>
                        <a:rPr lang="en-US" sz="3600" b="1" dirty="0" err="1">
                          <a:effectLst>
                            <a:outerShdw blurRad="38100" dist="38100" dir="2700000" algn="tl">
                              <a:srgbClr val="000000">
                                <a:alpha val="43137"/>
                              </a:srgbClr>
                            </a:outerShdw>
                          </a:effectLst>
                        </a:rPr>
                        <a:t>Khas</a:t>
                      </a:r>
                      <a:r>
                        <a:rPr lang="en-US" sz="3600" b="1" dirty="0">
                          <a:effectLst>
                            <a:outerShdw blurRad="38100" dist="38100" dir="2700000" algn="tl">
                              <a:srgbClr val="000000">
                                <a:alpha val="43137"/>
                              </a:srgbClr>
                            </a:outerShdw>
                          </a:effectLst>
                        </a:rPr>
                        <a:t> UT</a:t>
                      </a:r>
                      <a:endParaRPr lang="en-US" sz="3600" b="1" dirty="0">
                        <a:solidFill>
                          <a:schemeClr val="tx1"/>
                        </a:solidFill>
                        <a:effectLst>
                          <a:outerShdw blurRad="38100" dist="38100" dir="2700000" algn="tl">
                            <a:srgbClr val="000000">
                              <a:alpha val="43137"/>
                            </a:srgbClr>
                          </a:outerShdw>
                        </a:effectLst>
                      </a:endParaRPr>
                    </a:p>
                  </a:txBody>
                  <a:tcPr marL="91427" marR="91427" marT="45728" marB="45728"/>
                </a:tc>
                <a:tc>
                  <a:txBody>
                    <a:bodyPr/>
                    <a:lstStyle/>
                    <a:p>
                      <a:pPr algn="ctr"/>
                      <a:endParaRPr lang="en-US" sz="3600" dirty="0">
                        <a:solidFill>
                          <a:schemeClr val="tx1"/>
                        </a:solidFill>
                      </a:endParaRPr>
                    </a:p>
                  </a:txBody>
                  <a:tcPr marL="91427" marR="91427" marT="45728" marB="45728"/>
                </a:tc>
                <a:tc>
                  <a:txBody>
                    <a:bodyPr/>
                    <a:lstStyle/>
                    <a:p>
                      <a:pPr algn="ctr"/>
                      <a:endParaRPr lang="en-US" sz="3600" dirty="0">
                        <a:solidFill>
                          <a:schemeClr val="tx1"/>
                        </a:solidFill>
                      </a:endParaRPr>
                    </a:p>
                  </a:txBody>
                  <a:tcPr marL="91427" marR="91427" marT="45728" marB="45728"/>
                </a:tc>
                <a:extLst>
                  <a:ext uri="{0D108BD9-81ED-4DB2-BD59-A6C34878D82A}"/>
                </a:extLst>
              </a:tr>
              <a:tr h="640183">
                <a:tc>
                  <a:txBody>
                    <a:bodyPr/>
                    <a:lstStyle/>
                    <a:p>
                      <a:pPr algn="l"/>
                      <a:r>
                        <a:rPr lang="en-US" sz="3600" b="1" dirty="0" err="1">
                          <a:solidFill>
                            <a:schemeClr val="accent2">
                              <a:lumMod val="60000"/>
                              <a:lumOff val="40000"/>
                            </a:schemeClr>
                          </a:solidFill>
                        </a:rPr>
                        <a:t>Dikompetisikan</a:t>
                      </a:r>
                      <a:endParaRPr lang="en-US" sz="3600" b="1" dirty="0">
                        <a:solidFill>
                          <a:schemeClr val="accent2">
                            <a:lumMod val="60000"/>
                            <a:lumOff val="40000"/>
                          </a:schemeClr>
                        </a:solidFill>
                      </a:endParaRPr>
                    </a:p>
                  </a:txBody>
                  <a:tcPr marL="91427" marR="91427" marT="45728" marB="45728"/>
                </a:tc>
                <a:tc>
                  <a:txBody>
                    <a:bodyPr/>
                    <a:lstStyle/>
                    <a:p>
                      <a:pPr algn="ctr"/>
                      <a:endParaRPr lang="en-US" sz="3600" dirty="0">
                        <a:solidFill>
                          <a:schemeClr val="tx1"/>
                        </a:solidFill>
                      </a:endParaRPr>
                    </a:p>
                  </a:txBody>
                  <a:tcPr marL="91427" marR="91427" marT="45728" marB="45728"/>
                </a:tc>
                <a:tc>
                  <a:txBody>
                    <a:bodyPr/>
                    <a:lstStyle/>
                    <a:p>
                      <a:pPr algn="ctr"/>
                      <a:endParaRPr lang="en-US" sz="3600" dirty="0">
                        <a:solidFill>
                          <a:schemeClr val="tx1"/>
                        </a:solidFill>
                      </a:endParaRPr>
                    </a:p>
                  </a:txBody>
                  <a:tcPr marL="91427" marR="91427" marT="45728" marB="45728"/>
                </a:tc>
                <a:extLst>
                  <a:ext uri="{0D108BD9-81ED-4DB2-BD59-A6C34878D82A}"/>
                </a:extLst>
              </a:tr>
              <a:tr h="640183">
                <a:tc>
                  <a:txBody>
                    <a:bodyPr/>
                    <a:lstStyle/>
                    <a:p>
                      <a:pPr algn="l"/>
                      <a:r>
                        <a:rPr lang="en-US" sz="3600" dirty="0" smtClean="0"/>
                        <a:t>1. </a:t>
                      </a:r>
                      <a:r>
                        <a:rPr lang="en-US" sz="3600" dirty="0" err="1" smtClean="0"/>
                        <a:t>Pranata</a:t>
                      </a:r>
                      <a:r>
                        <a:rPr lang="en-US" sz="3600" dirty="0" smtClean="0"/>
                        <a:t> </a:t>
                      </a:r>
                      <a:r>
                        <a:rPr lang="en-US" sz="3600" dirty="0" err="1"/>
                        <a:t>Komputer</a:t>
                      </a:r>
                      <a:endParaRPr lang="en-US" sz="3600" dirty="0">
                        <a:solidFill>
                          <a:schemeClr val="tx1"/>
                        </a:solidFill>
                      </a:endParaRPr>
                    </a:p>
                  </a:txBody>
                  <a:tcPr marL="91427" marR="91427" marT="45728" marB="45728"/>
                </a:tc>
                <a:tc>
                  <a:txBody>
                    <a:bodyPr/>
                    <a:lstStyle/>
                    <a:p>
                      <a:pPr algn="ctr"/>
                      <a:r>
                        <a:rPr lang="en-US" sz="3600" dirty="0"/>
                        <a:t>V</a:t>
                      </a:r>
                      <a:endParaRPr lang="en-US" sz="3600" dirty="0">
                        <a:solidFill>
                          <a:schemeClr val="tx1"/>
                        </a:solidFill>
                      </a:endParaRPr>
                    </a:p>
                  </a:txBody>
                  <a:tcPr marL="91427" marR="91427" marT="45728" marB="45728"/>
                </a:tc>
                <a:tc>
                  <a:txBody>
                    <a:bodyPr/>
                    <a:lstStyle/>
                    <a:p>
                      <a:pPr algn="ctr"/>
                      <a:r>
                        <a:rPr lang="en-US" sz="3600" dirty="0"/>
                        <a:t>-</a:t>
                      </a:r>
                      <a:endParaRPr lang="en-US" sz="3600" dirty="0">
                        <a:solidFill>
                          <a:schemeClr val="tx1"/>
                        </a:solidFill>
                      </a:endParaRPr>
                    </a:p>
                  </a:txBody>
                  <a:tcPr marL="91427" marR="91427" marT="45728" marB="45728"/>
                </a:tc>
                <a:extLst>
                  <a:ext uri="{0D108BD9-81ED-4DB2-BD59-A6C34878D82A}"/>
                </a:extLst>
              </a:tr>
              <a:tr h="640183">
                <a:tc>
                  <a:txBody>
                    <a:bodyPr/>
                    <a:lstStyle/>
                    <a:p>
                      <a:pPr algn="l"/>
                      <a:r>
                        <a:rPr lang="en-US" sz="3600" b="1" dirty="0" err="1">
                          <a:solidFill>
                            <a:schemeClr val="accent2">
                              <a:lumMod val="60000"/>
                              <a:lumOff val="40000"/>
                            </a:schemeClr>
                          </a:solidFill>
                          <a:effectLst>
                            <a:outerShdw blurRad="38100" dist="38100" dir="2700000" algn="tl">
                              <a:srgbClr val="000000">
                                <a:alpha val="43137"/>
                              </a:srgbClr>
                            </a:outerShdw>
                          </a:effectLst>
                        </a:rPr>
                        <a:t>Penugasan</a:t>
                      </a:r>
                      <a:endParaRPr lang="en-US" sz="3600" b="1" dirty="0">
                        <a:solidFill>
                          <a:schemeClr val="accent2">
                            <a:lumMod val="60000"/>
                            <a:lumOff val="40000"/>
                          </a:schemeClr>
                        </a:solidFill>
                        <a:effectLst>
                          <a:outerShdw blurRad="38100" dist="38100" dir="2700000" algn="tl">
                            <a:srgbClr val="000000">
                              <a:alpha val="43137"/>
                            </a:srgbClr>
                          </a:outerShdw>
                        </a:effectLst>
                      </a:endParaRPr>
                    </a:p>
                  </a:txBody>
                  <a:tcPr marL="91427" marR="91427" marT="45728" marB="45728"/>
                </a:tc>
                <a:tc>
                  <a:txBody>
                    <a:bodyPr/>
                    <a:lstStyle/>
                    <a:p>
                      <a:pPr algn="ctr"/>
                      <a:endParaRPr lang="en-US" sz="3600" dirty="0">
                        <a:solidFill>
                          <a:schemeClr val="tx1"/>
                        </a:solidFill>
                      </a:endParaRPr>
                    </a:p>
                  </a:txBody>
                  <a:tcPr marL="91427" marR="91427" marT="45728" marB="45728"/>
                </a:tc>
                <a:tc>
                  <a:txBody>
                    <a:bodyPr/>
                    <a:lstStyle/>
                    <a:p>
                      <a:pPr algn="ctr"/>
                      <a:endParaRPr lang="en-US" sz="3600" dirty="0">
                        <a:solidFill>
                          <a:schemeClr val="tx1"/>
                        </a:solidFill>
                      </a:endParaRPr>
                    </a:p>
                  </a:txBody>
                  <a:tcPr marL="91427" marR="91427" marT="45728" marB="45728"/>
                </a:tc>
                <a:extLst>
                  <a:ext uri="{0D108BD9-81ED-4DB2-BD59-A6C34878D82A}"/>
                </a:extLst>
              </a:tr>
              <a:tr h="640183">
                <a:tc>
                  <a:txBody>
                    <a:bodyPr/>
                    <a:lstStyle/>
                    <a:p>
                      <a:pPr algn="l"/>
                      <a:r>
                        <a:rPr lang="en-US" sz="3600" dirty="0" smtClean="0"/>
                        <a:t>1. </a:t>
                      </a:r>
                      <a:r>
                        <a:rPr lang="en-US" sz="3600" dirty="0" err="1" smtClean="0"/>
                        <a:t>Penelitian</a:t>
                      </a:r>
                      <a:r>
                        <a:rPr lang="en-US" sz="3600" dirty="0" smtClean="0"/>
                        <a:t> </a:t>
                      </a:r>
                      <a:r>
                        <a:rPr lang="en-US" sz="3600" dirty="0" err="1"/>
                        <a:t>Pengembangan</a:t>
                      </a:r>
                      <a:r>
                        <a:rPr lang="en-US" sz="3600" dirty="0"/>
                        <a:t> </a:t>
                      </a:r>
                      <a:r>
                        <a:rPr lang="en-US" sz="3600" dirty="0" err="1"/>
                        <a:t>Institusi</a:t>
                      </a:r>
                      <a:endParaRPr lang="en-US" sz="3600" dirty="0">
                        <a:solidFill>
                          <a:schemeClr val="tx1"/>
                        </a:solidFill>
                      </a:endParaRPr>
                    </a:p>
                  </a:txBody>
                  <a:tcPr marL="91427" marR="91427" marT="45728" marB="45728"/>
                </a:tc>
                <a:tc>
                  <a:txBody>
                    <a:bodyPr/>
                    <a:lstStyle/>
                    <a:p>
                      <a:pPr algn="ctr"/>
                      <a:r>
                        <a:rPr lang="en-US" sz="3600" dirty="0"/>
                        <a:t>V</a:t>
                      </a:r>
                      <a:endParaRPr lang="en-US" sz="3600" dirty="0">
                        <a:solidFill>
                          <a:schemeClr val="tx1"/>
                        </a:solidFill>
                      </a:endParaRPr>
                    </a:p>
                  </a:txBody>
                  <a:tcPr marL="91427" marR="91427" marT="45728" marB="45728"/>
                </a:tc>
                <a:tc>
                  <a:txBody>
                    <a:bodyPr/>
                    <a:lstStyle/>
                    <a:p>
                      <a:pPr algn="ctr"/>
                      <a:r>
                        <a:rPr lang="en-US" sz="3600" dirty="0"/>
                        <a:t>-</a:t>
                      </a:r>
                      <a:endParaRPr lang="en-US" sz="3600" dirty="0">
                        <a:solidFill>
                          <a:schemeClr val="tx1"/>
                        </a:solidFill>
                      </a:endParaRPr>
                    </a:p>
                  </a:txBody>
                  <a:tcPr marL="91427" marR="91427" marT="45728" marB="45728"/>
                </a:tc>
                <a:extLst>
                  <a:ext uri="{0D108BD9-81ED-4DB2-BD59-A6C34878D82A}"/>
                </a:extLst>
              </a:tr>
              <a:tr h="640183">
                <a:tc>
                  <a:txBody>
                    <a:bodyPr/>
                    <a:lstStyle/>
                    <a:p>
                      <a:pPr algn="l"/>
                      <a:r>
                        <a:rPr lang="en-US" sz="3600" dirty="0" smtClean="0"/>
                        <a:t>2. </a:t>
                      </a:r>
                      <a:r>
                        <a:rPr lang="en-US" sz="3600" dirty="0" err="1" smtClean="0"/>
                        <a:t>Penelitian</a:t>
                      </a:r>
                      <a:r>
                        <a:rPr lang="en-US" sz="3600" dirty="0" smtClean="0"/>
                        <a:t> </a:t>
                      </a:r>
                      <a:r>
                        <a:rPr lang="en-US" sz="3600" dirty="0"/>
                        <a:t>PTJJ</a:t>
                      </a:r>
                      <a:endParaRPr lang="en-US" sz="3600" dirty="0">
                        <a:solidFill>
                          <a:schemeClr val="tx1"/>
                        </a:solidFill>
                      </a:endParaRPr>
                    </a:p>
                  </a:txBody>
                  <a:tcPr marL="91427" marR="91427" marT="45728" marB="45728"/>
                </a:tc>
                <a:tc>
                  <a:txBody>
                    <a:bodyPr/>
                    <a:lstStyle/>
                    <a:p>
                      <a:pPr algn="ctr"/>
                      <a:r>
                        <a:rPr lang="en-US" sz="3600" dirty="0"/>
                        <a:t>V</a:t>
                      </a:r>
                      <a:endParaRPr lang="en-US" sz="3600" dirty="0">
                        <a:solidFill>
                          <a:schemeClr val="tx1"/>
                        </a:solidFill>
                      </a:endParaRPr>
                    </a:p>
                  </a:txBody>
                  <a:tcPr marL="91427" marR="91427" marT="45728" marB="45728"/>
                </a:tc>
                <a:tc>
                  <a:txBody>
                    <a:bodyPr/>
                    <a:lstStyle/>
                    <a:p>
                      <a:pPr algn="ctr"/>
                      <a:r>
                        <a:rPr lang="en-US" sz="3600" dirty="0"/>
                        <a:t>-</a:t>
                      </a:r>
                      <a:endParaRPr lang="en-US" sz="3600" dirty="0">
                        <a:solidFill>
                          <a:schemeClr val="tx1"/>
                        </a:solidFill>
                      </a:endParaRPr>
                    </a:p>
                  </a:txBody>
                  <a:tcPr marL="91427" marR="91427" marT="45728" marB="45728"/>
                </a:tc>
                <a:extLst>
                  <a:ext uri="{0D108BD9-81ED-4DB2-BD59-A6C34878D82A}"/>
                </a:extLst>
              </a:tr>
              <a:tr h="1188851">
                <a:tc>
                  <a:txBody>
                    <a:bodyPr/>
                    <a:lstStyle/>
                    <a:p>
                      <a:pPr marL="514350" indent="-514350" algn="l"/>
                      <a:r>
                        <a:rPr lang="en-US" sz="3600" dirty="0" smtClean="0"/>
                        <a:t>3. </a:t>
                      </a:r>
                      <a:r>
                        <a:rPr lang="en-US" sz="3600" dirty="0" err="1" smtClean="0"/>
                        <a:t>Penelitian</a:t>
                      </a:r>
                      <a:r>
                        <a:rPr lang="en-US" sz="3600" dirty="0" smtClean="0"/>
                        <a:t> </a:t>
                      </a:r>
                      <a:r>
                        <a:rPr lang="en-US" sz="3600" dirty="0" err="1"/>
                        <a:t>Pengembangan</a:t>
                      </a:r>
                      <a:r>
                        <a:rPr lang="en-US" sz="3600" dirty="0"/>
                        <a:t> Program </a:t>
                      </a:r>
                      <a:r>
                        <a:rPr lang="en-US" sz="3600" dirty="0" err="1"/>
                        <a:t>Studi</a:t>
                      </a:r>
                      <a:endParaRPr lang="en-US" sz="3600" dirty="0">
                        <a:solidFill>
                          <a:schemeClr val="tx1"/>
                        </a:solidFill>
                      </a:endParaRPr>
                    </a:p>
                  </a:txBody>
                  <a:tcPr marL="91427" marR="91427" marT="45728" marB="45728"/>
                </a:tc>
                <a:tc>
                  <a:txBody>
                    <a:bodyPr/>
                    <a:lstStyle/>
                    <a:p>
                      <a:pPr algn="ctr"/>
                      <a:r>
                        <a:rPr lang="en-US" sz="3600" dirty="0"/>
                        <a:t>V</a:t>
                      </a:r>
                      <a:endParaRPr lang="en-US" sz="3600" dirty="0">
                        <a:solidFill>
                          <a:schemeClr val="tx1"/>
                        </a:solidFill>
                      </a:endParaRPr>
                    </a:p>
                  </a:txBody>
                  <a:tcPr marL="91427" marR="91427" marT="45728" marB="45728"/>
                </a:tc>
                <a:tc>
                  <a:txBody>
                    <a:bodyPr/>
                    <a:lstStyle/>
                    <a:p>
                      <a:pPr algn="ctr"/>
                      <a:r>
                        <a:rPr lang="en-US" sz="3600" dirty="0"/>
                        <a:t>-</a:t>
                      </a:r>
                      <a:endParaRPr lang="en-US" sz="3600" dirty="0">
                        <a:solidFill>
                          <a:schemeClr val="tx1"/>
                        </a:solidFill>
                      </a:endParaRPr>
                    </a:p>
                  </a:txBody>
                  <a:tcPr marL="91427" marR="91427" marT="45728" marB="45728"/>
                </a:tc>
                <a:extLst>
                  <a:ext uri="{0D108BD9-81ED-4DB2-BD59-A6C34878D82A}"/>
                </a:extLst>
              </a:tr>
              <a:tr h="640183">
                <a:tc>
                  <a:txBody>
                    <a:bodyPr/>
                    <a:lstStyle/>
                    <a:p>
                      <a:pPr algn="l"/>
                      <a:r>
                        <a:rPr lang="en-US" sz="3600" dirty="0" smtClean="0"/>
                        <a:t>4. </a:t>
                      </a:r>
                      <a:r>
                        <a:rPr lang="en-US" sz="3600" dirty="0" err="1" smtClean="0"/>
                        <a:t>Penelitian</a:t>
                      </a:r>
                      <a:r>
                        <a:rPr lang="en-US" sz="3600" dirty="0" smtClean="0"/>
                        <a:t> </a:t>
                      </a:r>
                      <a:r>
                        <a:rPr lang="en-US" sz="3600" dirty="0" err="1"/>
                        <a:t>Kolaborasi</a:t>
                      </a:r>
                      <a:r>
                        <a:rPr lang="en-US" sz="3600" dirty="0"/>
                        <a:t> </a:t>
                      </a:r>
                      <a:r>
                        <a:rPr lang="en-US" sz="3600" dirty="0" err="1"/>
                        <a:t>Luar</a:t>
                      </a:r>
                      <a:r>
                        <a:rPr lang="en-US" sz="3600" dirty="0"/>
                        <a:t> </a:t>
                      </a:r>
                      <a:r>
                        <a:rPr lang="en-US" sz="3600" dirty="0" err="1"/>
                        <a:t>Negeri</a:t>
                      </a:r>
                      <a:endParaRPr lang="en-US" sz="3600" dirty="0">
                        <a:solidFill>
                          <a:schemeClr val="tx1"/>
                        </a:solidFill>
                      </a:endParaRPr>
                    </a:p>
                  </a:txBody>
                  <a:tcPr marL="91427" marR="91427" marT="45728" marB="45728"/>
                </a:tc>
                <a:tc>
                  <a:txBody>
                    <a:bodyPr/>
                    <a:lstStyle/>
                    <a:p>
                      <a:pPr algn="ctr"/>
                      <a:r>
                        <a:rPr lang="en-US" sz="3600" dirty="0"/>
                        <a:t>V</a:t>
                      </a:r>
                      <a:endParaRPr lang="en-US" sz="3600" dirty="0">
                        <a:solidFill>
                          <a:schemeClr val="tx1"/>
                        </a:solidFill>
                      </a:endParaRPr>
                    </a:p>
                  </a:txBody>
                  <a:tcPr marL="91427" marR="91427" marT="45728" marB="45728"/>
                </a:tc>
                <a:tc>
                  <a:txBody>
                    <a:bodyPr/>
                    <a:lstStyle/>
                    <a:p>
                      <a:pPr algn="ctr"/>
                      <a:r>
                        <a:rPr lang="en-US" sz="3600" dirty="0"/>
                        <a:t>-</a:t>
                      </a:r>
                      <a:endParaRPr lang="en-US" sz="3600" dirty="0">
                        <a:solidFill>
                          <a:schemeClr val="tx1"/>
                        </a:solidFill>
                      </a:endParaRPr>
                    </a:p>
                  </a:txBody>
                  <a:tcPr marL="91427" marR="91427" marT="45728" marB="45728"/>
                </a:tc>
                <a:extLst>
                  <a:ext uri="{0D108BD9-81ED-4DB2-BD59-A6C34878D82A}"/>
                </a:extLst>
              </a:tr>
            </a:tbl>
          </a:graphicData>
        </a:graphic>
      </p:graphicFrame>
      <p:sp>
        <p:nvSpPr>
          <p:cNvPr id="4" name="TextBox 3"/>
          <p:cNvSpPr txBox="1"/>
          <p:nvPr/>
        </p:nvSpPr>
        <p:spPr>
          <a:xfrm>
            <a:off x="885825" y="8810625"/>
            <a:ext cx="11449050" cy="460375"/>
          </a:xfrm>
          <a:prstGeom prst="rect">
            <a:avLst/>
          </a:prstGeom>
          <a:solidFill>
            <a:srgbClr val="FFC000"/>
          </a:solidFill>
        </p:spPr>
        <p:txBody>
          <a:bodyPr>
            <a:spAutoFit/>
          </a:bodyPr>
          <a:lstStyle/>
          <a:p>
            <a:pPr>
              <a:defRPr/>
            </a:pPr>
            <a:r>
              <a:rPr lang="en-US" sz="2400" dirty="0" err="1">
                <a:solidFill>
                  <a:schemeClr val="accent6">
                    <a:lumMod val="75000"/>
                  </a:schemeClr>
                </a:solidFill>
              </a:rPr>
              <a:t>Sumber</a:t>
            </a:r>
            <a:r>
              <a:rPr lang="en-US" sz="2400" dirty="0">
                <a:solidFill>
                  <a:schemeClr val="accent6">
                    <a:lumMod val="75000"/>
                  </a:schemeClr>
                </a:solidFill>
              </a:rPr>
              <a:t>: </a:t>
            </a:r>
            <a:r>
              <a:rPr lang="en-US" sz="2400" dirty="0" err="1">
                <a:solidFill>
                  <a:schemeClr val="accent6">
                    <a:lumMod val="75000"/>
                  </a:schemeClr>
                </a:solidFill>
              </a:rPr>
              <a:t>Pedoman</a:t>
            </a:r>
            <a:r>
              <a:rPr lang="en-US" sz="2400" dirty="0">
                <a:solidFill>
                  <a:schemeClr val="accent6">
                    <a:lumMod val="75000"/>
                  </a:schemeClr>
                </a:solidFill>
              </a:rPr>
              <a:t> </a:t>
            </a:r>
            <a:r>
              <a:rPr lang="en-US" sz="2400" dirty="0" err="1">
                <a:solidFill>
                  <a:schemeClr val="accent6">
                    <a:lumMod val="75000"/>
                  </a:schemeClr>
                </a:solidFill>
              </a:rPr>
              <a:t>Pelaksanaan</a:t>
            </a:r>
            <a:r>
              <a:rPr lang="en-US" sz="2400" dirty="0">
                <a:solidFill>
                  <a:schemeClr val="accent6">
                    <a:lumMod val="75000"/>
                  </a:schemeClr>
                </a:solidFill>
              </a:rPr>
              <a:t> </a:t>
            </a:r>
            <a:r>
              <a:rPr lang="en-US" sz="2400" dirty="0" err="1">
                <a:solidFill>
                  <a:schemeClr val="accent6">
                    <a:lumMod val="75000"/>
                  </a:schemeClr>
                </a:solidFill>
              </a:rPr>
              <a:t>Penelitian</a:t>
            </a:r>
            <a:r>
              <a:rPr lang="en-US" sz="2400" dirty="0">
                <a:solidFill>
                  <a:schemeClr val="accent6">
                    <a:lumMod val="75000"/>
                  </a:schemeClr>
                </a:solidFill>
              </a:rPr>
              <a:t> UT </a:t>
            </a:r>
            <a:r>
              <a:rPr lang="en-US" sz="2400" dirty="0" err="1">
                <a:solidFill>
                  <a:schemeClr val="accent6">
                    <a:lumMod val="75000"/>
                  </a:schemeClr>
                </a:solidFill>
              </a:rPr>
              <a:t>Tahun</a:t>
            </a:r>
            <a:r>
              <a:rPr lang="en-US" sz="2400" dirty="0">
                <a:solidFill>
                  <a:schemeClr val="accent6">
                    <a:lumMod val="75000"/>
                  </a:schemeClr>
                </a:solidFill>
              </a:rPr>
              <a:t> 2017-2020</a:t>
            </a:r>
            <a:endParaRPr lang="id-ID" sz="2400" dirty="0">
              <a:solidFill>
                <a:schemeClr val="accent6">
                  <a:lumMod val="75000"/>
                </a:schemeClr>
              </a:solidFill>
            </a:endParaRPr>
          </a:p>
        </p:txBody>
      </p:sp>
      <p:sp>
        <p:nvSpPr>
          <p:cNvPr id="7" name="Slide Number Placeholder 6"/>
          <p:cNvSpPr>
            <a:spLocks noGrp="1"/>
          </p:cNvSpPr>
          <p:nvPr>
            <p:ph type="sldNum" sz="quarter" idx="10"/>
          </p:nvPr>
        </p:nvSpPr>
        <p:spPr/>
        <p:txBody>
          <a:bodyPr/>
          <a:lstStyle/>
          <a:p>
            <a:fld id="{496A9C3C-3919-4E99-B2A7-86714BC3244A}" type="slidenum">
              <a:rPr lang="en-US" smtClean="0"/>
              <a:pPr/>
              <a:t>10</a:t>
            </a:fld>
            <a:endParaRPr lang="en-US"/>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ctrTitle"/>
          </p:nvPr>
        </p:nvSpPr>
        <p:spPr>
          <a:xfrm>
            <a:off x="3189288" y="915988"/>
            <a:ext cx="8408987" cy="1081087"/>
          </a:xfrm>
          <a:solidFill>
            <a:schemeClr val="bg1">
              <a:lumMod val="95000"/>
            </a:schemeClr>
          </a:solidFill>
        </p:spPr>
        <p:txBody>
          <a:bodyPr/>
          <a:lstStyle/>
          <a:p>
            <a:pPr>
              <a:defRPr/>
            </a:pPr>
            <a:r>
              <a:rPr lang="en-US" altLang="en-US" sz="4800" dirty="0" err="1" smtClean="0"/>
              <a:t>Penelitian</a:t>
            </a:r>
            <a:r>
              <a:rPr lang="en-US" altLang="en-US" sz="4800" dirty="0" smtClean="0"/>
              <a:t> 2017</a:t>
            </a:r>
          </a:p>
        </p:txBody>
      </p:sp>
      <p:graphicFrame>
        <p:nvGraphicFramePr>
          <p:cNvPr id="6" name="Diagram 5"/>
          <p:cNvGraphicFramePr/>
          <p:nvPr/>
        </p:nvGraphicFramePr>
        <p:xfrm>
          <a:off x="2167466" y="1986844"/>
          <a:ext cx="9663526" cy="62743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 name="Diagram 1"/>
          <p:cNvGraphicFramePr/>
          <p:nvPr/>
        </p:nvGraphicFramePr>
        <p:xfrm>
          <a:off x="2167466" y="6677000"/>
          <a:ext cx="8669867" cy="108975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Slide Number Placeholder 6"/>
          <p:cNvSpPr>
            <a:spLocks noGrp="1"/>
          </p:cNvSpPr>
          <p:nvPr>
            <p:ph type="sldNum" sz="quarter" idx="10"/>
          </p:nvPr>
        </p:nvSpPr>
        <p:spPr/>
        <p:txBody>
          <a:bodyPr/>
          <a:lstStyle/>
          <a:p>
            <a:fld id="{496A9C3C-3919-4E99-B2A7-86714BC3244A}" type="slidenum">
              <a:rPr lang="en-US" smtClean="0"/>
              <a:pPr/>
              <a:t>11</a:t>
            </a:fld>
            <a:endParaRPr lang="en-US"/>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solidFill>
            <a:schemeClr val="bg1">
              <a:lumMod val="95000"/>
            </a:schemeClr>
          </a:solidFill>
        </p:spPr>
        <p:txBody>
          <a:bodyPr/>
          <a:lstStyle/>
          <a:p>
            <a:pPr>
              <a:defRPr/>
            </a:pPr>
            <a:r>
              <a:rPr lang="en-US" altLang="en-US" sz="4800" dirty="0" err="1" smtClean="0"/>
              <a:t>Penelitian</a:t>
            </a:r>
            <a:r>
              <a:rPr lang="en-US" altLang="en-US" sz="4800" dirty="0" smtClean="0"/>
              <a:t> </a:t>
            </a:r>
            <a:r>
              <a:rPr lang="en-US" altLang="en-US" sz="4800" dirty="0" err="1" smtClean="0"/>
              <a:t>ke</a:t>
            </a:r>
            <a:r>
              <a:rPr lang="en-US" altLang="en-US" sz="4800" dirty="0" smtClean="0"/>
              <a:t>-UT-an 2017</a:t>
            </a:r>
          </a:p>
        </p:txBody>
      </p:sp>
      <p:sp>
        <p:nvSpPr>
          <p:cNvPr id="23555" name="Content Placeholder 3"/>
          <p:cNvSpPr>
            <a:spLocks noGrp="1"/>
          </p:cNvSpPr>
          <p:nvPr>
            <p:ph sz="half" idx="2"/>
          </p:nvPr>
        </p:nvSpPr>
        <p:spPr>
          <a:xfrm>
            <a:off x="650875" y="2500313"/>
            <a:ext cx="5745163" cy="6211887"/>
          </a:xfrm>
          <a:solidFill>
            <a:srgbClr val="CCECFF"/>
          </a:solidFill>
        </p:spPr>
        <p:txBody>
          <a:bodyPr/>
          <a:lstStyle/>
          <a:p>
            <a:pPr marL="0" indent="0">
              <a:buFont typeface="Gill Sans"/>
              <a:buNone/>
              <a:defRPr/>
            </a:pPr>
            <a:r>
              <a:rPr lang="en-US" altLang="id-ID" sz="3200" b="1" dirty="0" err="1" smtClean="0"/>
              <a:t>Penelitian</a:t>
            </a:r>
            <a:r>
              <a:rPr lang="en-US" altLang="id-ID" sz="3200" b="1" dirty="0" smtClean="0"/>
              <a:t> </a:t>
            </a:r>
            <a:r>
              <a:rPr lang="en-US" altLang="id-ID" sz="3200" b="1" dirty="0" err="1" smtClean="0"/>
              <a:t>Pranata</a:t>
            </a:r>
            <a:r>
              <a:rPr lang="en-US" altLang="id-ID" sz="3200" b="1" dirty="0" smtClean="0"/>
              <a:t> </a:t>
            </a:r>
            <a:r>
              <a:rPr lang="en-US" altLang="id-ID" sz="3200" b="1" dirty="0" err="1" smtClean="0"/>
              <a:t>Komputer</a:t>
            </a:r>
            <a:endParaRPr lang="en-US" altLang="id-ID" sz="3200" b="1" dirty="0" smtClean="0"/>
          </a:p>
          <a:p>
            <a:pPr marL="0" indent="0">
              <a:spcBef>
                <a:spcPts val="0"/>
              </a:spcBef>
              <a:buFont typeface="Gill Sans"/>
              <a:buNone/>
              <a:defRPr/>
            </a:pPr>
            <a:endParaRPr lang="en-US" altLang="id-ID" sz="3200" b="1" dirty="0" smtClean="0"/>
          </a:p>
          <a:p>
            <a:pPr marL="0" indent="0">
              <a:spcBef>
                <a:spcPts val="0"/>
              </a:spcBef>
              <a:buFont typeface="Gill Sans"/>
              <a:buNone/>
              <a:defRPr/>
            </a:pPr>
            <a:r>
              <a:rPr lang="en-US" altLang="id-ID" sz="3200" b="1" dirty="0" err="1" smtClean="0"/>
              <a:t>Tujuan</a:t>
            </a:r>
            <a:r>
              <a:rPr lang="en-US" altLang="id-ID" sz="3200" b="1" dirty="0" smtClean="0"/>
              <a:t>:</a:t>
            </a:r>
          </a:p>
          <a:p>
            <a:pPr marL="493713">
              <a:spcBef>
                <a:spcPts val="0"/>
              </a:spcBef>
              <a:defRPr/>
            </a:pPr>
            <a:r>
              <a:rPr lang="id-ID" sz="2800" dirty="0"/>
              <a:t>Mengembangkan kebutuhan yang terkait dengan penerapan ICT di UT</a:t>
            </a:r>
            <a:r>
              <a:rPr lang="en-US" sz="2800" dirty="0"/>
              <a:t>; </a:t>
            </a:r>
            <a:r>
              <a:rPr lang="en-US" sz="2800" dirty="0" err="1"/>
              <a:t>dan</a:t>
            </a:r>
            <a:endParaRPr lang="id-ID" sz="2800" dirty="0"/>
          </a:p>
          <a:p>
            <a:pPr marL="493713">
              <a:spcBef>
                <a:spcPts val="0"/>
              </a:spcBef>
              <a:defRPr/>
            </a:pPr>
            <a:r>
              <a:rPr lang="id-ID" sz="2800" dirty="0"/>
              <a:t>Mengevaluasi aplikasi atau sistem yang terkait dengan penerapan ICT di </a:t>
            </a:r>
            <a:r>
              <a:rPr lang="id-ID" sz="2800" dirty="0" smtClean="0"/>
              <a:t>UT</a:t>
            </a:r>
            <a:endParaRPr lang="en-US" sz="2800" dirty="0" smtClean="0"/>
          </a:p>
          <a:p>
            <a:pPr marL="493713">
              <a:spcBef>
                <a:spcPts val="0"/>
              </a:spcBef>
              <a:defRPr/>
            </a:pPr>
            <a:endParaRPr lang="en-US" altLang="id-ID" sz="2800" b="1" dirty="0"/>
          </a:p>
          <a:p>
            <a:pPr marL="0" indent="0">
              <a:spcBef>
                <a:spcPts val="0"/>
              </a:spcBef>
              <a:buFont typeface="Gill Sans"/>
              <a:buNone/>
              <a:defRPr/>
            </a:pPr>
            <a:r>
              <a:rPr lang="en-US" altLang="id-ID" sz="2800" b="1" dirty="0" smtClean="0"/>
              <a:t>PJ: </a:t>
            </a:r>
            <a:r>
              <a:rPr lang="en-US" altLang="id-ID" sz="2800" dirty="0" smtClean="0"/>
              <a:t>PK</a:t>
            </a:r>
          </a:p>
        </p:txBody>
      </p:sp>
      <p:sp>
        <p:nvSpPr>
          <p:cNvPr id="23556" name="Content Placeholder 6"/>
          <p:cNvSpPr>
            <a:spLocks noGrp="1"/>
          </p:cNvSpPr>
          <p:nvPr>
            <p:ph sz="quarter" idx="4"/>
          </p:nvPr>
        </p:nvSpPr>
        <p:spPr>
          <a:xfrm>
            <a:off x="6605588" y="2500313"/>
            <a:ext cx="5748337" cy="6211887"/>
          </a:xfrm>
          <a:solidFill>
            <a:srgbClr val="CCECFF"/>
          </a:solidFill>
        </p:spPr>
        <p:txBody>
          <a:bodyPr/>
          <a:lstStyle/>
          <a:p>
            <a:pPr marL="493713">
              <a:defRPr/>
            </a:pPr>
            <a:r>
              <a:rPr lang="en-US" altLang="id-ID" sz="2800" b="1" dirty="0" err="1" smtClean="0"/>
              <a:t>Biaya</a:t>
            </a:r>
            <a:r>
              <a:rPr lang="en-US" altLang="id-ID" dirty="0" smtClean="0"/>
              <a:t>: </a:t>
            </a:r>
            <a:r>
              <a:rPr lang="en-US" altLang="id-ID" dirty="0" err="1" smtClean="0"/>
              <a:t>Maks</a:t>
            </a:r>
            <a:r>
              <a:rPr lang="en-US" altLang="id-ID" dirty="0" smtClean="0"/>
              <a:t> 20 </a:t>
            </a:r>
            <a:r>
              <a:rPr lang="en-US" altLang="id-ID" dirty="0" err="1" smtClean="0"/>
              <a:t>juta</a:t>
            </a:r>
            <a:endParaRPr lang="en-US" altLang="id-ID" dirty="0" smtClean="0"/>
          </a:p>
          <a:p>
            <a:pPr marL="493713">
              <a:spcBef>
                <a:spcPts val="0"/>
              </a:spcBef>
              <a:defRPr/>
            </a:pPr>
            <a:r>
              <a:rPr lang="en-US" sz="2800" b="1" dirty="0" err="1" smtClean="0"/>
              <a:t>Ketua</a:t>
            </a:r>
            <a:r>
              <a:rPr lang="en-US" sz="2800" b="1" dirty="0" smtClean="0"/>
              <a:t> </a:t>
            </a:r>
            <a:r>
              <a:rPr lang="en-US" sz="2800" b="1" dirty="0" err="1"/>
              <a:t>Peneliti</a:t>
            </a:r>
            <a:r>
              <a:rPr lang="en-US" sz="2800" b="1" dirty="0"/>
              <a:t> </a:t>
            </a:r>
            <a:r>
              <a:rPr lang="en-US" dirty="0" err="1"/>
              <a:t>dosen</a:t>
            </a:r>
            <a:r>
              <a:rPr lang="en-US" dirty="0"/>
              <a:t> yang </a:t>
            </a:r>
            <a:r>
              <a:rPr lang="en-US" dirty="0" err="1"/>
              <a:t>menguasai</a:t>
            </a:r>
            <a:r>
              <a:rPr lang="en-US" dirty="0"/>
              <a:t> ICT </a:t>
            </a:r>
            <a:r>
              <a:rPr lang="en-US" dirty="0" err="1"/>
              <a:t>atau</a:t>
            </a:r>
            <a:r>
              <a:rPr lang="en-US" dirty="0"/>
              <a:t> </a:t>
            </a:r>
            <a:r>
              <a:rPr lang="id-ID" dirty="0"/>
              <a:t>Tenaga ICT minimal </a:t>
            </a:r>
            <a:r>
              <a:rPr lang="id-ID" dirty="0" smtClean="0"/>
              <a:t>S1</a:t>
            </a:r>
            <a:endParaRPr lang="en-US" dirty="0" smtClean="0"/>
          </a:p>
          <a:p>
            <a:pPr marL="493713">
              <a:spcBef>
                <a:spcPts val="0"/>
              </a:spcBef>
              <a:defRPr/>
            </a:pPr>
            <a:r>
              <a:rPr lang="en-US" b="1" dirty="0" err="1" smtClean="0"/>
              <a:t>Anggota</a:t>
            </a:r>
            <a:r>
              <a:rPr lang="en-US" b="1" dirty="0" smtClean="0"/>
              <a:t> </a:t>
            </a:r>
            <a:r>
              <a:rPr lang="en-US" b="1" dirty="0" err="1"/>
              <a:t>tim</a:t>
            </a:r>
            <a:r>
              <a:rPr lang="en-US" b="1" dirty="0"/>
              <a:t> </a:t>
            </a:r>
            <a:r>
              <a:rPr lang="en-US" dirty="0" err="1"/>
              <a:t>maksimum</a:t>
            </a:r>
            <a:r>
              <a:rPr lang="en-US" dirty="0"/>
              <a:t> 2 orang, minimal D3 </a:t>
            </a:r>
            <a:r>
              <a:rPr lang="en-US" dirty="0" smtClean="0"/>
              <a:t>ICT</a:t>
            </a:r>
          </a:p>
          <a:p>
            <a:pPr marL="493713">
              <a:defRPr/>
            </a:pPr>
            <a:r>
              <a:rPr lang="en-US" sz="2800" b="1" dirty="0" err="1" smtClean="0"/>
              <a:t>Luaran</a:t>
            </a:r>
            <a:r>
              <a:rPr lang="en-US" sz="2800" b="1" dirty="0" smtClean="0"/>
              <a:t> </a:t>
            </a:r>
            <a:r>
              <a:rPr lang="en-US" sz="2800" b="1" dirty="0" err="1" smtClean="0"/>
              <a:t>Penelitian</a:t>
            </a:r>
            <a:r>
              <a:rPr lang="en-US" dirty="0" smtClean="0"/>
              <a:t>:</a:t>
            </a:r>
          </a:p>
          <a:p>
            <a:pPr marL="1085850" lvl="4" indent="-571500">
              <a:spcBef>
                <a:spcPts val="0"/>
              </a:spcBef>
              <a:buFont typeface="Wingdings" panose="05000000000000000000" pitchFamily="2" charset="2"/>
              <a:buChar char="ü"/>
              <a:defRPr/>
            </a:pPr>
            <a:r>
              <a:rPr lang="id-ID" sz="2400" dirty="0"/>
              <a:t>Laporan penelitian;</a:t>
            </a:r>
          </a:p>
          <a:p>
            <a:pPr marL="1085850" lvl="4" indent="-571500">
              <a:spcBef>
                <a:spcPts val="0"/>
              </a:spcBef>
              <a:buFont typeface="Wingdings" panose="05000000000000000000" pitchFamily="2" charset="2"/>
              <a:buChar char="ü"/>
              <a:defRPr/>
            </a:pPr>
            <a:r>
              <a:rPr lang="id-ID" sz="2400" dirty="0"/>
              <a:t>Rekomendasi perbaikan aplikasi atau sistem berdasarkan hasil penelitian</a:t>
            </a:r>
            <a:r>
              <a:rPr lang="en-US" sz="2400" dirty="0"/>
              <a:t>; </a:t>
            </a:r>
            <a:r>
              <a:rPr lang="en-US" sz="2400" dirty="0" err="1"/>
              <a:t>dan</a:t>
            </a:r>
            <a:endParaRPr lang="id-ID" sz="2400" dirty="0"/>
          </a:p>
          <a:p>
            <a:pPr marL="1085850" lvl="4" indent="-571500">
              <a:spcBef>
                <a:spcPts val="0"/>
              </a:spcBef>
              <a:buFont typeface="Wingdings" panose="05000000000000000000" pitchFamily="2" charset="2"/>
              <a:buChar char="ü"/>
              <a:defRPr/>
            </a:pPr>
            <a:r>
              <a:rPr lang="en-US" sz="2400" dirty="0"/>
              <a:t>A</a:t>
            </a:r>
            <a:r>
              <a:rPr lang="id-ID" sz="2400" dirty="0"/>
              <a:t>rtikel </a:t>
            </a:r>
            <a:r>
              <a:rPr lang="en-US" sz="2400" dirty="0" err="1"/>
              <a:t>untuk</a:t>
            </a:r>
            <a:r>
              <a:rPr lang="en-US" sz="2400" dirty="0"/>
              <a:t> </a:t>
            </a:r>
            <a:r>
              <a:rPr lang="id-ID" sz="2400" dirty="0"/>
              <a:t>jurnal dari hasil penelitiannya</a:t>
            </a:r>
            <a:r>
              <a:rPr lang="en-US" sz="2400" dirty="0"/>
              <a:t> (optional)</a:t>
            </a:r>
            <a:r>
              <a:rPr lang="id-ID" sz="2400" dirty="0"/>
              <a:t>.</a:t>
            </a:r>
          </a:p>
          <a:p>
            <a:pPr>
              <a:defRPr/>
            </a:pPr>
            <a:endParaRPr lang="en-US" dirty="0" smtClean="0"/>
          </a:p>
          <a:p>
            <a:pPr>
              <a:defRPr/>
            </a:pPr>
            <a:endParaRPr lang="id-ID" altLang="id-ID" dirty="0" smtClean="0"/>
          </a:p>
        </p:txBody>
      </p:sp>
      <p:sp>
        <p:nvSpPr>
          <p:cNvPr id="5" name="Slide Number Placeholder 4"/>
          <p:cNvSpPr>
            <a:spLocks noGrp="1"/>
          </p:cNvSpPr>
          <p:nvPr>
            <p:ph type="sldNum" sz="quarter" idx="10"/>
          </p:nvPr>
        </p:nvSpPr>
        <p:spPr/>
        <p:txBody>
          <a:bodyPr/>
          <a:lstStyle/>
          <a:p>
            <a:fld id="{496A9C3C-3919-4E99-B2A7-86714BC3244A}" type="slidenum">
              <a:rPr lang="en-US" smtClean="0"/>
              <a:pPr/>
              <a:t>12</a:t>
            </a:fld>
            <a:endParaRPr lang="en-US" dirty="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solidFill>
            <a:schemeClr val="bg1">
              <a:lumMod val="95000"/>
            </a:schemeClr>
          </a:solidFill>
        </p:spPr>
        <p:txBody>
          <a:bodyPr/>
          <a:lstStyle/>
          <a:p>
            <a:pPr>
              <a:defRPr/>
            </a:pPr>
            <a:r>
              <a:rPr lang="en-US" altLang="en-US" sz="4800" dirty="0" err="1" smtClean="0"/>
              <a:t>Penelitian</a:t>
            </a:r>
            <a:r>
              <a:rPr lang="en-US" altLang="en-US" sz="4800" dirty="0" smtClean="0"/>
              <a:t> </a:t>
            </a:r>
            <a:r>
              <a:rPr lang="en-US" altLang="en-US" sz="4800" dirty="0" err="1" smtClean="0"/>
              <a:t>ke</a:t>
            </a:r>
            <a:r>
              <a:rPr lang="en-US" altLang="en-US" sz="4800" dirty="0" smtClean="0"/>
              <a:t>-UT-an 2017</a:t>
            </a:r>
          </a:p>
        </p:txBody>
      </p:sp>
      <p:sp>
        <p:nvSpPr>
          <p:cNvPr id="23555" name="Content Placeholder 3"/>
          <p:cNvSpPr>
            <a:spLocks noGrp="1"/>
          </p:cNvSpPr>
          <p:nvPr>
            <p:ph sz="half" idx="2"/>
          </p:nvPr>
        </p:nvSpPr>
        <p:spPr>
          <a:xfrm>
            <a:off x="650875" y="2293938"/>
            <a:ext cx="5745163" cy="6480175"/>
          </a:xfrm>
          <a:solidFill>
            <a:srgbClr val="FFFFCC"/>
          </a:solidFill>
        </p:spPr>
        <p:txBody>
          <a:bodyPr/>
          <a:lstStyle/>
          <a:p>
            <a:pPr marL="0" indent="0">
              <a:buFont typeface="Gill Sans"/>
              <a:buNone/>
              <a:defRPr/>
            </a:pPr>
            <a:r>
              <a:rPr lang="en-US" altLang="id-ID" sz="3200" b="1" dirty="0" err="1" smtClean="0"/>
              <a:t>Penelitian</a:t>
            </a:r>
            <a:r>
              <a:rPr lang="en-US" altLang="id-ID" sz="3200" b="1" dirty="0" smtClean="0"/>
              <a:t> </a:t>
            </a:r>
            <a:r>
              <a:rPr lang="en-US" altLang="id-ID" sz="3200" b="1" dirty="0" err="1" smtClean="0"/>
              <a:t>Pengembangan</a:t>
            </a:r>
            <a:r>
              <a:rPr lang="en-US" altLang="id-ID" sz="3200" b="1" dirty="0" smtClean="0"/>
              <a:t> </a:t>
            </a:r>
            <a:r>
              <a:rPr lang="en-US" altLang="id-ID" sz="3200" b="1" dirty="0" err="1" smtClean="0"/>
              <a:t>Institusi</a:t>
            </a:r>
            <a:endParaRPr lang="en-US" altLang="id-ID" sz="3200" b="1" dirty="0" smtClean="0"/>
          </a:p>
          <a:p>
            <a:pPr marL="0" indent="0">
              <a:spcBef>
                <a:spcPts val="0"/>
              </a:spcBef>
              <a:buFont typeface="Gill Sans"/>
              <a:buNone/>
              <a:defRPr/>
            </a:pPr>
            <a:endParaRPr lang="en-US" altLang="id-ID" sz="3200" b="1" dirty="0" smtClean="0"/>
          </a:p>
          <a:p>
            <a:pPr marL="628650" indent="-628650">
              <a:spcBef>
                <a:spcPts val="0"/>
              </a:spcBef>
              <a:buFont typeface="Gill Sans"/>
              <a:buNone/>
              <a:defRPr/>
            </a:pPr>
            <a:r>
              <a:rPr lang="en-US" altLang="id-ID" sz="2800" b="1" dirty="0" smtClean="0"/>
              <a:t>PJ: </a:t>
            </a:r>
            <a:r>
              <a:rPr lang="en-US" altLang="id-ID" sz="2800" dirty="0" smtClean="0"/>
              <a:t>PAU/PK, </a:t>
            </a:r>
            <a:r>
              <a:rPr lang="en-US" altLang="id-ID" sz="2800" dirty="0" err="1" smtClean="0"/>
              <a:t>tergantung</a:t>
            </a:r>
            <a:r>
              <a:rPr lang="en-US" altLang="id-ID" sz="2800" dirty="0" smtClean="0"/>
              <a:t> area </a:t>
            </a:r>
            <a:r>
              <a:rPr lang="en-US" altLang="id-ID" sz="2800" dirty="0" err="1" smtClean="0"/>
              <a:t>penelitian</a:t>
            </a:r>
            <a:endParaRPr lang="en-US" altLang="id-ID" sz="2800" dirty="0" smtClean="0"/>
          </a:p>
          <a:p>
            <a:pPr marL="493713">
              <a:defRPr/>
            </a:pPr>
            <a:r>
              <a:rPr lang="en-US" altLang="id-ID" sz="3200" b="1" dirty="0" err="1"/>
              <a:t>Biaya</a:t>
            </a:r>
            <a:r>
              <a:rPr lang="en-US" altLang="id-ID" sz="2800" dirty="0"/>
              <a:t>: </a:t>
            </a:r>
            <a:r>
              <a:rPr lang="en-US" altLang="id-ID" sz="2800" dirty="0" err="1"/>
              <a:t>Maks</a:t>
            </a:r>
            <a:r>
              <a:rPr lang="en-US" altLang="id-ID" sz="2800" dirty="0"/>
              <a:t> </a:t>
            </a:r>
            <a:r>
              <a:rPr lang="en-US" altLang="id-ID" sz="2800" dirty="0" smtClean="0"/>
              <a:t>100 </a:t>
            </a:r>
            <a:r>
              <a:rPr lang="en-US" altLang="id-ID" sz="2800" dirty="0" err="1"/>
              <a:t>juta</a:t>
            </a:r>
            <a:endParaRPr lang="en-US" altLang="id-ID" sz="2800" dirty="0"/>
          </a:p>
          <a:p>
            <a:pPr marL="493713">
              <a:spcBef>
                <a:spcPts val="0"/>
              </a:spcBef>
              <a:defRPr/>
            </a:pPr>
            <a:r>
              <a:rPr lang="en-US" sz="3200" b="1" dirty="0" err="1"/>
              <a:t>Ketua</a:t>
            </a:r>
            <a:r>
              <a:rPr lang="en-US" sz="3200" b="1" dirty="0"/>
              <a:t> </a:t>
            </a:r>
            <a:r>
              <a:rPr lang="en-US" sz="3200" b="1" dirty="0" err="1"/>
              <a:t>Peneliti</a:t>
            </a:r>
            <a:r>
              <a:rPr lang="en-US" sz="3200" b="1" dirty="0"/>
              <a:t> </a:t>
            </a:r>
            <a:r>
              <a:rPr lang="en-US" sz="2800" dirty="0"/>
              <a:t>minimal </a:t>
            </a:r>
            <a:r>
              <a:rPr lang="en-US" sz="2800" dirty="0" err="1"/>
              <a:t>berpendidikan</a:t>
            </a:r>
            <a:r>
              <a:rPr lang="en-US" sz="2800" dirty="0"/>
              <a:t> S3 </a:t>
            </a:r>
            <a:r>
              <a:rPr lang="en-US" sz="2800" dirty="0" err="1"/>
              <a:t>atau</a:t>
            </a:r>
            <a:r>
              <a:rPr lang="en-US" sz="2800" dirty="0"/>
              <a:t> S2 </a:t>
            </a:r>
            <a:r>
              <a:rPr lang="en-US" sz="2800" dirty="0" err="1"/>
              <a:t>dengan</a:t>
            </a:r>
            <a:r>
              <a:rPr lang="en-US" sz="2800" dirty="0"/>
              <a:t> </a:t>
            </a:r>
            <a:r>
              <a:rPr lang="en-US" sz="2800" dirty="0" err="1"/>
              <a:t>penugasan</a:t>
            </a:r>
            <a:r>
              <a:rPr lang="en-US" sz="2800" dirty="0"/>
              <a:t> </a:t>
            </a:r>
            <a:r>
              <a:rPr lang="en-US" sz="2800" dirty="0" err="1"/>
              <a:t>dari</a:t>
            </a:r>
            <a:r>
              <a:rPr lang="en-US" sz="2800" dirty="0"/>
              <a:t> </a:t>
            </a:r>
            <a:r>
              <a:rPr lang="en-US" sz="2800" dirty="0" err="1" smtClean="0"/>
              <a:t>Rektor</a:t>
            </a:r>
            <a:endParaRPr lang="en-US" sz="2800" dirty="0" smtClean="0"/>
          </a:p>
          <a:p>
            <a:pPr marL="514350">
              <a:defRPr/>
            </a:pPr>
            <a:r>
              <a:rPr lang="en-US" sz="2800" b="1" dirty="0" err="1" smtClean="0"/>
              <a:t>Anggota</a:t>
            </a:r>
            <a:r>
              <a:rPr lang="en-US" sz="2800" b="1" dirty="0" smtClean="0"/>
              <a:t> </a:t>
            </a:r>
            <a:r>
              <a:rPr lang="en-US" sz="2800" b="1" dirty="0" err="1"/>
              <a:t>tim</a:t>
            </a:r>
            <a:r>
              <a:rPr lang="en-US" sz="2800" b="1" dirty="0"/>
              <a:t> </a:t>
            </a:r>
            <a:r>
              <a:rPr lang="en-US" sz="2800" dirty="0" err="1"/>
              <a:t>maksimum</a:t>
            </a:r>
            <a:r>
              <a:rPr lang="en-US" sz="2800" dirty="0"/>
              <a:t>  </a:t>
            </a:r>
            <a:r>
              <a:rPr lang="en-US" sz="2800" dirty="0" smtClean="0"/>
              <a:t>5  orang  </a:t>
            </a:r>
            <a:r>
              <a:rPr lang="en-US" sz="2800" dirty="0" err="1"/>
              <a:t>dengan</a:t>
            </a:r>
            <a:r>
              <a:rPr lang="en-US" sz="2800" dirty="0"/>
              <a:t>  </a:t>
            </a:r>
            <a:r>
              <a:rPr lang="en-US" sz="2800" dirty="0" err="1"/>
              <a:t>gelar</a:t>
            </a:r>
            <a:r>
              <a:rPr lang="en-US" sz="2800" dirty="0"/>
              <a:t>  </a:t>
            </a:r>
            <a:r>
              <a:rPr lang="en-US" sz="2800" dirty="0" err="1"/>
              <a:t>akademik</a:t>
            </a:r>
            <a:r>
              <a:rPr lang="en-US" sz="2800" dirty="0"/>
              <a:t> minimum S2.</a:t>
            </a:r>
            <a:endParaRPr lang="id-ID" sz="2800" dirty="0"/>
          </a:p>
          <a:p>
            <a:pPr marL="0" indent="0">
              <a:spcBef>
                <a:spcPts val="0"/>
              </a:spcBef>
              <a:buFont typeface="Gill Sans"/>
              <a:buNone/>
              <a:defRPr/>
            </a:pPr>
            <a:endParaRPr lang="en-US" altLang="id-ID" sz="2800" dirty="0"/>
          </a:p>
          <a:p>
            <a:pPr marL="0" indent="0">
              <a:spcBef>
                <a:spcPts val="0"/>
              </a:spcBef>
              <a:buFont typeface="Gill Sans"/>
              <a:buNone/>
              <a:defRPr/>
            </a:pPr>
            <a:endParaRPr lang="en-US" altLang="id-ID" sz="2800" dirty="0" smtClean="0"/>
          </a:p>
        </p:txBody>
      </p:sp>
      <p:sp>
        <p:nvSpPr>
          <p:cNvPr id="23556" name="Content Placeholder 6"/>
          <p:cNvSpPr>
            <a:spLocks noGrp="1"/>
          </p:cNvSpPr>
          <p:nvPr>
            <p:ph sz="quarter" idx="4"/>
          </p:nvPr>
        </p:nvSpPr>
        <p:spPr>
          <a:xfrm>
            <a:off x="6605588" y="2293938"/>
            <a:ext cx="5748337" cy="6211887"/>
          </a:xfrm>
          <a:solidFill>
            <a:srgbClr val="FFFFCC"/>
          </a:solidFill>
        </p:spPr>
        <p:txBody>
          <a:bodyPr/>
          <a:lstStyle/>
          <a:p>
            <a:pPr marL="0">
              <a:spcBef>
                <a:spcPts val="0"/>
              </a:spcBef>
              <a:defRPr/>
            </a:pPr>
            <a:r>
              <a:rPr lang="en-US" sz="2800" b="1" dirty="0" err="1" smtClean="0"/>
              <a:t>Contoh</a:t>
            </a:r>
            <a:r>
              <a:rPr lang="en-US" sz="2800" b="1" dirty="0" smtClean="0"/>
              <a:t> Area </a:t>
            </a:r>
            <a:r>
              <a:rPr lang="en-US" sz="2800" b="1" dirty="0" err="1" smtClean="0"/>
              <a:t>Penelitian</a:t>
            </a:r>
            <a:r>
              <a:rPr lang="en-US" dirty="0" smtClean="0"/>
              <a:t>:</a:t>
            </a:r>
          </a:p>
          <a:p>
            <a:pPr marL="889000" lvl="2">
              <a:spcBef>
                <a:spcPts val="0"/>
              </a:spcBef>
              <a:buFont typeface="Wingdings" panose="05000000000000000000" pitchFamily="2" charset="2"/>
              <a:buChar char="ü"/>
              <a:defRPr/>
            </a:pPr>
            <a:r>
              <a:rPr lang="en-US" sz="2400" dirty="0" err="1" smtClean="0"/>
              <a:t>pengembangan</a:t>
            </a:r>
            <a:r>
              <a:rPr lang="en-US" sz="2400" dirty="0" smtClean="0"/>
              <a:t> </a:t>
            </a:r>
            <a:r>
              <a:rPr lang="en-US" sz="2400" dirty="0" err="1" smtClean="0"/>
              <a:t>kurikulum</a:t>
            </a:r>
            <a:endParaRPr lang="en-US" sz="2400" dirty="0" smtClean="0"/>
          </a:p>
          <a:p>
            <a:pPr marL="889000" lvl="2">
              <a:spcBef>
                <a:spcPts val="0"/>
              </a:spcBef>
              <a:buFont typeface="Wingdings" panose="05000000000000000000" pitchFamily="2" charset="2"/>
              <a:buChar char="ü"/>
              <a:defRPr/>
            </a:pPr>
            <a:r>
              <a:rPr lang="en-US" sz="2400" dirty="0" err="1" smtClean="0"/>
              <a:t>pengembangan</a:t>
            </a:r>
            <a:r>
              <a:rPr lang="en-US" sz="2400" dirty="0" smtClean="0"/>
              <a:t> </a:t>
            </a:r>
            <a:r>
              <a:rPr lang="en-US" sz="2400" dirty="0" err="1" smtClean="0"/>
              <a:t>bahan</a:t>
            </a:r>
            <a:r>
              <a:rPr lang="en-US" sz="2400" dirty="0" smtClean="0"/>
              <a:t> ajar</a:t>
            </a:r>
          </a:p>
          <a:p>
            <a:pPr marL="889000" lvl="2">
              <a:spcBef>
                <a:spcPts val="0"/>
              </a:spcBef>
              <a:buFont typeface="Wingdings" panose="05000000000000000000" pitchFamily="2" charset="2"/>
              <a:buChar char="ü"/>
              <a:defRPr/>
            </a:pPr>
            <a:r>
              <a:rPr lang="en-US" sz="2400" dirty="0" err="1" smtClean="0"/>
              <a:t>layanan</a:t>
            </a:r>
            <a:r>
              <a:rPr lang="en-US" sz="2400" dirty="0" smtClean="0"/>
              <a:t> </a:t>
            </a:r>
            <a:r>
              <a:rPr lang="en-US" sz="2400" dirty="0" err="1" smtClean="0"/>
              <a:t>bantuan</a:t>
            </a:r>
            <a:r>
              <a:rPr lang="en-US" sz="2400" dirty="0" smtClean="0"/>
              <a:t> </a:t>
            </a:r>
            <a:r>
              <a:rPr lang="en-US" sz="2400" dirty="0" err="1" smtClean="0"/>
              <a:t>belajar</a:t>
            </a:r>
            <a:endParaRPr lang="en-US" sz="2400" dirty="0" smtClean="0"/>
          </a:p>
          <a:p>
            <a:pPr marL="889000" lvl="2">
              <a:spcBef>
                <a:spcPts val="0"/>
              </a:spcBef>
              <a:buFont typeface="Wingdings" panose="05000000000000000000" pitchFamily="2" charset="2"/>
              <a:buChar char="ü"/>
              <a:defRPr/>
            </a:pPr>
            <a:r>
              <a:rPr lang="en-US" sz="2400" dirty="0" err="1" smtClean="0"/>
              <a:t>efektivitas</a:t>
            </a:r>
            <a:r>
              <a:rPr lang="en-US" sz="2400" dirty="0" smtClean="0"/>
              <a:t> </a:t>
            </a:r>
            <a:r>
              <a:rPr lang="en-US" sz="2400" dirty="0" err="1" smtClean="0"/>
              <a:t>pelatihan</a:t>
            </a:r>
            <a:r>
              <a:rPr lang="en-US" sz="2400" dirty="0" smtClean="0"/>
              <a:t> tutor</a:t>
            </a:r>
          </a:p>
          <a:p>
            <a:pPr marL="889000" lvl="2">
              <a:spcBef>
                <a:spcPts val="0"/>
              </a:spcBef>
              <a:buFont typeface="Wingdings" panose="05000000000000000000" pitchFamily="2" charset="2"/>
              <a:buChar char="ü"/>
              <a:defRPr/>
            </a:pPr>
            <a:r>
              <a:rPr lang="en-US" sz="2400" dirty="0" err="1" smtClean="0"/>
              <a:t>pengembangan</a:t>
            </a:r>
            <a:r>
              <a:rPr lang="en-US" sz="2400" dirty="0" smtClean="0"/>
              <a:t> model </a:t>
            </a:r>
            <a:r>
              <a:rPr lang="en-US" sz="2400" dirty="0" err="1" smtClean="0"/>
              <a:t>pembelajaran</a:t>
            </a:r>
            <a:endParaRPr lang="en-US" sz="2400" dirty="0" smtClean="0"/>
          </a:p>
          <a:p>
            <a:pPr marL="889000" lvl="2">
              <a:spcBef>
                <a:spcPts val="0"/>
              </a:spcBef>
              <a:buFont typeface="Wingdings" panose="05000000000000000000" pitchFamily="2" charset="2"/>
              <a:buChar char="ü"/>
              <a:defRPr/>
            </a:pPr>
            <a:r>
              <a:rPr lang="en-US" sz="2400" dirty="0" err="1" smtClean="0"/>
              <a:t>kemahasiswaan</a:t>
            </a:r>
            <a:endParaRPr lang="en-US" sz="2400" dirty="0" smtClean="0"/>
          </a:p>
          <a:p>
            <a:pPr marL="889000" lvl="2">
              <a:spcBef>
                <a:spcPts val="0"/>
              </a:spcBef>
              <a:buFont typeface="Wingdings" panose="05000000000000000000" pitchFamily="2" charset="2"/>
              <a:buChar char="ü"/>
              <a:defRPr/>
            </a:pPr>
            <a:r>
              <a:rPr lang="en-US" sz="2400" dirty="0" err="1" smtClean="0"/>
              <a:t>pengembangan</a:t>
            </a:r>
            <a:r>
              <a:rPr lang="en-US" sz="2400" dirty="0" smtClean="0"/>
              <a:t> sistem EHB</a:t>
            </a:r>
          </a:p>
          <a:p>
            <a:pPr marL="889000" lvl="2">
              <a:spcBef>
                <a:spcPts val="0"/>
              </a:spcBef>
              <a:buFont typeface="Wingdings" panose="05000000000000000000" pitchFamily="2" charset="2"/>
              <a:buChar char="ü"/>
              <a:defRPr/>
            </a:pPr>
            <a:r>
              <a:rPr lang="en-US" sz="2400" dirty="0" err="1" smtClean="0"/>
              <a:t>tentang</a:t>
            </a:r>
            <a:r>
              <a:rPr lang="en-US" sz="2400" dirty="0" smtClean="0"/>
              <a:t> </a:t>
            </a:r>
            <a:r>
              <a:rPr lang="en-US" sz="2400" dirty="0" err="1" smtClean="0"/>
              <a:t>penyelenggaraan</a:t>
            </a:r>
            <a:r>
              <a:rPr lang="en-US" sz="2400" dirty="0" smtClean="0"/>
              <a:t> </a:t>
            </a:r>
            <a:r>
              <a:rPr lang="en-US" sz="2400" dirty="0" err="1" smtClean="0"/>
              <a:t>ujian</a:t>
            </a:r>
            <a:endParaRPr lang="en-US" sz="2400" dirty="0" smtClean="0"/>
          </a:p>
          <a:p>
            <a:pPr marL="889000" lvl="2">
              <a:spcBef>
                <a:spcPts val="0"/>
              </a:spcBef>
              <a:buFont typeface="Wingdings" panose="05000000000000000000" pitchFamily="2" charset="2"/>
              <a:buChar char="ü"/>
              <a:defRPr/>
            </a:pPr>
            <a:r>
              <a:rPr lang="en-US" sz="2400" dirty="0" err="1" smtClean="0"/>
              <a:t>manajemen</a:t>
            </a:r>
            <a:r>
              <a:rPr lang="en-US" sz="2400" dirty="0" smtClean="0"/>
              <a:t> </a:t>
            </a:r>
            <a:r>
              <a:rPr lang="en-US" sz="2400" dirty="0" err="1" smtClean="0"/>
              <a:t>penjaminan</a:t>
            </a:r>
            <a:r>
              <a:rPr lang="en-US" sz="2400" dirty="0" smtClean="0"/>
              <a:t> </a:t>
            </a:r>
            <a:r>
              <a:rPr lang="en-US" sz="2400" dirty="0" err="1" smtClean="0"/>
              <a:t>mutu</a:t>
            </a:r>
            <a:endParaRPr lang="en-US" sz="2400" dirty="0" smtClean="0"/>
          </a:p>
          <a:p>
            <a:pPr marL="889000" lvl="2">
              <a:spcBef>
                <a:spcPts val="0"/>
              </a:spcBef>
              <a:buFont typeface="Wingdings" panose="05000000000000000000" pitchFamily="2" charset="2"/>
              <a:buChar char="ü"/>
              <a:defRPr/>
            </a:pPr>
            <a:r>
              <a:rPr lang="en-US" sz="2400" dirty="0" err="1" smtClean="0"/>
              <a:t>kepuasan</a:t>
            </a:r>
            <a:r>
              <a:rPr lang="en-US" sz="2400" dirty="0" smtClean="0"/>
              <a:t> stakeholders</a:t>
            </a:r>
          </a:p>
          <a:p>
            <a:pPr marL="889000" lvl="2">
              <a:spcBef>
                <a:spcPts val="0"/>
              </a:spcBef>
              <a:buFont typeface="Wingdings" panose="05000000000000000000" pitchFamily="2" charset="2"/>
              <a:buChar char="ü"/>
              <a:defRPr/>
            </a:pPr>
            <a:r>
              <a:rPr lang="en-US" sz="2400" dirty="0" smtClean="0"/>
              <a:t>exit survey</a:t>
            </a:r>
          </a:p>
          <a:p>
            <a:pPr marL="889000" lvl="2">
              <a:spcBef>
                <a:spcPts val="0"/>
              </a:spcBef>
              <a:buFont typeface="Wingdings" panose="05000000000000000000" pitchFamily="2" charset="2"/>
              <a:buChar char="ü"/>
              <a:defRPr/>
            </a:pPr>
            <a:r>
              <a:rPr lang="en-US" sz="2400" dirty="0" smtClean="0"/>
              <a:t>tracer study</a:t>
            </a:r>
          </a:p>
          <a:p>
            <a:pPr marL="889000" lvl="2">
              <a:spcBef>
                <a:spcPts val="0"/>
              </a:spcBef>
              <a:buFont typeface="Wingdings" panose="05000000000000000000" pitchFamily="2" charset="2"/>
              <a:buChar char="ü"/>
              <a:defRPr/>
            </a:pPr>
            <a:r>
              <a:rPr lang="en-US" sz="2400" dirty="0" err="1" smtClean="0"/>
              <a:t>dst</a:t>
            </a:r>
            <a:endParaRPr lang="en-US" sz="2400" dirty="0" smtClean="0"/>
          </a:p>
          <a:p>
            <a:pPr marL="889000" lvl="2">
              <a:spcBef>
                <a:spcPts val="0"/>
              </a:spcBef>
              <a:buFont typeface="Wingdings" panose="05000000000000000000" pitchFamily="2" charset="2"/>
              <a:buChar char="ü"/>
              <a:defRPr/>
            </a:pPr>
            <a:endParaRPr lang="en-US" sz="2400" dirty="0" smtClean="0"/>
          </a:p>
          <a:p>
            <a:pPr>
              <a:defRPr/>
            </a:pPr>
            <a:endParaRPr lang="en-US" dirty="0" smtClean="0"/>
          </a:p>
          <a:p>
            <a:pPr>
              <a:defRPr/>
            </a:pPr>
            <a:endParaRPr lang="id-ID" altLang="id-ID" dirty="0" smtClean="0"/>
          </a:p>
        </p:txBody>
      </p:sp>
      <p:sp>
        <p:nvSpPr>
          <p:cNvPr id="5" name="Slide Number Placeholder 4"/>
          <p:cNvSpPr>
            <a:spLocks noGrp="1"/>
          </p:cNvSpPr>
          <p:nvPr>
            <p:ph type="sldNum" sz="quarter" idx="10"/>
          </p:nvPr>
        </p:nvSpPr>
        <p:spPr/>
        <p:txBody>
          <a:bodyPr/>
          <a:lstStyle/>
          <a:p>
            <a:fld id="{496A9C3C-3919-4E99-B2A7-86714BC3244A}" type="slidenum">
              <a:rPr lang="en-US" smtClean="0"/>
              <a:pPr/>
              <a:t>13</a:t>
            </a:fld>
            <a:endParaRPr lang="en-US"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solidFill>
            <a:schemeClr val="bg1">
              <a:lumMod val="95000"/>
            </a:schemeClr>
          </a:solidFill>
        </p:spPr>
        <p:txBody>
          <a:bodyPr/>
          <a:lstStyle/>
          <a:p>
            <a:pPr>
              <a:defRPr/>
            </a:pPr>
            <a:r>
              <a:rPr lang="en-US" altLang="en-US" sz="4800" dirty="0" err="1" smtClean="0"/>
              <a:t>Penelitian</a:t>
            </a:r>
            <a:r>
              <a:rPr lang="en-US" altLang="en-US" sz="4800" dirty="0" smtClean="0"/>
              <a:t> </a:t>
            </a:r>
            <a:r>
              <a:rPr lang="en-US" altLang="en-US" sz="4800" dirty="0" err="1" smtClean="0"/>
              <a:t>ke</a:t>
            </a:r>
            <a:r>
              <a:rPr lang="en-US" altLang="en-US" sz="4800" dirty="0" smtClean="0"/>
              <a:t>-UT-an 2017</a:t>
            </a:r>
          </a:p>
        </p:txBody>
      </p:sp>
      <p:sp>
        <p:nvSpPr>
          <p:cNvPr id="23555" name="Content Placeholder 3"/>
          <p:cNvSpPr>
            <a:spLocks noGrp="1"/>
          </p:cNvSpPr>
          <p:nvPr>
            <p:ph sz="half" idx="2"/>
          </p:nvPr>
        </p:nvSpPr>
        <p:spPr>
          <a:xfrm>
            <a:off x="650875" y="2500313"/>
            <a:ext cx="5745163" cy="6480175"/>
          </a:xfrm>
          <a:solidFill>
            <a:srgbClr val="CCFFCC"/>
          </a:solidFill>
        </p:spPr>
        <p:txBody>
          <a:bodyPr/>
          <a:lstStyle/>
          <a:p>
            <a:pPr marL="0" indent="0">
              <a:buFont typeface="Gill Sans"/>
              <a:buNone/>
              <a:defRPr/>
            </a:pPr>
            <a:r>
              <a:rPr lang="en-US" altLang="id-ID" sz="3200" b="1" dirty="0" err="1" smtClean="0"/>
              <a:t>Penelitian</a:t>
            </a:r>
            <a:r>
              <a:rPr lang="en-US" altLang="id-ID" sz="3200" b="1" dirty="0" smtClean="0"/>
              <a:t> PTJJ</a:t>
            </a:r>
          </a:p>
          <a:p>
            <a:pPr marL="0" indent="0">
              <a:spcBef>
                <a:spcPts val="0"/>
              </a:spcBef>
              <a:buFont typeface="Gill Sans"/>
              <a:buNone/>
              <a:defRPr/>
            </a:pPr>
            <a:endParaRPr lang="en-US" altLang="id-ID" sz="3200" b="1" dirty="0" smtClean="0"/>
          </a:p>
          <a:p>
            <a:pPr marL="628650" indent="-628650">
              <a:spcBef>
                <a:spcPts val="0"/>
              </a:spcBef>
              <a:buFont typeface="Gill Sans"/>
              <a:buNone/>
              <a:defRPr/>
            </a:pPr>
            <a:r>
              <a:rPr lang="en-US" altLang="id-ID" sz="2800" b="1" dirty="0" smtClean="0"/>
              <a:t>PJ: </a:t>
            </a:r>
            <a:r>
              <a:rPr lang="en-US" altLang="id-ID" sz="2800" dirty="0" smtClean="0"/>
              <a:t>PAU</a:t>
            </a:r>
          </a:p>
          <a:p>
            <a:pPr marL="493713">
              <a:defRPr/>
            </a:pPr>
            <a:r>
              <a:rPr lang="en-US" altLang="id-ID" sz="3200" b="1" dirty="0" err="1"/>
              <a:t>Biaya</a:t>
            </a:r>
            <a:r>
              <a:rPr lang="en-US" altLang="id-ID" sz="2800" dirty="0"/>
              <a:t>: </a:t>
            </a:r>
            <a:r>
              <a:rPr lang="en-US" altLang="id-ID" sz="2800" dirty="0" err="1"/>
              <a:t>Maks</a:t>
            </a:r>
            <a:r>
              <a:rPr lang="en-US" altLang="id-ID" sz="2800" dirty="0"/>
              <a:t> </a:t>
            </a:r>
            <a:r>
              <a:rPr lang="en-US" altLang="id-ID" sz="2800" dirty="0" smtClean="0"/>
              <a:t>100 </a:t>
            </a:r>
            <a:r>
              <a:rPr lang="en-US" altLang="id-ID" sz="2800" dirty="0" err="1"/>
              <a:t>juta</a:t>
            </a:r>
            <a:endParaRPr lang="en-US" altLang="id-ID" sz="2800" dirty="0"/>
          </a:p>
          <a:p>
            <a:pPr marL="493713">
              <a:spcBef>
                <a:spcPts val="0"/>
              </a:spcBef>
              <a:defRPr/>
            </a:pPr>
            <a:r>
              <a:rPr lang="en-US" sz="3200" b="1" dirty="0" err="1"/>
              <a:t>Ketua</a:t>
            </a:r>
            <a:r>
              <a:rPr lang="en-US" sz="3200" b="1" dirty="0"/>
              <a:t> </a:t>
            </a:r>
            <a:r>
              <a:rPr lang="en-US" sz="3200" b="1" dirty="0" err="1"/>
              <a:t>Peneliti</a:t>
            </a:r>
            <a:r>
              <a:rPr lang="en-US" sz="3200" b="1" dirty="0"/>
              <a:t> </a:t>
            </a:r>
            <a:r>
              <a:rPr lang="en-US" sz="2800" dirty="0"/>
              <a:t>minimal </a:t>
            </a:r>
            <a:r>
              <a:rPr lang="en-US" sz="2800" dirty="0" err="1"/>
              <a:t>berpendidikan</a:t>
            </a:r>
            <a:r>
              <a:rPr lang="en-US" sz="2800" dirty="0"/>
              <a:t> S3 </a:t>
            </a:r>
            <a:r>
              <a:rPr lang="en-US" sz="2800" dirty="0" err="1"/>
              <a:t>atau</a:t>
            </a:r>
            <a:r>
              <a:rPr lang="en-US" sz="2800" dirty="0"/>
              <a:t> S2 </a:t>
            </a:r>
            <a:r>
              <a:rPr lang="en-US" sz="2800" dirty="0" err="1"/>
              <a:t>dengan</a:t>
            </a:r>
            <a:r>
              <a:rPr lang="en-US" sz="2800" dirty="0"/>
              <a:t> </a:t>
            </a:r>
            <a:r>
              <a:rPr lang="en-US" sz="2800" dirty="0" err="1"/>
              <a:t>penugasan</a:t>
            </a:r>
            <a:r>
              <a:rPr lang="en-US" sz="2800" dirty="0"/>
              <a:t> </a:t>
            </a:r>
            <a:r>
              <a:rPr lang="en-US" sz="2800" dirty="0" err="1"/>
              <a:t>dari</a:t>
            </a:r>
            <a:r>
              <a:rPr lang="en-US" sz="2800" dirty="0"/>
              <a:t> </a:t>
            </a:r>
            <a:r>
              <a:rPr lang="en-US" sz="2800" dirty="0" err="1" smtClean="0"/>
              <a:t>Rektor</a:t>
            </a:r>
            <a:endParaRPr lang="en-US" sz="2800" dirty="0" smtClean="0"/>
          </a:p>
          <a:p>
            <a:pPr marL="514350">
              <a:defRPr/>
            </a:pPr>
            <a:r>
              <a:rPr lang="en-US" sz="2800" b="1" dirty="0" err="1" smtClean="0"/>
              <a:t>Anggota</a:t>
            </a:r>
            <a:r>
              <a:rPr lang="en-US" sz="2800" b="1" dirty="0" smtClean="0"/>
              <a:t> </a:t>
            </a:r>
            <a:r>
              <a:rPr lang="en-US" sz="2800" b="1" dirty="0" err="1"/>
              <a:t>tim</a:t>
            </a:r>
            <a:r>
              <a:rPr lang="en-US" sz="2800" b="1" dirty="0"/>
              <a:t> </a:t>
            </a:r>
            <a:r>
              <a:rPr lang="en-US" sz="2800" dirty="0" err="1"/>
              <a:t>maksimum</a:t>
            </a:r>
            <a:r>
              <a:rPr lang="en-US" sz="2800" dirty="0"/>
              <a:t>  </a:t>
            </a:r>
            <a:r>
              <a:rPr lang="en-US" sz="2800" dirty="0" smtClean="0"/>
              <a:t>5  orang  </a:t>
            </a:r>
            <a:r>
              <a:rPr lang="en-US" sz="2800" dirty="0" err="1"/>
              <a:t>dengan</a:t>
            </a:r>
            <a:r>
              <a:rPr lang="en-US" sz="2800" dirty="0"/>
              <a:t>  </a:t>
            </a:r>
            <a:r>
              <a:rPr lang="en-US" sz="2800" dirty="0" err="1"/>
              <a:t>gelar</a:t>
            </a:r>
            <a:r>
              <a:rPr lang="en-US" sz="2800" dirty="0"/>
              <a:t>  </a:t>
            </a:r>
            <a:r>
              <a:rPr lang="en-US" sz="2800" dirty="0" err="1"/>
              <a:t>akademik</a:t>
            </a:r>
            <a:r>
              <a:rPr lang="en-US" sz="2800" dirty="0"/>
              <a:t> minimum </a:t>
            </a:r>
            <a:r>
              <a:rPr lang="en-US" sz="2800" dirty="0" smtClean="0"/>
              <a:t>S2</a:t>
            </a:r>
            <a:endParaRPr lang="id-ID" sz="2800" dirty="0"/>
          </a:p>
          <a:p>
            <a:pPr marL="0" indent="0">
              <a:spcBef>
                <a:spcPts val="0"/>
              </a:spcBef>
              <a:buFont typeface="Gill Sans"/>
              <a:buNone/>
              <a:defRPr/>
            </a:pPr>
            <a:endParaRPr lang="en-US" altLang="id-ID" sz="2800" dirty="0"/>
          </a:p>
          <a:p>
            <a:pPr marL="0" indent="0">
              <a:spcBef>
                <a:spcPts val="0"/>
              </a:spcBef>
              <a:buFont typeface="Gill Sans"/>
              <a:buNone/>
              <a:defRPr/>
            </a:pPr>
            <a:endParaRPr lang="en-US" altLang="id-ID" sz="2800" dirty="0" smtClean="0"/>
          </a:p>
        </p:txBody>
      </p:sp>
      <p:sp>
        <p:nvSpPr>
          <p:cNvPr id="23556" name="Content Placeholder 6"/>
          <p:cNvSpPr>
            <a:spLocks noGrp="1"/>
          </p:cNvSpPr>
          <p:nvPr>
            <p:ph sz="quarter" idx="4"/>
          </p:nvPr>
        </p:nvSpPr>
        <p:spPr>
          <a:xfrm>
            <a:off x="6605588" y="2500313"/>
            <a:ext cx="5748337" cy="6480175"/>
          </a:xfrm>
          <a:solidFill>
            <a:srgbClr val="CCFFCC"/>
          </a:solidFill>
        </p:spPr>
        <p:txBody>
          <a:bodyPr/>
          <a:lstStyle/>
          <a:p>
            <a:pPr marL="0">
              <a:spcBef>
                <a:spcPts val="0"/>
              </a:spcBef>
              <a:defRPr/>
            </a:pPr>
            <a:r>
              <a:rPr lang="en-US" sz="2800" b="1" dirty="0" err="1" smtClean="0"/>
              <a:t>Contoh</a:t>
            </a:r>
            <a:r>
              <a:rPr lang="en-US" sz="2800" b="1" dirty="0" smtClean="0"/>
              <a:t> </a:t>
            </a:r>
            <a:r>
              <a:rPr lang="en-US" sz="2800" b="1" dirty="0" err="1" smtClean="0"/>
              <a:t>Topik</a:t>
            </a:r>
            <a:r>
              <a:rPr lang="en-US" sz="2800" b="1" dirty="0" smtClean="0"/>
              <a:t> </a:t>
            </a:r>
            <a:r>
              <a:rPr lang="en-US" sz="2800" b="1" dirty="0" err="1" smtClean="0"/>
              <a:t>Penelitian</a:t>
            </a:r>
            <a:r>
              <a:rPr lang="en-US" dirty="0" smtClean="0"/>
              <a:t>:</a:t>
            </a:r>
          </a:p>
          <a:p>
            <a:pPr marL="1085850" lvl="1">
              <a:spcBef>
                <a:spcPts val="600"/>
              </a:spcBef>
              <a:buFont typeface="Wingdings" panose="05000000000000000000" pitchFamily="2" charset="2"/>
              <a:buChar char="ü"/>
              <a:defRPr/>
            </a:pPr>
            <a:r>
              <a:rPr lang="en-US" dirty="0" err="1" smtClean="0"/>
              <a:t>Pengembangan</a:t>
            </a:r>
            <a:r>
              <a:rPr lang="en-US" dirty="0" smtClean="0"/>
              <a:t> </a:t>
            </a:r>
            <a:r>
              <a:rPr lang="en-US" dirty="0"/>
              <a:t>model </a:t>
            </a:r>
            <a:r>
              <a:rPr lang="en-US" dirty="0" err="1"/>
              <a:t>pembelajaran</a:t>
            </a:r>
            <a:r>
              <a:rPr lang="en-US" dirty="0"/>
              <a:t> </a:t>
            </a:r>
            <a:r>
              <a:rPr lang="en-US" i="1" dirty="0"/>
              <a:t>online</a:t>
            </a:r>
            <a:endParaRPr lang="id-ID" dirty="0"/>
          </a:p>
          <a:p>
            <a:pPr marL="1085850" lvl="1">
              <a:spcBef>
                <a:spcPts val="600"/>
              </a:spcBef>
              <a:buFont typeface="Wingdings" panose="05000000000000000000" pitchFamily="2" charset="2"/>
              <a:buChar char="ü"/>
              <a:defRPr/>
            </a:pPr>
            <a:r>
              <a:rPr lang="en-US" dirty="0" err="1" smtClean="0"/>
              <a:t>Pengembangan</a:t>
            </a:r>
            <a:r>
              <a:rPr lang="en-US" dirty="0" smtClean="0"/>
              <a:t> </a:t>
            </a:r>
            <a:r>
              <a:rPr lang="en-US" dirty="0"/>
              <a:t>model </a:t>
            </a:r>
            <a:r>
              <a:rPr lang="en-US" dirty="0" err="1"/>
              <a:t>pelatihan</a:t>
            </a:r>
            <a:r>
              <a:rPr lang="en-US" dirty="0"/>
              <a:t> </a:t>
            </a:r>
            <a:r>
              <a:rPr lang="en-US" i="1" dirty="0"/>
              <a:t>online</a:t>
            </a:r>
            <a:endParaRPr lang="id-ID" dirty="0"/>
          </a:p>
          <a:p>
            <a:pPr marL="1085850" lvl="1">
              <a:spcBef>
                <a:spcPts val="600"/>
              </a:spcBef>
              <a:buFont typeface="Wingdings" panose="05000000000000000000" pitchFamily="2" charset="2"/>
              <a:buChar char="ü"/>
              <a:defRPr/>
            </a:pPr>
            <a:r>
              <a:rPr lang="en-US" dirty="0" err="1"/>
              <a:t>Pengembangan</a:t>
            </a:r>
            <a:r>
              <a:rPr lang="en-US" dirty="0"/>
              <a:t> model </a:t>
            </a:r>
            <a:r>
              <a:rPr lang="en-US" dirty="0" err="1"/>
              <a:t>bahan</a:t>
            </a:r>
            <a:r>
              <a:rPr lang="en-US" dirty="0"/>
              <a:t> ajar digital </a:t>
            </a:r>
            <a:r>
              <a:rPr lang="en-US" dirty="0" err="1"/>
              <a:t>interaktif</a:t>
            </a:r>
            <a:endParaRPr lang="id-ID" dirty="0"/>
          </a:p>
          <a:p>
            <a:pPr marL="1085850" lvl="1">
              <a:spcBef>
                <a:spcPts val="600"/>
              </a:spcBef>
              <a:buFont typeface="Wingdings" panose="05000000000000000000" pitchFamily="2" charset="2"/>
              <a:buChar char="ü"/>
              <a:defRPr/>
            </a:pPr>
            <a:r>
              <a:rPr lang="en-US" dirty="0" err="1"/>
              <a:t>Pola</a:t>
            </a:r>
            <a:r>
              <a:rPr lang="en-US" dirty="0"/>
              <a:t> </a:t>
            </a:r>
            <a:r>
              <a:rPr lang="en-US" dirty="0" err="1"/>
              <a:t>interaksi</a:t>
            </a:r>
            <a:r>
              <a:rPr lang="en-US" dirty="0"/>
              <a:t> </a:t>
            </a:r>
            <a:r>
              <a:rPr lang="en-US" dirty="0" err="1"/>
              <a:t>pada</a:t>
            </a:r>
            <a:r>
              <a:rPr lang="en-US" dirty="0"/>
              <a:t> </a:t>
            </a:r>
            <a:r>
              <a:rPr lang="en-US" dirty="0" err="1"/>
              <a:t>pembelajaran</a:t>
            </a:r>
            <a:r>
              <a:rPr lang="en-US" dirty="0"/>
              <a:t> </a:t>
            </a:r>
            <a:r>
              <a:rPr lang="en-US" dirty="0" err="1"/>
              <a:t>jarak</a:t>
            </a:r>
            <a:r>
              <a:rPr lang="en-US" dirty="0"/>
              <a:t> </a:t>
            </a:r>
            <a:r>
              <a:rPr lang="en-US" dirty="0" err="1"/>
              <a:t>jauh</a:t>
            </a:r>
            <a:endParaRPr lang="id-ID" dirty="0"/>
          </a:p>
          <a:p>
            <a:pPr marL="1085850" lvl="1">
              <a:spcBef>
                <a:spcPts val="600"/>
              </a:spcBef>
              <a:buFont typeface="Wingdings" panose="05000000000000000000" pitchFamily="2" charset="2"/>
              <a:buChar char="ü"/>
              <a:defRPr/>
            </a:pPr>
            <a:r>
              <a:rPr lang="en-US" dirty="0" err="1"/>
              <a:t>Penerapan</a:t>
            </a:r>
            <a:r>
              <a:rPr lang="en-US" dirty="0"/>
              <a:t> </a:t>
            </a:r>
            <a:r>
              <a:rPr lang="en-US" i="1" dirty="0"/>
              <a:t>Learning Analytics</a:t>
            </a:r>
            <a:r>
              <a:rPr lang="en-US" dirty="0"/>
              <a:t> </a:t>
            </a:r>
            <a:r>
              <a:rPr lang="en-US" dirty="0" err="1"/>
              <a:t>pada</a:t>
            </a:r>
            <a:r>
              <a:rPr lang="en-US" dirty="0"/>
              <a:t> </a:t>
            </a:r>
            <a:r>
              <a:rPr lang="en-US" dirty="0" err="1"/>
              <a:t>pembelajaran</a:t>
            </a:r>
            <a:r>
              <a:rPr lang="en-US" dirty="0"/>
              <a:t> </a:t>
            </a:r>
            <a:r>
              <a:rPr lang="en-US" i="1" dirty="0"/>
              <a:t>online</a:t>
            </a:r>
            <a:endParaRPr lang="id-ID" dirty="0"/>
          </a:p>
          <a:p>
            <a:pPr marL="1085850" lvl="1">
              <a:spcBef>
                <a:spcPts val="600"/>
              </a:spcBef>
              <a:buFont typeface="Wingdings" panose="05000000000000000000" pitchFamily="2" charset="2"/>
              <a:buChar char="ü"/>
              <a:defRPr/>
            </a:pPr>
            <a:r>
              <a:rPr lang="en-US" dirty="0" err="1"/>
              <a:t>Ketahanan</a:t>
            </a:r>
            <a:r>
              <a:rPr lang="en-US" dirty="0"/>
              <a:t> </a:t>
            </a:r>
            <a:r>
              <a:rPr lang="en-US" dirty="0" err="1"/>
              <a:t>belajar</a:t>
            </a:r>
            <a:r>
              <a:rPr lang="en-US" dirty="0"/>
              <a:t> </a:t>
            </a:r>
            <a:r>
              <a:rPr lang="en-US" dirty="0" err="1"/>
              <a:t>mahasiswa</a:t>
            </a:r>
            <a:r>
              <a:rPr lang="en-US" dirty="0"/>
              <a:t> PJJ</a:t>
            </a:r>
            <a:endParaRPr lang="id-ID" dirty="0"/>
          </a:p>
          <a:p>
            <a:pPr marL="1085850">
              <a:spcBef>
                <a:spcPts val="600"/>
              </a:spcBef>
              <a:buFont typeface="Wingdings" panose="05000000000000000000" pitchFamily="2" charset="2"/>
              <a:buChar char="ü"/>
              <a:defRPr/>
            </a:pPr>
            <a:r>
              <a:rPr lang="en-US" sz="2000" dirty="0" err="1" smtClean="0"/>
              <a:t>Pengembangan</a:t>
            </a:r>
            <a:r>
              <a:rPr lang="en-US" sz="2000" dirty="0" smtClean="0"/>
              <a:t> </a:t>
            </a:r>
            <a:r>
              <a:rPr lang="en-US" sz="2000" i="1" dirty="0"/>
              <a:t>self-proctoring system </a:t>
            </a:r>
            <a:r>
              <a:rPr lang="en-US" sz="2000" dirty="0" err="1"/>
              <a:t>untuk</a:t>
            </a:r>
            <a:r>
              <a:rPr lang="en-US" sz="2000" dirty="0"/>
              <a:t> </a:t>
            </a:r>
            <a:r>
              <a:rPr lang="en-US" sz="2000" dirty="0" err="1"/>
              <a:t>ujian</a:t>
            </a:r>
            <a:r>
              <a:rPr lang="en-US" sz="2000" dirty="0"/>
              <a:t> </a:t>
            </a:r>
            <a:r>
              <a:rPr lang="en-US" sz="2000" i="1" dirty="0"/>
              <a:t>online</a:t>
            </a:r>
            <a:endParaRPr lang="id-ID" sz="2000" dirty="0"/>
          </a:p>
          <a:p>
            <a:pPr marL="1085850">
              <a:spcBef>
                <a:spcPts val="600"/>
              </a:spcBef>
              <a:buFont typeface="Wingdings" panose="05000000000000000000" pitchFamily="2" charset="2"/>
              <a:buChar char="ü"/>
              <a:defRPr/>
            </a:pPr>
            <a:r>
              <a:rPr lang="en-US" sz="2000" dirty="0" err="1"/>
              <a:t>Pengembangan</a:t>
            </a:r>
            <a:r>
              <a:rPr lang="en-US" sz="2000" dirty="0"/>
              <a:t> model </a:t>
            </a:r>
            <a:r>
              <a:rPr lang="en-US" sz="2000" dirty="0" err="1"/>
              <a:t>pendidikan</a:t>
            </a:r>
            <a:r>
              <a:rPr lang="en-US" sz="2000" dirty="0"/>
              <a:t> </a:t>
            </a:r>
            <a:r>
              <a:rPr lang="en-US" sz="2000" dirty="0" err="1"/>
              <a:t>inklusif</a:t>
            </a:r>
            <a:r>
              <a:rPr lang="en-US" sz="2000" dirty="0"/>
              <a:t> </a:t>
            </a:r>
            <a:endParaRPr lang="id-ID" sz="2000" dirty="0"/>
          </a:p>
          <a:p>
            <a:pPr marL="1085850">
              <a:spcBef>
                <a:spcPts val="600"/>
              </a:spcBef>
              <a:buFont typeface="Wingdings" panose="05000000000000000000" pitchFamily="2" charset="2"/>
              <a:buChar char="ü"/>
              <a:defRPr/>
            </a:pPr>
            <a:r>
              <a:rPr lang="en-US" sz="2000" dirty="0" err="1"/>
              <a:t>Pengembangan</a:t>
            </a:r>
            <a:r>
              <a:rPr lang="en-US" sz="2000" dirty="0"/>
              <a:t> model </a:t>
            </a:r>
            <a:r>
              <a:rPr lang="en-US" sz="2000" dirty="0" err="1"/>
              <a:t>pendidikan</a:t>
            </a:r>
            <a:r>
              <a:rPr lang="en-US" sz="2000" dirty="0"/>
              <a:t> </a:t>
            </a:r>
            <a:r>
              <a:rPr lang="en-US" sz="2000" dirty="0" err="1"/>
              <a:t>sepanjang</a:t>
            </a:r>
            <a:r>
              <a:rPr lang="en-US" sz="2000" dirty="0"/>
              <a:t> </a:t>
            </a:r>
            <a:r>
              <a:rPr lang="en-US" sz="2000" dirty="0" err="1"/>
              <a:t>hayat</a:t>
            </a:r>
            <a:r>
              <a:rPr lang="en-US" sz="2000" dirty="0"/>
              <a:t> </a:t>
            </a:r>
            <a:r>
              <a:rPr lang="en-US" sz="2000" dirty="0" err="1"/>
              <a:t>berbasis</a:t>
            </a:r>
            <a:r>
              <a:rPr lang="en-US" sz="2000" dirty="0"/>
              <a:t> PJJ</a:t>
            </a:r>
            <a:endParaRPr lang="id-ID" sz="2000" dirty="0"/>
          </a:p>
          <a:p>
            <a:pPr marL="1085850" lvl="1">
              <a:spcBef>
                <a:spcPts val="600"/>
              </a:spcBef>
              <a:buFont typeface="Wingdings" panose="05000000000000000000" pitchFamily="2" charset="2"/>
              <a:buChar char="ü"/>
              <a:defRPr/>
            </a:pPr>
            <a:r>
              <a:rPr lang="en-US" dirty="0" err="1"/>
              <a:t>Dst</a:t>
            </a:r>
            <a:r>
              <a:rPr lang="en-US" dirty="0"/>
              <a:t>.</a:t>
            </a:r>
            <a:endParaRPr lang="id-ID" dirty="0"/>
          </a:p>
          <a:p>
            <a:pPr marL="1085850">
              <a:buFont typeface="Wingdings" panose="05000000000000000000" pitchFamily="2" charset="2"/>
              <a:buChar char="ü"/>
              <a:defRPr/>
            </a:pPr>
            <a:endParaRPr lang="en-US" sz="2000" dirty="0" smtClean="0"/>
          </a:p>
          <a:p>
            <a:pPr>
              <a:defRPr/>
            </a:pPr>
            <a:endParaRPr lang="id-ID" altLang="id-ID" dirty="0" smtClean="0"/>
          </a:p>
        </p:txBody>
      </p:sp>
      <p:sp>
        <p:nvSpPr>
          <p:cNvPr id="5" name="Slide Number Placeholder 4"/>
          <p:cNvSpPr>
            <a:spLocks noGrp="1"/>
          </p:cNvSpPr>
          <p:nvPr>
            <p:ph type="sldNum" sz="quarter" idx="10"/>
          </p:nvPr>
        </p:nvSpPr>
        <p:spPr/>
        <p:txBody>
          <a:bodyPr/>
          <a:lstStyle/>
          <a:p>
            <a:fld id="{496A9C3C-3919-4E99-B2A7-86714BC3244A}" type="slidenum">
              <a:rPr lang="en-US" smtClean="0"/>
              <a:pPr/>
              <a:t>14</a:t>
            </a:fld>
            <a:endParaRPr lang="en-US"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solidFill>
            <a:schemeClr val="bg1">
              <a:lumMod val="95000"/>
            </a:schemeClr>
          </a:solidFill>
        </p:spPr>
        <p:txBody>
          <a:bodyPr/>
          <a:lstStyle/>
          <a:p>
            <a:pPr>
              <a:defRPr/>
            </a:pPr>
            <a:r>
              <a:rPr lang="en-US" altLang="en-US" sz="4800" dirty="0" err="1" smtClean="0"/>
              <a:t>Penelitian</a:t>
            </a:r>
            <a:r>
              <a:rPr lang="en-US" altLang="en-US" sz="4800" dirty="0" smtClean="0"/>
              <a:t> </a:t>
            </a:r>
            <a:r>
              <a:rPr lang="en-US" altLang="en-US" sz="4800" dirty="0" err="1" smtClean="0"/>
              <a:t>ke</a:t>
            </a:r>
            <a:r>
              <a:rPr lang="en-US" altLang="en-US" sz="4800" dirty="0" smtClean="0"/>
              <a:t>-UT-an 2017</a:t>
            </a:r>
          </a:p>
        </p:txBody>
      </p:sp>
      <p:sp>
        <p:nvSpPr>
          <p:cNvPr id="23555" name="Content Placeholder 3"/>
          <p:cNvSpPr>
            <a:spLocks noGrp="1"/>
          </p:cNvSpPr>
          <p:nvPr>
            <p:ph sz="half" idx="2"/>
          </p:nvPr>
        </p:nvSpPr>
        <p:spPr>
          <a:xfrm>
            <a:off x="650875" y="2500313"/>
            <a:ext cx="5745163" cy="6480175"/>
          </a:xfrm>
          <a:solidFill>
            <a:schemeClr val="accent3">
              <a:lumMod val="95000"/>
            </a:schemeClr>
          </a:solidFill>
        </p:spPr>
        <p:txBody>
          <a:bodyPr/>
          <a:lstStyle/>
          <a:p>
            <a:pPr marL="0" indent="0">
              <a:buFont typeface="Gill Sans"/>
              <a:buNone/>
              <a:defRPr/>
            </a:pPr>
            <a:r>
              <a:rPr lang="en-US" altLang="id-ID" sz="3200" b="1" dirty="0" err="1" smtClean="0"/>
              <a:t>Penelitian</a:t>
            </a:r>
            <a:r>
              <a:rPr lang="en-US" altLang="id-ID" sz="3200" b="1" dirty="0" smtClean="0"/>
              <a:t> </a:t>
            </a:r>
            <a:r>
              <a:rPr lang="en-US" altLang="id-ID" sz="3200" b="1" dirty="0" err="1" smtClean="0"/>
              <a:t>Pengembangan</a:t>
            </a:r>
            <a:r>
              <a:rPr lang="en-US" altLang="id-ID" sz="3200" b="1" dirty="0" smtClean="0"/>
              <a:t> Program </a:t>
            </a:r>
            <a:r>
              <a:rPr lang="en-US" altLang="id-ID" sz="3200" b="1" dirty="0" err="1" smtClean="0"/>
              <a:t>Studi</a:t>
            </a:r>
            <a:endParaRPr lang="en-US" altLang="id-ID" sz="3200" b="1" dirty="0" smtClean="0"/>
          </a:p>
          <a:p>
            <a:pPr marL="0" indent="0">
              <a:spcBef>
                <a:spcPts val="0"/>
              </a:spcBef>
              <a:buFont typeface="Gill Sans"/>
              <a:buNone/>
              <a:defRPr/>
            </a:pPr>
            <a:endParaRPr lang="en-US" altLang="id-ID" sz="3200" b="1" dirty="0" smtClean="0"/>
          </a:p>
          <a:p>
            <a:pPr marL="628650" indent="-628650">
              <a:spcBef>
                <a:spcPts val="0"/>
              </a:spcBef>
              <a:buFont typeface="Gill Sans"/>
              <a:buNone/>
              <a:defRPr/>
            </a:pPr>
            <a:r>
              <a:rPr lang="en-US" altLang="id-ID" sz="2800" b="1" dirty="0" smtClean="0"/>
              <a:t>PJ: </a:t>
            </a:r>
            <a:r>
              <a:rPr lang="en-US" altLang="id-ID" sz="2800" dirty="0" smtClean="0"/>
              <a:t>PAU</a:t>
            </a:r>
          </a:p>
          <a:p>
            <a:pPr marL="0">
              <a:spcBef>
                <a:spcPts val="0"/>
              </a:spcBef>
              <a:defRPr/>
            </a:pPr>
            <a:r>
              <a:rPr lang="en-US" altLang="id-ID" sz="3200" b="1" dirty="0" err="1"/>
              <a:t>Biaya</a:t>
            </a:r>
            <a:r>
              <a:rPr lang="en-US" altLang="id-ID" sz="2800" dirty="0"/>
              <a:t>: </a:t>
            </a:r>
            <a:endParaRPr lang="en-US" altLang="id-ID" sz="2800" dirty="0" smtClean="0"/>
          </a:p>
          <a:p>
            <a:pPr marL="914400" lvl="1">
              <a:spcBef>
                <a:spcPts val="0"/>
              </a:spcBef>
              <a:buFont typeface="Wingdings" panose="05000000000000000000" pitchFamily="2" charset="2"/>
              <a:buChar char="ü"/>
              <a:defRPr/>
            </a:pPr>
            <a:r>
              <a:rPr lang="en-US" altLang="id-ID" sz="2400" b="1" dirty="0" err="1" smtClean="0"/>
              <a:t>Studi</a:t>
            </a:r>
            <a:r>
              <a:rPr lang="en-US" altLang="id-ID" sz="2400" b="1" dirty="0" smtClean="0"/>
              <a:t> </a:t>
            </a:r>
            <a:r>
              <a:rPr lang="en-US" altLang="id-ID" sz="2400" b="1" dirty="0" err="1" smtClean="0"/>
              <a:t>Kelayakan</a:t>
            </a:r>
            <a:r>
              <a:rPr lang="en-US" altLang="id-ID" sz="2400" b="1" dirty="0" smtClean="0"/>
              <a:t> </a:t>
            </a:r>
            <a:r>
              <a:rPr lang="en-US" altLang="id-ID" sz="2400" dirty="0" err="1" smtClean="0"/>
              <a:t>maks</a:t>
            </a:r>
            <a:r>
              <a:rPr lang="en-US" altLang="id-ID" sz="2400" dirty="0" smtClean="0"/>
              <a:t> 35 </a:t>
            </a:r>
            <a:r>
              <a:rPr lang="en-US" altLang="id-ID" sz="2400" dirty="0" err="1" smtClean="0"/>
              <a:t>juta</a:t>
            </a:r>
            <a:endParaRPr lang="en-US" altLang="id-ID" sz="2400" dirty="0" smtClean="0"/>
          </a:p>
          <a:p>
            <a:pPr marL="914400" lvl="1">
              <a:spcBef>
                <a:spcPts val="0"/>
              </a:spcBef>
              <a:buFont typeface="Wingdings" panose="05000000000000000000" pitchFamily="2" charset="2"/>
              <a:buChar char="ü"/>
              <a:defRPr/>
            </a:pPr>
            <a:r>
              <a:rPr lang="en-US" altLang="id-ID" sz="2400" b="1" dirty="0" smtClean="0"/>
              <a:t>R &amp; D </a:t>
            </a:r>
            <a:r>
              <a:rPr lang="en-US" altLang="id-ID" sz="2400" b="1" dirty="0" err="1" smtClean="0"/>
              <a:t>Bahan</a:t>
            </a:r>
            <a:r>
              <a:rPr lang="en-US" altLang="id-ID" sz="2400" b="1" dirty="0" smtClean="0"/>
              <a:t> Ajar </a:t>
            </a:r>
            <a:r>
              <a:rPr lang="en-US" altLang="id-ID" sz="2400" dirty="0" err="1" smtClean="0"/>
              <a:t>maks</a:t>
            </a:r>
            <a:r>
              <a:rPr lang="en-US" altLang="id-ID" sz="2400" dirty="0" smtClean="0"/>
              <a:t> 100 </a:t>
            </a:r>
            <a:r>
              <a:rPr lang="en-US" altLang="id-ID" sz="2400" dirty="0" err="1" smtClean="0"/>
              <a:t>juta</a:t>
            </a:r>
            <a:endParaRPr lang="en-US" altLang="id-ID" sz="2400" dirty="0" smtClean="0"/>
          </a:p>
          <a:p>
            <a:pPr marL="914400" lvl="1">
              <a:spcBef>
                <a:spcPts val="0"/>
              </a:spcBef>
              <a:buFont typeface="Wingdings" panose="05000000000000000000" pitchFamily="2" charset="2"/>
              <a:buChar char="ü"/>
              <a:defRPr/>
            </a:pPr>
            <a:r>
              <a:rPr lang="en-US" altLang="id-ID" sz="2400" b="1" dirty="0" err="1" smtClean="0"/>
              <a:t>Evaluasi</a:t>
            </a:r>
            <a:r>
              <a:rPr lang="en-US" altLang="id-ID" sz="2400" b="1" dirty="0" smtClean="0"/>
              <a:t> Program </a:t>
            </a:r>
            <a:r>
              <a:rPr lang="en-US" altLang="id-ID" sz="2400" b="1" dirty="0" err="1" smtClean="0"/>
              <a:t>Studi</a:t>
            </a:r>
            <a:r>
              <a:rPr lang="en-US" altLang="id-ID" sz="2400" b="1" dirty="0" smtClean="0"/>
              <a:t> </a:t>
            </a:r>
            <a:r>
              <a:rPr lang="en-US" altLang="id-ID" sz="2400" dirty="0" err="1" smtClean="0"/>
              <a:t>maks</a:t>
            </a:r>
            <a:r>
              <a:rPr lang="en-US" altLang="id-ID" sz="2400" dirty="0" smtClean="0"/>
              <a:t> 50 </a:t>
            </a:r>
            <a:r>
              <a:rPr lang="en-US" altLang="id-ID" sz="2400" dirty="0" err="1" smtClean="0"/>
              <a:t>juta</a:t>
            </a:r>
            <a:endParaRPr lang="en-US" altLang="id-ID" sz="2400" dirty="0" smtClean="0"/>
          </a:p>
          <a:p>
            <a:pPr marL="0" indent="0">
              <a:spcBef>
                <a:spcPts val="0"/>
              </a:spcBef>
              <a:buFont typeface="Gill Sans"/>
              <a:buNone/>
              <a:defRPr/>
            </a:pPr>
            <a:endParaRPr lang="en-US" sz="3200" b="1" dirty="0" smtClean="0"/>
          </a:p>
          <a:p>
            <a:pPr marL="493713">
              <a:spcBef>
                <a:spcPts val="0"/>
              </a:spcBef>
              <a:defRPr/>
            </a:pPr>
            <a:r>
              <a:rPr lang="en-US" sz="3200" b="1" dirty="0" err="1" smtClean="0"/>
              <a:t>Penugasan</a:t>
            </a:r>
            <a:r>
              <a:rPr lang="en-US" sz="3200" b="1" dirty="0" smtClean="0"/>
              <a:t> </a:t>
            </a:r>
            <a:r>
              <a:rPr lang="en-US" sz="3200" dirty="0" err="1" smtClean="0"/>
              <a:t>dari</a:t>
            </a:r>
            <a:r>
              <a:rPr lang="en-US" sz="3200" dirty="0" smtClean="0"/>
              <a:t> </a:t>
            </a:r>
            <a:r>
              <a:rPr lang="en-US" sz="3200" dirty="0" err="1" smtClean="0"/>
              <a:t>Dekan</a:t>
            </a:r>
            <a:endParaRPr lang="id-ID" sz="2800" dirty="0"/>
          </a:p>
          <a:p>
            <a:pPr marL="0" indent="0">
              <a:spcBef>
                <a:spcPts val="0"/>
              </a:spcBef>
              <a:buFont typeface="Gill Sans"/>
              <a:buNone/>
              <a:defRPr/>
            </a:pPr>
            <a:endParaRPr lang="en-US" altLang="id-ID" sz="2800" dirty="0"/>
          </a:p>
          <a:p>
            <a:pPr marL="0" indent="0">
              <a:spcBef>
                <a:spcPts val="0"/>
              </a:spcBef>
              <a:buFont typeface="Gill Sans"/>
              <a:buNone/>
              <a:defRPr/>
            </a:pPr>
            <a:endParaRPr lang="en-US" altLang="id-ID" sz="2800" dirty="0" smtClean="0"/>
          </a:p>
        </p:txBody>
      </p:sp>
      <p:sp>
        <p:nvSpPr>
          <p:cNvPr id="23556" name="Content Placeholder 6"/>
          <p:cNvSpPr>
            <a:spLocks noGrp="1"/>
          </p:cNvSpPr>
          <p:nvPr>
            <p:ph sz="quarter" idx="4"/>
          </p:nvPr>
        </p:nvSpPr>
        <p:spPr>
          <a:xfrm>
            <a:off x="6605588" y="2500313"/>
            <a:ext cx="5748337" cy="6480175"/>
          </a:xfrm>
          <a:solidFill>
            <a:schemeClr val="accent3">
              <a:lumMod val="95000"/>
            </a:schemeClr>
          </a:solidFill>
        </p:spPr>
        <p:txBody>
          <a:bodyPr/>
          <a:lstStyle/>
          <a:p>
            <a:pPr marL="493713">
              <a:spcBef>
                <a:spcPts val="0"/>
              </a:spcBef>
              <a:defRPr/>
            </a:pPr>
            <a:r>
              <a:rPr lang="en-US" b="1" dirty="0" err="1" smtClean="0"/>
              <a:t>Contoh</a:t>
            </a:r>
            <a:r>
              <a:rPr lang="en-US" b="1" dirty="0" smtClean="0"/>
              <a:t> </a:t>
            </a:r>
            <a:r>
              <a:rPr lang="en-US" b="1" dirty="0" err="1" smtClean="0"/>
              <a:t>Penelitian</a:t>
            </a:r>
            <a:r>
              <a:rPr lang="en-US" b="1" dirty="0" smtClean="0"/>
              <a:t> </a:t>
            </a:r>
            <a:r>
              <a:rPr lang="en-US" b="1" dirty="0" err="1" smtClean="0"/>
              <a:t>Evaluasi</a:t>
            </a:r>
            <a:r>
              <a:rPr lang="en-US" b="1" dirty="0" smtClean="0"/>
              <a:t> Program </a:t>
            </a:r>
            <a:r>
              <a:rPr lang="en-US" b="1" dirty="0" err="1" smtClean="0"/>
              <a:t>Studi</a:t>
            </a:r>
            <a:endParaRPr lang="en-US" b="1" dirty="0" smtClean="0"/>
          </a:p>
          <a:p>
            <a:pPr marL="971550">
              <a:spcBef>
                <a:spcPts val="0"/>
              </a:spcBef>
              <a:buFont typeface="Wingdings" panose="05000000000000000000" pitchFamily="2" charset="2"/>
              <a:buChar char="ü"/>
              <a:defRPr/>
            </a:pPr>
            <a:endParaRPr lang="id-ID" sz="2000" dirty="0"/>
          </a:p>
          <a:p>
            <a:pPr marL="971550">
              <a:spcBef>
                <a:spcPts val="0"/>
              </a:spcBef>
              <a:buFont typeface="Wingdings" panose="05000000000000000000" pitchFamily="2" charset="2"/>
              <a:buChar char="ü"/>
              <a:defRPr/>
            </a:pPr>
            <a:r>
              <a:rPr lang="id-ID" sz="2000" dirty="0" smtClean="0"/>
              <a:t>Efektivitas </a:t>
            </a:r>
            <a:r>
              <a:rPr lang="id-ID" sz="2000" dirty="0"/>
              <a:t>Kurikulum </a:t>
            </a:r>
          </a:p>
          <a:p>
            <a:pPr marL="971550">
              <a:spcBef>
                <a:spcPts val="0"/>
              </a:spcBef>
              <a:buFont typeface="Wingdings" panose="05000000000000000000" pitchFamily="2" charset="2"/>
              <a:buChar char="ü"/>
              <a:defRPr/>
            </a:pPr>
            <a:r>
              <a:rPr lang="es-ES" sz="2000" dirty="0" err="1" smtClean="0"/>
              <a:t>Efektivitas</a:t>
            </a:r>
            <a:r>
              <a:rPr lang="es-ES" sz="2000" dirty="0" smtClean="0"/>
              <a:t> </a:t>
            </a:r>
            <a:r>
              <a:rPr lang="es-ES" sz="2000" dirty="0" err="1"/>
              <a:t>Layanan</a:t>
            </a:r>
            <a:r>
              <a:rPr lang="es-ES" sz="2000" dirty="0"/>
              <a:t> </a:t>
            </a:r>
            <a:r>
              <a:rPr lang="es-ES" sz="2000" dirty="0" err="1"/>
              <a:t>Bantuan</a:t>
            </a:r>
            <a:r>
              <a:rPr lang="es-ES" sz="2000" dirty="0"/>
              <a:t> </a:t>
            </a:r>
            <a:r>
              <a:rPr lang="es-ES" sz="2000" dirty="0" err="1"/>
              <a:t>Belajar</a:t>
            </a:r>
            <a:r>
              <a:rPr lang="es-ES" sz="2000" dirty="0"/>
              <a:t> </a:t>
            </a:r>
          </a:p>
          <a:p>
            <a:pPr marL="971550">
              <a:spcBef>
                <a:spcPts val="0"/>
              </a:spcBef>
              <a:buFont typeface="Wingdings" panose="05000000000000000000" pitchFamily="2" charset="2"/>
              <a:buChar char="ü"/>
              <a:defRPr/>
            </a:pPr>
            <a:r>
              <a:rPr lang="id-ID" sz="2000" dirty="0" smtClean="0"/>
              <a:t>Peningkatan </a:t>
            </a:r>
            <a:r>
              <a:rPr lang="id-ID" sz="2000" dirty="0"/>
              <a:t>Kualitas Pembelajaran </a:t>
            </a:r>
          </a:p>
          <a:p>
            <a:pPr marL="971550">
              <a:spcBef>
                <a:spcPts val="0"/>
              </a:spcBef>
              <a:buFont typeface="Wingdings" panose="05000000000000000000" pitchFamily="2" charset="2"/>
              <a:buChar char="ü"/>
              <a:defRPr/>
            </a:pPr>
            <a:r>
              <a:rPr lang="id-ID" sz="2000" dirty="0" smtClean="0"/>
              <a:t>Efektivitas </a:t>
            </a:r>
            <a:r>
              <a:rPr lang="id-ID" sz="2000" dirty="0"/>
              <a:t>Pembimbingan Praktik/Praktikum </a:t>
            </a:r>
          </a:p>
          <a:p>
            <a:pPr marL="971550">
              <a:spcBef>
                <a:spcPts val="0"/>
              </a:spcBef>
              <a:buFont typeface="Wingdings" panose="05000000000000000000" pitchFamily="2" charset="2"/>
              <a:buChar char="ü"/>
              <a:defRPr/>
            </a:pPr>
            <a:r>
              <a:rPr lang="id-ID" sz="2000" dirty="0" smtClean="0"/>
              <a:t>Efektivitas </a:t>
            </a:r>
            <a:r>
              <a:rPr lang="id-ID" sz="2000" dirty="0"/>
              <a:t>Pemanfaatan Dry Lab </a:t>
            </a:r>
          </a:p>
          <a:p>
            <a:pPr marL="971550">
              <a:spcBef>
                <a:spcPts val="0"/>
              </a:spcBef>
              <a:buFont typeface="Wingdings" panose="05000000000000000000" pitchFamily="2" charset="2"/>
              <a:buChar char="ü"/>
              <a:defRPr/>
            </a:pPr>
            <a:r>
              <a:rPr lang="id-ID" sz="2000" dirty="0" smtClean="0"/>
              <a:t>Effektivitas </a:t>
            </a:r>
            <a:r>
              <a:rPr lang="id-ID" sz="2000" dirty="0"/>
              <a:t>Pemanfaatan Kit Tutorial (level Prodi) </a:t>
            </a:r>
          </a:p>
          <a:p>
            <a:pPr marL="971550">
              <a:spcBef>
                <a:spcPts val="0"/>
              </a:spcBef>
              <a:buFont typeface="Wingdings" panose="05000000000000000000" pitchFamily="2" charset="2"/>
              <a:buChar char="ü"/>
              <a:defRPr/>
            </a:pPr>
            <a:r>
              <a:rPr lang="es-ES" sz="2000" dirty="0" err="1" smtClean="0"/>
              <a:t>Efektivitas</a:t>
            </a:r>
            <a:r>
              <a:rPr lang="es-ES" sz="2000" dirty="0" smtClean="0"/>
              <a:t> </a:t>
            </a:r>
            <a:r>
              <a:rPr lang="es-ES" sz="2000" dirty="0" err="1"/>
              <a:t>Evaluasi</a:t>
            </a:r>
            <a:r>
              <a:rPr lang="es-ES" sz="2000" dirty="0"/>
              <a:t> </a:t>
            </a:r>
            <a:r>
              <a:rPr lang="es-ES" sz="2000" dirty="0" err="1"/>
              <a:t>Hasil</a:t>
            </a:r>
            <a:r>
              <a:rPr lang="es-ES" sz="2000" dirty="0"/>
              <a:t> </a:t>
            </a:r>
            <a:r>
              <a:rPr lang="es-ES" sz="2000" dirty="0" err="1"/>
              <a:t>Belajar</a:t>
            </a:r>
            <a:r>
              <a:rPr lang="es-ES" sz="2000" dirty="0"/>
              <a:t> </a:t>
            </a:r>
          </a:p>
          <a:p>
            <a:pPr marL="971550">
              <a:spcBef>
                <a:spcPts val="0"/>
              </a:spcBef>
              <a:buFont typeface="Wingdings" panose="05000000000000000000" pitchFamily="2" charset="2"/>
              <a:buChar char="ü"/>
              <a:defRPr/>
            </a:pPr>
            <a:r>
              <a:rPr lang="id-ID" sz="2000" dirty="0" smtClean="0"/>
              <a:t>Penelitian </a:t>
            </a:r>
            <a:r>
              <a:rPr lang="id-ID" sz="2000" dirty="0"/>
              <a:t>Relevansi dan Daya Saing Program Studi </a:t>
            </a:r>
          </a:p>
          <a:p>
            <a:pPr marL="971550">
              <a:spcBef>
                <a:spcPts val="0"/>
              </a:spcBef>
              <a:buFont typeface="Wingdings" panose="05000000000000000000" pitchFamily="2" charset="2"/>
              <a:buChar char="ü"/>
              <a:defRPr/>
            </a:pPr>
            <a:r>
              <a:rPr lang="id-ID" sz="2000" dirty="0" smtClean="0"/>
              <a:t>Evaluasi </a:t>
            </a:r>
            <a:r>
              <a:rPr lang="id-ID" sz="2000" dirty="0"/>
              <a:t>tentang Kinerja Akademik Dosen </a:t>
            </a:r>
          </a:p>
          <a:p>
            <a:pPr marL="971550">
              <a:spcBef>
                <a:spcPts val="0"/>
              </a:spcBef>
              <a:buFont typeface="Wingdings" panose="05000000000000000000" pitchFamily="2" charset="2"/>
              <a:buChar char="ü"/>
              <a:defRPr/>
            </a:pPr>
            <a:r>
              <a:rPr lang="id-ID" sz="2000" dirty="0" smtClean="0"/>
              <a:t>Dst </a:t>
            </a:r>
            <a:endParaRPr lang="id-ID" sz="2000" dirty="0"/>
          </a:p>
          <a:p>
            <a:pPr marL="1085850">
              <a:buFont typeface="Wingdings" panose="05000000000000000000" pitchFamily="2" charset="2"/>
              <a:buChar char="ü"/>
              <a:defRPr/>
            </a:pPr>
            <a:endParaRPr lang="en-US" sz="2000" dirty="0" smtClean="0"/>
          </a:p>
          <a:p>
            <a:pPr>
              <a:defRPr/>
            </a:pPr>
            <a:endParaRPr lang="id-ID" altLang="id-ID" dirty="0" smtClean="0"/>
          </a:p>
        </p:txBody>
      </p:sp>
      <p:sp>
        <p:nvSpPr>
          <p:cNvPr id="5" name="Slide Number Placeholder 4"/>
          <p:cNvSpPr>
            <a:spLocks noGrp="1"/>
          </p:cNvSpPr>
          <p:nvPr>
            <p:ph type="sldNum" sz="quarter" idx="10"/>
          </p:nvPr>
        </p:nvSpPr>
        <p:spPr/>
        <p:txBody>
          <a:bodyPr/>
          <a:lstStyle/>
          <a:p>
            <a:fld id="{496A9C3C-3919-4E99-B2A7-86714BC3244A}" type="slidenum">
              <a:rPr lang="en-US" smtClean="0"/>
              <a:pPr/>
              <a:t>15</a:t>
            </a:fld>
            <a:endParaRPr lang="en-US"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solidFill>
            <a:schemeClr val="bg1">
              <a:lumMod val="95000"/>
            </a:schemeClr>
          </a:solidFill>
        </p:spPr>
        <p:txBody>
          <a:bodyPr/>
          <a:lstStyle/>
          <a:p>
            <a:pPr>
              <a:defRPr/>
            </a:pPr>
            <a:r>
              <a:rPr lang="en-US" altLang="en-US" sz="4800" dirty="0" err="1" smtClean="0"/>
              <a:t>Penelitian</a:t>
            </a:r>
            <a:r>
              <a:rPr lang="en-US" altLang="en-US" sz="4800" dirty="0" smtClean="0"/>
              <a:t> </a:t>
            </a:r>
            <a:r>
              <a:rPr lang="en-US" altLang="en-US" sz="4800" dirty="0" err="1" smtClean="0"/>
              <a:t>ke</a:t>
            </a:r>
            <a:r>
              <a:rPr lang="en-US" altLang="en-US" sz="4800" dirty="0" smtClean="0"/>
              <a:t>-UT-an 2017</a:t>
            </a:r>
          </a:p>
        </p:txBody>
      </p:sp>
      <p:sp>
        <p:nvSpPr>
          <p:cNvPr id="23555" name="Content Placeholder 3"/>
          <p:cNvSpPr>
            <a:spLocks noGrp="1"/>
          </p:cNvSpPr>
          <p:nvPr>
            <p:ph sz="half" idx="2"/>
          </p:nvPr>
        </p:nvSpPr>
        <p:spPr>
          <a:xfrm>
            <a:off x="650875" y="2500313"/>
            <a:ext cx="5745163" cy="6480175"/>
          </a:xfrm>
          <a:solidFill>
            <a:srgbClr val="CCFFFF"/>
          </a:solidFill>
        </p:spPr>
        <p:txBody>
          <a:bodyPr/>
          <a:lstStyle/>
          <a:p>
            <a:pPr marL="0" indent="0">
              <a:buFont typeface="Gill Sans"/>
              <a:buNone/>
              <a:defRPr/>
            </a:pPr>
            <a:r>
              <a:rPr lang="en-US" altLang="id-ID" sz="3200" b="1" dirty="0" err="1" smtClean="0"/>
              <a:t>Penelitian</a:t>
            </a:r>
            <a:r>
              <a:rPr lang="en-US" altLang="id-ID" sz="3200" b="1" dirty="0" smtClean="0"/>
              <a:t> </a:t>
            </a:r>
            <a:r>
              <a:rPr lang="en-US" altLang="id-ID" sz="3200" b="1" dirty="0" err="1" smtClean="0"/>
              <a:t>Kolaborasi</a:t>
            </a:r>
            <a:r>
              <a:rPr lang="en-US" altLang="id-ID" sz="3200" b="1" dirty="0" smtClean="0"/>
              <a:t> </a:t>
            </a:r>
            <a:r>
              <a:rPr lang="en-US" altLang="id-ID" sz="3200" b="1" dirty="0" err="1" smtClean="0"/>
              <a:t>Luar</a:t>
            </a:r>
            <a:r>
              <a:rPr lang="en-US" altLang="id-ID" sz="3200" b="1" dirty="0" smtClean="0"/>
              <a:t> </a:t>
            </a:r>
            <a:r>
              <a:rPr lang="en-US" altLang="id-ID" sz="3200" b="1" dirty="0" err="1" smtClean="0"/>
              <a:t>Negeri</a:t>
            </a:r>
            <a:endParaRPr lang="en-US" altLang="id-ID" sz="3200" b="1" dirty="0" smtClean="0"/>
          </a:p>
          <a:p>
            <a:pPr marL="0" indent="0">
              <a:spcBef>
                <a:spcPts val="0"/>
              </a:spcBef>
              <a:buFont typeface="Gill Sans"/>
              <a:buNone/>
              <a:defRPr/>
            </a:pPr>
            <a:endParaRPr lang="en-US" altLang="id-ID" sz="3200" b="1" dirty="0" smtClean="0"/>
          </a:p>
          <a:p>
            <a:pPr marL="628650" indent="-628650">
              <a:spcBef>
                <a:spcPts val="0"/>
              </a:spcBef>
              <a:buFont typeface="Gill Sans"/>
              <a:buNone/>
              <a:defRPr/>
            </a:pPr>
            <a:r>
              <a:rPr lang="en-US" altLang="id-ID" sz="2800" b="1" dirty="0" smtClean="0"/>
              <a:t>PJ: </a:t>
            </a:r>
            <a:r>
              <a:rPr lang="en-US" altLang="id-ID" sz="2800" dirty="0" smtClean="0"/>
              <a:t>PAU</a:t>
            </a:r>
          </a:p>
          <a:p>
            <a:pPr marL="0">
              <a:spcBef>
                <a:spcPts val="0"/>
              </a:spcBef>
              <a:defRPr/>
            </a:pPr>
            <a:r>
              <a:rPr lang="en-US" altLang="id-ID" sz="3200" b="1" dirty="0" err="1"/>
              <a:t>Biaya</a:t>
            </a:r>
            <a:r>
              <a:rPr lang="en-US" altLang="id-ID" sz="2800" dirty="0"/>
              <a:t>: </a:t>
            </a:r>
            <a:r>
              <a:rPr lang="en-US" altLang="id-ID" sz="2800" dirty="0" err="1" smtClean="0"/>
              <a:t>maks</a:t>
            </a:r>
            <a:r>
              <a:rPr lang="en-US" altLang="id-ID" sz="2800" dirty="0" smtClean="0"/>
              <a:t> 100 </a:t>
            </a:r>
            <a:r>
              <a:rPr lang="en-US" altLang="id-ID" sz="2800" dirty="0" err="1" smtClean="0"/>
              <a:t>juta</a:t>
            </a:r>
            <a:endParaRPr lang="en-US" altLang="id-ID" sz="2800" dirty="0" smtClean="0"/>
          </a:p>
          <a:p>
            <a:pPr marL="0" indent="0">
              <a:spcBef>
                <a:spcPts val="0"/>
              </a:spcBef>
              <a:buFont typeface="Gill Sans"/>
              <a:buNone/>
              <a:defRPr/>
            </a:pPr>
            <a:endParaRPr lang="en-US" sz="3200" b="1" dirty="0" smtClean="0"/>
          </a:p>
          <a:p>
            <a:pPr marL="493713">
              <a:spcBef>
                <a:spcPts val="0"/>
              </a:spcBef>
              <a:defRPr/>
            </a:pPr>
            <a:r>
              <a:rPr lang="en-US" sz="3200" b="1" dirty="0" err="1" smtClean="0"/>
              <a:t>Penugasan</a:t>
            </a:r>
            <a:r>
              <a:rPr lang="en-US" sz="3200" b="1" dirty="0" smtClean="0"/>
              <a:t> </a:t>
            </a:r>
            <a:r>
              <a:rPr lang="en-US" sz="3200" dirty="0" err="1" smtClean="0"/>
              <a:t>dari</a:t>
            </a:r>
            <a:r>
              <a:rPr lang="en-US" sz="3200" dirty="0" smtClean="0"/>
              <a:t> </a:t>
            </a:r>
            <a:r>
              <a:rPr lang="en-US" sz="3200" dirty="0" err="1" smtClean="0"/>
              <a:t>Rektor</a:t>
            </a:r>
            <a:endParaRPr lang="en-US" sz="3200" dirty="0" smtClean="0"/>
          </a:p>
          <a:p>
            <a:pPr marL="571500">
              <a:spcBef>
                <a:spcPts val="0"/>
              </a:spcBef>
              <a:defRPr/>
            </a:pPr>
            <a:r>
              <a:rPr lang="id-ID" sz="2800" b="1" dirty="0" smtClean="0"/>
              <a:t>Ketua </a:t>
            </a:r>
            <a:r>
              <a:rPr lang="id-ID" sz="2800" b="1" dirty="0"/>
              <a:t>peneliti </a:t>
            </a:r>
            <a:r>
              <a:rPr lang="id-ID" sz="2800" dirty="0"/>
              <a:t>adalah dosen UT dengan gelar akademik </a:t>
            </a:r>
            <a:r>
              <a:rPr lang="id-ID" sz="2800" dirty="0" smtClean="0"/>
              <a:t>S-3 </a:t>
            </a:r>
            <a:endParaRPr lang="id-ID" sz="2800" dirty="0"/>
          </a:p>
          <a:p>
            <a:pPr marL="514350">
              <a:spcBef>
                <a:spcPts val="0"/>
              </a:spcBef>
              <a:defRPr/>
            </a:pPr>
            <a:r>
              <a:rPr lang="id-ID" sz="2800" b="1" dirty="0" smtClean="0"/>
              <a:t>Jumlah </a:t>
            </a:r>
            <a:r>
              <a:rPr lang="id-ID" sz="2800" b="1" dirty="0"/>
              <a:t>tim peneliti </a:t>
            </a:r>
            <a:r>
              <a:rPr lang="id-ID" sz="2800" dirty="0"/>
              <a:t>dari UT maksimum tiga orang dengan gelar akademik minimum </a:t>
            </a:r>
            <a:r>
              <a:rPr lang="id-ID" sz="2800" dirty="0" smtClean="0"/>
              <a:t>S2 </a:t>
            </a:r>
            <a:endParaRPr lang="id-ID" sz="2800" dirty="0"/>
          </a:p>
          <a:p>
            <a:pPr marL="493713">
              <a:spcBef>
                <a:spcPts val="0"/>
              </a:spcBef>
              <a:defRPr/>
            </a:pPr>
            <a:endParaRPr lang="id-ID" sz="2800" dirty="0"/>
          </a:p>
          <a:p>
            <a:pPr marL="0" indent="0">
              <a:spcBef>
                <a:spcPts val="0"/>
              </a:spcBef>
              <a:buFont typeface="Gill Sans"/>
              <a:buNone/>
              <a:defRPr/>
            </a:pPr>
            <a:endParaRPr lang="en-US" altLang="id-ID" sz="2800" dirty="0"/>
          </a:p>
          <a:p>
            <a:pPr marL="0" indent="0">
              <a:spcBef>
                <a:spcPts val="0"/>
              </a:spcBef>
              <a:buFont typeface="Gill Sans"/>
              <a:buNone/>
              <a:defRPr/>
            </a:pPr>
            <a:endParaRPr lang="en-US" altLang="id-ID" sz="2800" dirty="0" smtClean="0"/>
          </a:p>
        </p:txBody>
      </p:sp>
      <p:sp>
        <p:nvSpPr>
          <p:cNvPr id="23556" name="Content Placeholder 6"/>
          <p:cNvSpPr>
            <a:spLocks noGrp="1"/>
          </p:cNvSpPr>
          <p:nvPr>
            <p:ph sz="quarter" idx="4"/>
          </p:nvPr>
        </p:nvSpPr>
        <p:spPr>
          <a:xfrm>
            <a:off x="6605588" y="2500313"/>
            <a:ext cx="5748337" cy="6480175"/>
          </a:xfrm>
          <a:solidFill>
            <a:srgbClr val="CCFFFF"/>
          </a:solidFill>
        </p:spPr>
        <p:txBody>
          <a:bodyPr/>
          <a:lstStyle/>
          <a:p>
            <a:pPr marL="493713">
              <a:spcBef>
                <a:spcPts val="0"/>
              </a:spcBef>
              <a:defRPr/>
            </a:pPr>
            <a:r>
              <a:rPr lang="en-US" b="1" dirty="0" err="1" smtClean="0"/>
              <a:t>Contoh</a:t>
            </a:r>
            <a:r>
              <a:rPr lang="en-US" b="1" dirty="0" smtClean="0"/>
              <a:t> </a:t>
            </a:r>
            <a:r>
              <a:rPr lang="en-US" b="1" dirty="0" err="1" smtClean="0"/>
              <a:t>penelitian</a:t>
            </a:r>
            <a:r>
              <a:rPr lang="en-US" b="1" dirty="0" smtClean="0"/>
              <a:t> </a:t>
            </a:r>
            <a:r>
              <a:rPr lang="en-US" b="1" dirty="0" err="1" smtClean="0"/>
              <a:t>kolaborasi</a:t>
            </a:r>
            <a:r>
              <a:rPr lang="en-US" b="1" dirty="0" smtClean="0"/>
              <a:t> </a:t>
            </a:r>
            <a:r>
              <a:rPr lang="en-US" b="1" dirty="0" err="1" smtClean="0"/>
              <a:t>tahun</a:t>
            </a:r>
            <a:r>
              <a:rPr lang="en-US" b="1" dirty="0" smtClean="0"/>
              <a:t> 2016</a:t>
            </a:r>
          </a:p>
          <a:p>
            <a:pPr marL="971550">
              <a:spcBef>
                <a:spcPts val="0"/>
              </a:spcBef>
              <a:buFont typeface="Wingdings" panose="05000000000000000000" pitchFamily="2" charset="2"/>
              <a:buChar char="ü"/>
              <a:defRPr/>
            </a:pPr>
            <a:endParaRPr lang="id-ID" sz="2000" dirty="0"/>
          </a:p>
          <a:p>
            <a:pPr marL="971550">
              <a:spcBef>
                <a:spcPts val="0"/>
              </a:spcBef>
              <a:buFont typeface="Wingdings" panose="05000000000000000000" pitchFamily="2" charset="2"/>
              <a:buChar char="ü"/>
              <a:defRPr/>
            </a:pPr>
            <a:r>
              <a:rPr lang="en-US" dirty="0" err="1" smtClean="0"/>
              <a:t>Capitalising</a:t>
            </a:r>
            <a:r>
              <a:rPr lang="en-US" dirty="0" smtClean="0"/>
              <a:t> open education in ASEAN</a:t>
            </a:r>
          </a:p>
          <a:p>
            <a:pPr marL="971550">
              <a:spcBef>
                <a:spcPts val="0"/>
              </a:spcBef>
              <a:buFont typeface="Wingdings" panose="05000000000000000000" pitchFamily="2" charset="2"/>
              <a:buChar char="ü"/>
              <a:defRPr/>
            </a:pPr>
            <a:r>
              <a:rPr lang="en-US" dirty="0" err="1" smtClean="0"/>
              <a:t>Labour</a:t>
            </a:r>
            <a:r>
              <a:rPr lang="en-US" dirty="0" smtClean="0"/>
              <a:t> migration in ASEAN</a:t>
            </a:r>
          </a:p>
          <a:p>
            <a:pPr marL="971550">
              <a:spcBef>
                <a:spcPts val="0"/>
              </a:spcBef>
              <a:buFont typeface="Wingdings" panose="05000000000000000000" pitchFamily="2" charset="2"/>
              <a:buChar char="ü"/>
              <a:defRPr/>
            </a:pPr>
            <a:r>
              <a:rPr lang="en-US" dirty="0" smtClean="0"/>
              <a:t>Employers’ satisfaction</a:t>
            </a:r>
          </a:p>
          <a:p>
            <a:pPr marL="971550">
              <a:spcBef>
                <a:spcPts val="0"/>
              </a:spcBef>
              <a:buFont typeface="Wingdings" panose="05000000000000000000" pitchFamily="2" charset="2"/>
              <a:buChar char="ü"/>
              <a:defRPr/>
            </a:pPr>
            <a:r>
              <a:rPr lang="en-US" dirty="0" smtClean="0"/>
              <a:t>Satisfaction and perceived learning </a:t>
            </a:r>
            <a:r>
              <a:rPr lang="en-US" dirty="0"/>
              <a:t>o</a:t>
            </a:r>
            <a:r>
              <a:rPr lang="en-US" dirty="0" smtClean="0"/>
              <a:t>utcomes in online learning</a:t>
            </a:r>
          </a:p>
          <a:p>
            <a:pPr marL="971550">
              <a:spcBef>
                <a:spcPts val="0"/>
              </a:spcBef>
              <a:buFont typeface="Wingdings" panose="05000000000000000000" pitchFamily="2" charset="2"/>
              <a:buChar char="ü"/>
              <a:defRPr/>
            </a:pPr>
            <a:r>
              <a:rPr lang="en-US" dirty="0" smtClean="0"/>
              <a:t>Students’ persistence</a:t>
            </a:r>
          </a:p>
          <a:p>
            <a:pPr marL="971550">
              <a:spcBef>
                <a:spcPts val="0"/>
              </a:spcBef>
              <a:buFont typeface="Wingdings" panose="05000000000000000000" pitchFamily="2" charset="2"/>
              <a:buChar char="ü"/>
              <a:defRPr/>
            </a:pPr>
            <a:endParaRPr lang="id-ID" dirty="0"/>
          </a:p>
          <a:p>
            <a:pPr marL="592137" indent="0">
              <a:buFont typeface="Gill Sans"/>
              <a:buNone/>
              <a:defRPr/>
            </a:pPr>
            <a:endParaRPr lang="en-US" sz="2000" dirty="0" smtClean="0"/>
          </a:p>
          <a:p>
            <a:pPr>
              <a:defRPr/>
            </a:pPr>
            <a:endParaRPr lang="id-ID" altLang="id-ID" dirty="0" smtClean="0"/>
          </a:p>
        </p:txBody>
      </p:sp>
      <p:sp>
        <p:nvSpPr>
          <p:cNvPr id="5" name="Slide Number Placeholder 4"/>
          <p:cNvSpPr>
            <a:spLocks noGrp="1"/>
          </p:cNvSpPr>
          <p:nvPr>
            <p:ph type="sldNum" sz="quarter" idx="10"/>
          </p:nvPr>
        </p:nvSpPr>
        <p:spPr/>
        <p:txBody>
          <a:bodyPr/>
          <a:lstStyle/>
          <a:p>
            <a:fld id="{496A9C3C-3919-4E99-B2A7-86714BC3244A}" type="slidenum">
              <a:rPr lang="en-US" smtClean="0"/>
              <a:pPr/>
              <a:t>16</a:t>
            </a:fld>
            <a:endParaRPr lang="en-US" dirty="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ctrTitle"/>
          </p:nvPr>
        </p:nvSpPr>
        <p:spPr>
          <a:xfrm>
            <a:off x="3189288" y="915988"/>
            <a:ext cx="8408987" cy="1081087"/>
          </a:xfrm>
          <a:solidFill>
            <a:schemeClr val="bg1">
              <a:lumMod val="95000"/>
            </a:schemeClr>
          </a:solidFill>
        </p:spPr>
        <p:txBody>
          <a:bodyPr/>
          <a:lstStyle/>
          <a:p>
            <a:pPr>
              <a:defRPr/>
            </a:pPr>
            <a:r>
              <a:rPr lang="en-US" altLang="en-US" sz="4800" dirty="0" err="1" smtClean="0"/>
              <a:t>Penelitian</a:t>
            </a:r>
            <a:r>
              <a:rPr lang="en-US" altLang="en-US" sz="4800" dirty="0" smtClean="0"/>
              <a:t> DRPM 2017</a:t>
            </a:r>
          </a:p>
        </p:txBody>
      </p:sp>
      <p:graphicFrame>
        <p:nvGraphicFramePr>
          <p:cNvPr id="2" name="Diagram 1"/>
          <p:cNvGraphicFramePr/>
          <p:nvPr/>
        </p:nvGraphicFramePr>
        <p:xfrm>
          <a:off x="2928408" y="2428529"/>
          <a:ext cx="8669867" cy="4968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extLst>
              <p:ext uri="{D42A27DB-BD31-4B8C-83A1-F6EECF244321}">
                <p14:modId xmlns:p14="http://schemas.microsoft.com/office/powerpoint/2010/main" val="3218191706"/>
              </p:ext>
            </p:extLst>
          </p:nvPr>
        </p:nvGraphicFramePr>
        <p:xfrm>
          <a:off x="2167466" y="6677000"/>
          <a:ext cx="8669867" cy="108975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Slide Number Placeholder 5"/>
          <p:cNvSpPr>
            <a:spLocks noGrp="1"/>
          </p:cNvSpPr>
          <p:nvPr>
            <p:ph type="sldNum" sz="quarter" idx="10"/>
          </p:nvPr>
        </p:nvSpPr>
        <p:spPr/>
        <p:txBody>
          <a:bodyPr/>
          <a:lstStyle/>
          <a:p>
            <a:fld id="{496A9C3C-3919-4E99-B2A7-86714BC3244A}" type="slidenum">
              <a:rPr lang="en-US" smtClean="0"/>
              <a:pPr/>
              <a:t>17</a:t>
            </a:fld>
            <a:endParaRPr lang="en-US"/>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ctrTitle"/>
          </p:nvPr>
        </p:nvSpPr>
        <p:spPr>
          <a:xfrm>
            <a:off x="3189288" y="915988"/>
            <a:ext cx="8408987" cy="1081087"/>
          </a:xfrm>
        </p:spPr>
        <p:txBody>
          <a:bodyPr/>
          <a:lstStyle/>
          <a:p>
            <a:r>
              <a:rPr lang="en-US" altLang="en-US" sz="4800" smtClean="0"/>
              <a:t>Penelitian DRPM 2017</a:t>
            </a:r>
          </a:p>
        </p:txBody>
      </p:sp>
      <p:pic>
        <p:nvPicPr>
          <p:cNvPr id="36867"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963" y="2284413"/>
            <a:ext cx="12542837" cy="688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0"/>
          </p:nvPr>
        </p:nvSpPr>
        <p:spPr/>
        <p:txBody>
          <a:bodyPr/>
          <a:lstStyle/>
          <a:p>
            <a:fld id="{496A9C3C-3919-4E99-B2A7-86714BC3244A}" type="slidenum">
              <a:rPr lang="en-US" smtClean="0"/>
              <a:pPr/>
              <a:t>18</a:t>
            </a:fld>
            <a:endParaRPr lang="en-US"/>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ctrTitle"/>
          </p:nvPr>
        </p:nvSpPr>
        <p:spPr>
          <a:xfrm>
            <a:off x="3189288" y="915988"/>
            <a:ext cx="8408987" cy="1081087"/>
          </a:xfrm>
        </p:spPr>
        <p:txBody>
          <a:bodyPr/>
          <a:lstStyle/>
          <a:p>
            <a:r>
              <a:rPr lang="en-US" altLang="en-US" sz="4800" smtClean="0"/>
              <a:t>Penelitian DRPM 2017</a:t>
            </a:r>
          </a:p>
        </p:txBody>
      </p:sp>
      <p:pic>
        <p:nvPicPr>
          <p:cNvPr id="38915"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563" y="2284413"/>
            <a:ext cx="12457112"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0"/>
          </p:nvPr>
        </p:nvSpPr>
        <p:spPr/>
        <p:txBody>
          <a:bodyPr/>
          <a:lstStyle/>
          <a:p>
            <a:fld id="{496A9C3C-3919-4E99-B2A7-86714BC3244A}" type="slidenum">
              <a:rPr lang="en-US" smtClean="0"/>
              <a:pPr/>
              <a:t>19</a:t>
            </a:fld>
            <a:endParaRPr lang="en-US"/>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ctrTitle"/>
          </p:nvPr>
        </p:nvSpPr>
        <p:spPr>
          <a:xfrm>
            <a:off x="3406775" y="484188"/>
            <a:ext cx="8783638" cy="1081087"/>
          </a:xfrm>
          <a:solidFill>
            <a:schemeClr val="bg2">
              <a:lumMod val="20000"/>
              <a:lumOff val="80000"/>
            </a:schemeClr>
          </a:solidFill>
        </p:spPr>
        <p:txBody>
          <a:bodyPr/>
          <a:lstStyle/>
          <a:p>
            <a:pPr>
              <a:defRPr/>
            </a:pPr>
            <a:r>
              <a:rPr lang="en-US" altLang="en-US" sz="4800" dirty="0" err="1" smtClean="0"/>
              <a:t>Jadwal</a:t>
            </a:r>
            <a:r>
              <a:rPr lang="en-US" altLang="en-US" sz="4800" dirty="0" smtClean="0"/>
              <a:t> </a:t>
            </a:r>
            <a:r>
              <a:rPr lang="en-US" altLang="en-US" sz="4800" dirty="0" err="1" smtClean="0"/>
              <a:t>Penelitian</a:t>
            </a:r>
            <a:r>
              <a:rPr lang="en-US" altLang="en-US" sz="4800" dirty="0" smtClean="0"/>
              <a:t> 2017</a:t>
            </a:r>
          </a:p>
        </p:txBody>
      </p:sp>
      <p:sp>
        <p:nvSpPr>
          <p:cNvPr id="6" name="Slide Number Placeholder 5"/>
          <p:cNvSpPr>
            <a:spLocks noGrp="1"/>
          </p:cNvSpPr>
          <p:nvPr>
            <p:ph type="sldNum" sz="quarter" idx="10"/>
          </p:nvPr>
        </p:nvSpPr>
        <p:spPr/>
        <p:txBody>
          <a:bodyPr/>
          <a:lstStyle/>
          <a:p>
            <a:fld id="{496A9C3C-3919-4E99-B2A7-86714BC3244A}" type="slidenum">
              <a:rPr lang="en-US" smtClean="0"/>
              <a:pPr/>
              <a:t>2</a:t>
            </a:fld>
            <a:endParaRPr lang="en-US"/>
          </a:p>
        </p:txBody>
      </p:sp>
      <p:graphicFrame>
        <p:nvGraphicFramePr>
          <p:cNvPr id="2" name="Diagram 1"/>
          <p:cNvGraphicFramePr/>
          <p:nvPr>
            <p:extLst>
              <p:ext uri="{D42A27DB-BD31-4B8C-83A1-F6EECF244321}">
                <p14:modId xmlns:p14="http://schemas.microsoft.com/office/powerpoint/2010/main" val="2683759151"/>
              </p:ext>
            </p:extLst>
          </p:nvPr>
        </p:nvGraphicFramePr>
        <p:xfrm>
          <a:off x="957784" y="2284512"/>
          <a:ext cx="11377264" cy="5779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ctrTitle"/>
          </p:nvPr>
        </p:nvSpPr>
        <p:spPr>
          <a:xfrm>
            <a:off x="3189288" y="915988"/>
            <a:ext cx="8408987" cy="1081087"/>
          </a:xfrm>
        </p:spPr>
        <p:txBody>
          <a:bodyPr/>
          <a:lstStyle/>
          <a:p>
            <a:r>
              <a:rPr lang="en-US" altLang="en-US" sz="4800" smtClean="0"/>
              <a:t>Penelitian DRPM 2017</a:t>
            </a:r>
          </a:p>
        </p:txBody>
      </p:sp>
      <p:pic>
        <p:nvPicPr>
          <p:cNvPr id="40963"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200275"/>
            <a:ext cx="12487275"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0"/>
          </p:nvPr>
        </p:nvSpPr>
        <p:spPr/>
        <p:txBody>
          <a:bodyPr/>
          <a:lstStyle/>
          <a:p>
            <a:fld id="{496A9C3C-3919-4E99-B2A7-86714BC3244A}" type="slidenum">
              <a:rPr lang="en-US" smtClean="0"/>
              <a:pPr/>
              <a:t>20</a:t>
            </a:fld>
            <a:endParaRPr lang="en-US"/>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ctrTitle"/>
          </p:nvPr>
        </p:nvSpPr>
        <p:spPr>
          <a:xfrm>
            <a:off x="3189288" y="915988"/>
            <a:ext cx="8408987" cy="1081087"/>
          </a:xfrm>
        </p:spPr>
        <p:txBody>
          <a:bodyPr/>
          <a:lstStyle/>
          <a:p>
            <a:r>
              <a:rPr lang="en-US" altLang="en-US" sz="4800" smtClean="0"/>
              <a:t>Penelitian DRPM 2017</a:t>
            </a:r>
          </a:p>
        </p:txBody>
      </p:sp>
      <p:pic>
        <p:nvPicPr>
          <p:cNvPr id="43011"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450" y="2176463"/>
            <a:ext cx="12679363" cy="702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0"/>
          </p:nvPr>
        </p:nvSpPr>
        <p:spPr/>
        <p:txBody>
          <a:bodyPr/>
          <a:lstStyle/>
          <a:p>
            <a:fld id="{496A9C3C-3919-4E99-B2A7-86714BC3244A}" type="slidenum">
              <a:rPr lang="en-US" smtClean="0"/>
              <a:pPr/>
              <a:t>21</a:t>
            </a:fld>
            <a:endParaRPr lang="en-US"/>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ctrTitle"/>
          </p:nvPr>
        </p:nvSpPr>
        <p:spPr>
          <a:xfrm>
            <a:off x="3189288" y="915988"/>
            <a:ext cx="8408987" cy="1081087"/>
          </a:xfrm>
        </p:spPr>
        <p:txBody>
          <a:bodyPr/>
          <a:lstStyle/>
          <a:p>
            <a:r>
              <a:rPr lang="en-US" altLang="en-US" sz="4800" smtClean="0"/>
              <a:t>Penelitian DRPM 2017</a:t>
            </a:r>
          </a:p>
        </p:txBody>
      </p:sp>
      <p:pic>
        <p:nvPicPr>
          <p:cNvPr id="45059"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205038"/>
            <a:ext cx="12499975"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0"/>
          </p:nvPr>
        </p:nvSpPr>
        <p:spPr/>
        <p:txBody>
          <a:bodyPr/>
          <a:lstStyle/>
          <a:p>
            <a:fld id="{496A9C3C-3919-4E99-B2A7-86714BC3244A}" type="slidenum">
              <a:rPr lang="en-US" smtClean="0"/>
              <a:pPr/>
              <a:t>22</a:t>
            </a:fld>
            <a:endParaRPr lang="en-US"/>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ctrTitle"/>
          </p:nvPr>
        </p:nvSpPr>
        <p:spPr>
          <a:xfrm>
            <a:off x="3189288" y="915988"/>
            <a:ext cx="8408987" cy="1081087"/>
          </a:xfrm>
        </p:spPr>
        <p:txBody>
          <a:bodyPr/>
          <a:lstStyle/>
          <a:p>
            <a:r>
              <a:rPr lang="en-US" altLang="en-US" sz="4800" smtClean="0"/>
              <a:t>Penelitian DRPM 2017</a:t>
            </a:r>
          </a:p>
        </p:txBody>
      </p:sp>
      <p:pic>
        <p:nvPicPr>
          <p:cNvPr id="47107"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284413"/>
            <a:ext cx="12623800" cy="707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0"/>
          </p:nvPr>
        </p:nvSpPr>
        <p:spPr/>
        <p:txBody>
          <a:bodyPr/>
          <a:lstStyle/>
          <a:p>
            <a:fld id="{496A9C3C-3919-4E99-B2A7-86714BC3244A}" type="slidenum">
              <a:rPr lang="en-US" smtClean="0"/>
              <a:pPr/>
              <a:t>23</a:t>
            </a:fld>
            <a:endParaRPr lang="en-US"/>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ctrTitle"/>
          </p:nvPr>
        </p:nvSpPr>
        <p:spPr>
          <a:xfrm>
            <a:off x="3189288" y="915988"/>
            <a:ext cx="8408987" cy="1081087"/>
          </a:xfrm>
        </p:spPr>
        <p:txBody>
          <a:bodyPr/>
          <a:lstStyle/>
          <a:p>
            <a:r>
              <a:rPr lang="en-US" altLang="en-US" sz="4800" smtClean="0"/>
              <a:t>Penelitian DRPM 2017</a:t>
            </a:r>
          </a:p>
        </p:txBody>
      </p:sp>
      <p:pic>
        <p:nvPicPr>
          <p:cNvPr id="49155"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563" y="2195513"/>
            <a:ext cx="12734925" cy="700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0"/>
          </p:nvPr>
        </p:nvSpPr>
        <p:spPr/>
        <p:txBody>
          <a:bodyPr/>
          <a:lstStyle/>
          <a:p>
            <a:fld id="{496A9C3C-3919-4E99-B2A7-86714BC3244A}" type="slidenum">
              <a:rPr lang="en-US" smtClean="0"/>
              <a:pPr/>
              <a:t>24</a:t>
            </a:fld>
            <a:endParaRPr lang="en-US"/>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ctrTitle"/>
          </p:nvPr>
        </p:nvSpPr>
        <p:spPr>
          <a:xfrm>
            <a:off x="3189288" y="915988"/>
            <a:ext cx="8408987" cy="1081087"/>
          </a:xfrm>
        </p:spPr>
        <p:txBody>
          <a:bodyPr/>
          <a:lstStyle/>
          <a:p>
            <a:r>
              <a:rPr lang="en-US" altLang="en-US" sz="4800" smtClean="0"/>
              <a:t>Penelitian DRPM 2017</a:t>
            </a:r>
          </a:p>
        </p:txBody>
      </p:sp>
      <p:pic>
        <p:nvPicPr>
          <p:cNvPr id="51203"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563" y="2195513"/>
            <a:ext cx="12457112" cy="685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0"/>
          </p:nvPr>
        </p:nvSpPr>
        <p:spPr/>
        <p:txBody>
          <a:bodyPr/>
          <a:lstStyle/>
          <a:p>
            <a:fld id="{496A9C3C-3919-4E99-B2A7-86714BC3244A}" type="slidenum">
              <a:rPr lang="en-US" smtClean="0"/>
              <a:pPr/>
              <a:t>25</a:t>
            </a:fld>
            <a:endParaRPr lang="en-US"/>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ctrTitle"/>
          </p:nvPr>
        </p:nvSpPr>
        <p:spPr>
          <a:xfrm>
            <a:off x="3189288" y="915988"/>
            <a:ext cx="8408987" cy="1081087"/>
          </a:xfrm>
        </p:spPr>
        <p:txBody>
          <a:bodyPr/>
          <a:lstStyle/>
          <a:p>
            <a:r>
              <a:rPr lang="en-US" altLang="en-US" sz="4800" smtClean="0"/>
              <a:t>Penelitian DRPM 2017</a:t>
            </a:r>
          </a:p>
        </p:txBody>
      </p:sp>
      <p:pic>
        <p:nvPicPr>
          <p:cNvPr id="53251"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563" y="2195513"/>
            <a:ext cx="12603162" cy="692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0"/>
          </p:nvPr>
        </p:nvSpPr>
        <p:spPr/>
        <p:txBody>
          <a:bodyPr/>
          <a:lstStyle/>
          <a:p>
            <a:fld id="{496A9C3C-3919-4E99-B2A7-86714BC3244A}" type="slidenum">
              <a:rPr lang="en-US" smtClean="0"/>
              <a:pPr/>
              <a:t>26</a:t>
            </a:fld>
            <a:endParaRPr lang="en-US"/>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ctrTitle"/>
          </p:nvPr>
        </p:nvSpPr>
        <p:spPr>
          <a:xfrm>
            <a:off x="3189288" y="915988"/>
            <a:ext cx="8408987" cy="1081087"/>
          </a:xfrm>
        </p:spPr>
        <p:txBody>
          <a:bodyPr/>
          <a:lstStyle/>
          <a:p>
            <a:r>
              <a:rPr lang="en-US" altLang="en-US" sz="4800" smtClean="0"/>
              <a:t>Penelitian DRPM 2017</a:t>
            </a:r>
          </a:p>
        </p:txBody>
      </p:sp>
      <p:pic>
        <p:nvPicPr>
          <p:cNvPr id="55299"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025" y="2205038"/>
            <a:ext cx="12368213" cy="677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0"/>
          </p:nvPr>
        </p:nvSpPr>
        <p:spPr/>
        <p:txBody>
          <a:bodyPr/>
          <a:lstStyle/>
          <a:p>
            <a:fld id="{496A9C3C-3919-4E99-B2A7-86714BC3244A}" type="slidenum">
              <a:rPr lang="en-US" smtClean="0"/>
              <a:pPr/>
              <a:t>27</a:t>
            </a:fld>
            <a:endParaRPr lang="en-US"/>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ctrTitle"/>
          </p:nvPr>
        </p:nvSpPr>
        <p:spPr>
          <a:xfrm>
            <a:off x="3189288" y="915988"/>
            <a:ext cx="8408987" cy="1081087"/>
          </a:xfrm>
        </p:spPr>
        <p:txBody>
          <a:bodyPr/>
          <a:lstStyle/>
          <a:p>
            <a:r>
              <a:rPr lang="en-US" altLang="en-US" sz="4800" smtClean="0"/>
              <a:t>Penelitian DRPM 2017</a:t>
            </a:r>
          </a:p>
        </p:txBody>
      </p:sp>
      <p:pic>
        <p:nvPicPr>
          <p:cNvPr id="57347"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450" y="2205038"/>
            <a:ext cx="12523788"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0"/>
          </p:nvPr>
        </p:nvSpPr>
        <p:spPr/>
        <p:txBody>
          <a:bodyPr/>
          <a:lstStyle/>
          <a:p>
            <a:fld id="{496A9C3C-3919-4E99-B2A7-86714BC3244A}" type="slidenum">
              <a:rPr lang="en-US" smtClean="0"/>
              <a:pPr/>
              <a:t>28</a:t>
            </a:fld>
            <a:endParaRPr lang="en-US"/>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ctrTitle"/>
          </p:nvPr>
        </p:nvSpPr>
        <p:spPr>
          <a:xfrm>
            <a:off x="3189288" y="915988"/>
            <a:ext cx="8408987" cy="1081087"/>
          </a:xfrm>
        </p:spPr>
        <p:txBody>
          <a:bodyPr/>
          <a:lstStyle/>
          <a:p>
            <a:r>
              <a:rPr lang="en-US" altLang="en-US" sz="4800" smtClean="0"/>
              <a:t>Penelitian DRPM 2017</a:t>
            </a:r>
          </a:p>
        </p:txBody>
      </p:sp>
      <p:pic>
        <p:nvPicPr>
          <p:cNvPr id="59395"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450" y="2205038"/>
            <a:ext cx="12499975"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0"/>
          </p:nvPr>
        </p:nvSpPr>
        <p:spPr/>
        <p:txBody>
          <a:bodyPr/>
          <a:lstStyle/>
          <a:p>
            <a:fld id="{496A9C3C-3919-4E99-B2A7-86714BC3244A}" type="slidenum">
              <a:rPr lang="en-US" smtClean="0"/>
              <a:pPr/>
              <a:t>29</a:t>
            </a:fld>
            <a:endParaRPr lang="en-US"/>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ctrTitle"/>
          </p:nvPr>
        </p:nvSpPr>
        <p:spPr>
          <a:xfrm>
            <a:off x="3406775" y="484188"/>
            <a:ext cx="8783638" cy="1081087"/>
          </a:xfrm>
          <a:solidFill>
            <a:schemeClr val="bg2">
              <a:lumMod val="20000"/>
              <a:lumOff val="80000"/>
            </a:schemeClr>
          </a:solidFill>
        </p:spPr>
        <p:txBody>
          <a:bodyPr/>
          <a:lstStyle/>
          <a:p>
            <a:pPr>
              <a:defRPr/>
            </a:pPr>
            <a:r>
              <a:rPr lang="en-US" altLang="en-US" sz="4800" dirty="0" err="1" smtClean="0"/>
              <a:t>Jadwal</a:t>
            </a:r>
            <a:r>
              <a:rPr lang="en-US" altLang="en-US" sz="4800" dirty="0" smtClean="0"/>
              <a:t> </a:t>
            </a:r>
            <a:r>
              <a:rPr lang="en-US" altLang="en-US" sz="4800" dirty="0" err="1" smtClean="0"/>
              <a:t>Penelitian</a:t>
            </a:r>
            <a:r>
              <a:rPr lang="en-US" altLang="en-US" sz="4800" dirty="0" smtClean="0"/>
              <a:t> 2017</a:t>
            </a:r>
          </a:p>
        </p:txBody>
      </p:sp>
      <p:graphicFrame>
        <p:nvGraphicFramePr>
          <p:cNvPr id="5" name="Diagram 4"/>
          <p:cNvGraphicFramePr/>
          <p:nvPr/>
        </p:nvGraphicFramePr>
        <p:xfrm>
          <a:off x="885776" y="2212504"/>
          <a:ext cx="11521280" cy="5779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p:cNvSpPr>
            <a:spLocks noGrp="1"/>
          </p:cNvSpPr>
          <p:nvPr>
            <p:ph type="sldNum" sz="quarter" idx="10"/>
          </p:nvPr>
        </p:nvSpPr>
        <p:spPr/>
        <p:txBody>
          <a:bodyPr/>
          <a:lstStyle/>
          <a:p>
            <a:fld id="{496A9C3C-3919-4E99-B2A7-86714BC3244A}" type="slidenum">
              <a:rPr lang="en-US" smtClean="0"/>
              <a:pPr/>
              <a:t>3</a:t>
            </a:fld>
            <a:endParaRPr lang="en-US"/>
          </a:p>
        </p:txBody>
      </p:sp>
    </p:spTree>
    <p:extLst>
      <p:ext uri="{BB962C8B-B14F-4D97-AF65-F5344CB8AC3E}">
        <p14:creationId xmlns:p14="http://schemas.microsoft.com/office/powerpoint/2010/main" val="937607718"/>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ctrTitle"/>
          </p:nvPr>
        </p:nvSpPr>
        <p:spPr>
          <a:xfrm>
            <a:off x="3189288" y="915988"/>
            <a:ext cx="8408987" cy="1081087"/>
          </a:xfrm>
        </p:spPr>
        <p:txBody>
          <a:bodyPr/>
          <a:lstStyle/>
          <a:p>
            <a:r>
              <a:rPr lang="en-US" altLang="en-US" sz="4800" smtClean="0"/>
              <a:t>Penelitian DRPM 2017</a:t>
            </a:r>
          </a:p>
        </p:txBody>
      </p:sp>
      <p:pic>
        <p:nvPicPr>
          <p:cNvPr id="61443"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463" y="2284413"/>
            <a:ext cx="12098337" cy="674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0"/>
          </p:nvPr>
        </p:nvSpPr>
        <p:spPr/>
        <p:txBody>
          <a:bodyPr/>
          <a:lstStyle/>
          <a:p>
            <a:fld id="{496A9C3C-3919-4E99-B2A7-86714BC3244A}" type="slidenum">
              <a:rPr lang="en-US" smtClean="0"/>
              <a:pPr/>
              <a:t>30</a:t>
            </a:fld>
            <a:endParaRPr lang="en-US"/>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ctrTitle"/>
          </p:nvPr>
        </p:nvSpPr>
        <p:spPr>
          <a:xfrm>
            <a:off x="3189288" y="915988"/>
            <a:ext cx="8408987" cy="1081087"/>
          </a:xfrm>
        </p:spPr>
        <p:txBody>
          <a:bodyPr/>
          <a:lstStyle/>
          <a:p>
            <a:r>
              <a:rPr lang="en-US" altLang="en-US" sz="4800" smtClean="0"/>
              <a:t>Penelitian DRPM 2017</a:t>
            </a:r>
          </a:p>
        </p:txBody>
      </p:sp>
      <p:pic>
        <p:nvPicPr>
          <p:cNvPr id="63491"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450" y="2212975"/>
            <a:ext cx="12842875" cy="669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0"/>
          </p:nvPr>
        </p:nvSpPr>
        <p:spPr/>
        <p:txBody>
          <a:bodyPr/>
          <a:lstStyle/>
          <a:p>
            <a:fld id="{496A9C3C-3919-4E99-B2A7-86714BC3244A}" type="slidenum">
              <a:rPr lang="en-US" smtClean="0"/>
              <a:pPr/>
              <a:t>31</a:t>
            </a:fld>
            <a:endParaRPr lang="en-US"/>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ctrTitle"/>
          </p:nvPr>
        </p:nvSpPr>
        <p:spPr>
          <a:xfrm>
            <a:off x="3189288" y="915988"/>
            <a:ext cx="8408987" cy="1081087"/>
          </a:xfrm>
        </p:spPr>
        <p:txBody>
          <a:bodyPr/>
          <a:lstStyle/>
          <a:p>
            <a:r>
              <a:rPr lang="en-US" altLang="en-US" sz="4800" smtClean="0"/>
              <a:t>Penelitian DRPM 2017</a:t>
            </a:r>
          </a:p>
        </p:txBody>
      </p:sp>
      <p:pic>
        <p:nvPicPr>
          <p:cNvPr id="65539"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450" y="2181225"/>
            <a:ext cx="12595225" cy="696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0"/>
          </p:nvPr>
        </p:nvSpPr>
        <p:spPr/>
        <p:txBody>
          <a:bodyPr/>
          <a:lstStyle/>
          <a:p>
            <a:fld id="{496A9C3C-3919-4E99-B2A7-86714BC3244A}" type="slidenum">
              <a:rPr lang="en-US" smtClean="0"/>
              <a:pPr/>
              <a:t>32</a:t>
            </a:fld>
            <a:endParaRPr lang="en-US"/>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ctrTitle"/>
          </p:nvPr>
        </p:nvSpPr>
        <p:spPr>
          <a:xfrm>
            <a:off x="3189288" y="915988"/>
            <a:ext cx="8408987" cy="1081087"/>
          </a:xfrm>
        </p:spPr>
        <p:txBody>
          <a:bodyPr/>
          <a:lstStyle/>
          <a:p>
            <a:r>
              <a:rPr lang="en-US" altLang="en-US" sz="4800" smtClean="0"/>
              <a:t>Penelitian DRPM 2017</a:t>
            </a:r>
          </a:p>
        </p:txBody>
      </p:sp>
      <p:pic>
        <p:nvPicPr>
          <p:cNvPr id="67587"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284413"/>
            <a:ext cx="12458700" cy="703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0"/>
          </p:nvPr>
        </p:nvSpPr>
        <p:spPr/>
        <p:txBody>
          <a:bodyPr/>
          <a:lstStyle/>
          <a:p>
            <a:fld id="{496A9C3C-3919-4E99-B2A7-86714BC3244A}" type="slidenum">
              <a:rPr lang="en-US" smtClean="0"/>
              <a:pPr/>
              <a:t>33</a:t>
            </a:fld>
            <a:endParaRPr lang="en-US"/>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ctrTitle"/>
          </p:nvPr>
        </p:nvSpPr>
        <p:spPr>
          <a:xfrm>
            <a:off x="3189288" y="915988"/>
            <a:ext cx="8408987" cy="1081087"/>
          </a:xfrm>
        </p:spPr>
        <p:txBody>
          <a:bodyPr/>
          <a:lstStyle/>
          <a:p>
            <a:r>
              <a:rPr lang="en-US" altLang="en-US" sz="4800" smtClean="0"/>
              <a:t>Penelitian DRPM 2017</a:t>
            </a:r>
          </a:p>
        </p:txBody>
      </p:sp>
      <p:pic>
        <p:nvPicPr>
          <p:cNvPr id="69635"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284413"/>
            <a:ext cx="12242800" cy="680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0"/>
          </p:nvPr>
        </p:nvSpPr>
        <p:spPr/>
        <p:txBody>
          <a:bodyPr/>
          <a:lstStyle/>
          <a:p>
            <a:fld id="{496A9C3C-3919-4E99-B2A7-86714BC3244A}" type="slidenum">
              <a:rPr lang="en-US" smtClean="0"/>
              <a:pPr/>
              <a:t>34</a:t>
            </a:fld>
            <a:endParaRPr lang="en-US"/>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ctrTitle"/>
          </p:nvPr>
        </p:nvSpPr>
        <p:spPr>
          <a:xfrm>
            <a:off x="3189288" y="915988"/>
            <a:ext cx="8408987" cy="1081087"/>
          </a:xfrm>
          <a:solidFill>
            <a:schemeClr val="bg1">
              <a:lumMod val="95000"/>
            </a:schemeClr>
          </a:solidFill>
        </p:spPr>
        <p:txBody>
          <a:bodyPr/>
          <a:lstStyle/>
          <a:p>
            <a:pPr>
              <a:defRPr/>
            </a:pPr>
            <a:r>
              <a:rPr lang="en-US" altLang="en-US" sz="4800" dirty="0" err="1"/>
              <a:t>Penelitian</a:t>
            </a:r>
            <a:r>
              <a:rPr lang="en-US" altLang="en-US" sz="4800" dirty="0"/>
              <a:t> DRPM 2017</a:t>
            </a:r>
          </a:p>
        </p:txBody>
      </p:sp>
      <p:sp>
        <p:nvSpPr>
          <p:cNvPr id="3" name="Subtitle 2"/>
          <p:cNvSpPr>
            <a:spLocks noGrp="1"/>
          </p:cNvSpPr>
          <p:nvPr>
            <p:ph type="subTitle" idx="1"/>
          </p:nvPr>
        </p:nvSpPr>
        <p:spPr>
          <a:xfrm>
            <a:off x="741363" y="2212975"/>
            <a:ext cx="11593512" cy="6048375"/>
          </a:xfrm>
        </p:spPr>
        <p:txBody>
          <a:bodyPr/>
          <a:lstStyle/>
          <a:p>
            <a:pPr algn="l">
              <a:spcBef>
                <a:spcPts val="0"/>
              </a:spcBef>
              <a:buSzPct val="100000"/>
              <a:defRPr/>
            </a:pPr>
            <a:endParaRPr lang="en-US" altLang="en-US" sz="4000" dirty="0">
              <a:latin typeface="Calibri" panose="020F0502020204030204" pitchFamily="34" charset="0"/>
              <a:cs typeface="Arial" panose="020B0604020202020204" pitchFamily="34" charset="0"/>
              <a:sym typeface="Gill Sans" pitchFamily="1" charset="0"/>
            </a:endParaRPr>
          </a:p>
          <a:p>
            <a:pPr marL="571500" indent="-571500" algn="l">
              <a:spcBef>
                <a:spcPts val="0"/>
              </a:spcBef>
              <a:buSzPct val="100000"/>
              <a:buFont typeface="Wingdings" panose="05000000000000000000" pitchFamily="2" charset="2"/>
              <a:buChar char="§"/>
              <a:defRPr/>
            </a:pPr>
            <a:endParaRPr lang="en-US" altLang="en-US" sz="4000" dirty="0">
              <a:latin typeface="Calibri" panose="020F0502020204030204" pitchFamily="34" charset="0"/>
              <a:cs typeface="Arial" panose="020B0604020202020204" pitchFamily="34" charset="0"/>
              <a:sym typeface="Gill Sans" pitchFamily="1" charset="0"/>
            </a:endParaRPr>
          </a:p>
          <a:p>
            <a:pPr marL="571500" indent="-571500" algn="l">
              <a:spcBef>
                <a:spcPts val="0"/>
              </a:spcBef>
              <a:buSzPct val="100000"/>
              <a:buFont typeface="Wingdings" panose="05000000000000000000" pitchFamily="2" charset="2"/>
              <a:buChar char="§"/>
              <a:defRPr/>
            </a:pPr>
            <a:endParaRPr lang="en-US" altLang="en-US" sz="4000" dirty="0">
              <a:latin typeface="Calibri" panose="020F0502020204030204" pitchFamily="34" charset="0"/>
              <a:cs typeface="Arial" panose="020B0604020202020204" pitchFamily="34" charset="0"/>
              <a:sym typeface="Gill Sans" pitchFamily="1" charset="0"/>
            </a:endParaRPr>
          </a:p>
          <a:p>
            <a:pPr marL="506412" lvl="1" algn="l">
              <a:spcBef>
                <a:spcPts val="0"/>
              </a:spcBef>
              <a:buSzPct val="100000"/>
              <a:defRPr/>
            </a:pPr>
            <a:endParaRPr lang="en-US" altLang="en-US" sz="4000" dirty="0">
              <a:latin typeface="Calibri" panose="020F0502020204030204" pitchFamily="34" charset="0"/>
              <a:cs typeface="Arial" panose="020B0604020202020204" pitchFamily="34" charset="0"/>
              <a:sym typeface="Gill Sans" pitchFamily="1" charset="0"/>
            </a:endParaRPr>
          </a:p>
          <a:p>
            <a:pPr marL="1028700" lvl="1" indent="-522288" algn="l">
              <a:spcBef>
                <a:spcPts val="0"/>
              </a:spcBef>
              <a:buSzPct val="100000"/>
              <a:buFont typeface="Wingdings" panose="05000000000000000000" pitchFamily="2" charset="2"/>
              <a:buChar char="§"/>
              <a:defRPr/>
            </a:pPr>
            <a:endParaRPr lang="en-US" altLang="en-US" sz="4000" dirty="0">
              <a:latin typeface="Calibri" panose="020F0502020204030204" pitchFamily="34" charset="0"/>
              <a:cs typeface="Arial" panose="020B0604020202020204" pitchFamily="34" charset="0"/>
              <a:sym typeface="Gill Sans" pitchFamily="1" charset="0"/>
            </a:endParaRPr>
          </a:p>
          <a:p>
            <a:pPr marL="571500" indent="-571500" algn="l">
              <a:spcBef>
                <a:spcPts val="0"/>
              </a:spcBef>
              <a:buSzPct val="100000"/>
              <a:buFont typeface="Arial" panose="020B0604020202020204" pitchFamily="34" charset="0"/>
              <a:buChar char="•"/>
              <a:defRPr/>
            </a:pPr>
            <a:endParaRPr lang="en-US" altLang="en-US" sz="4000" dirty="0">
              <a:latin typeface="Calibri" panose="020F0502020204030204" pitchFamily="34" charset="0"/>
              <a:cs typeface="Arial" panose="020B0604020202020204" pitchFamily="34" charset="0"/>
              <a:sym typeface="Gill Sans" pitchFamily="1" charset="0"/>
            </a:endParaRPr>
          </a:p>
          <a:p>
            <a:pPr algn="l">
              <a:buSzPct val="100000"/>
              <a:defRPr/>
            </a:pPr>
            <a:endParaRPr lang="en-US" altLang="en-US" sz="4000" dirty="0">
              <a:latin typeface="Calibri" panose="020F0502020204030204" pitchFamily="34" charset="0"/>
              <a:cs typeface="Arial" panose="020B0604020202020204" pitchFamily="34" charset="0"/>
              <a:sym typeface="Gill Sans" pitchFamily="1" charset="0"/>
            </a:endParaRPr>
          </a:p>
          <a:p>
            <a:pPr algn="l">
              <a:spcBef>
                <a:spcPts val="0"/>
              </a:spcBef>
              <a:buSzPct val="100000"/>
              <a:defRPr/>
            </a:pPr>
            <a:endParaRPr lang="en-US" altLang="en-US" sz="4000" dirty="0">
              <a:latin typeface="Calibri" panose="020F0502020204030204" pitchFamily="34" charset="0"/>
              <a:cs typeface="Arial" panose="020B0604020202020204" pitchFamily="34" charset="0"/>
              <a:sym typeface="Gill Sans" pitchFamily="1" charset="0"/>
            </a:endParaRPr>
          </a:p>
          <a:p>
            <a:pPr marL="514350" indent="-514350" algn="l">
              <a:buFont typeface="Arial" panose="020B0604020202020204" pitchFamily="34" charset="0"/>
              <a:buChar char="•"/>
              <a:defRPr/>
            </a:pPr>
            <a:endParaRPr lang="en-US" sz="4000" dirty="0">
              <a:latin typeface="Calibri" panose="020F0502020204030204" pitchFamily="34" charset="0"/>
              <a:cs typeface="Arial" panose="020B0604020202020204" pitchFamily="34" charset="0"/>
              <a:sym typeface="Gill Sans" pitchFamily="1" charset="0"/>
            </a:endParaRPr>
          </a:p>
          <a:p>
            <a:pPr marL="457200" indent="-457200" algn="l">
              <a:buFont typeface="Arial" panose="020B0604020202020204" pitchFamily="34" charset="0"/>
              <a:buChar char="•"/>
              <a:defRPr/>
            </a:pPr>
            <a:endParaRPr lang="en-US" sz="4000" dirty="0">
              <a:latin typeface="Calibri" panose="020F0502020204030204" pitchFamily="34" charset="0"/>
              <a:cs typeface="Arial" panose="020B0604020202020204" pitchFamily="34" charset="0"/>
              <a:sym typeface="Gill Sans" pitchFamily="1" charset="0"/>
            </a:endParaRPr>
          </a:p>
          <a:p>
            <a:pPr marL="457200" indent="-457200" algn="l">
              <a:buFont typeface="Arial" panose="020B0604020202020204" pitchFamily="34" charset="0"/>
              <a:buChar char="•"/>
              <a:defRPr/>
            </a:pPr>
            <a:endParaRPr lang="en-US" sz="4000" dirty="0">
              <a:latin typeface="Calibri" panose="020F0502020204030204" pitchFamily="34" charset="0"/>
              <a:cs typeface="Arial" panose="020B0604020202020204" pitchFamily="34" charset="0"/>
              <a:sym typeface="Gill Sans" pitchFamily="1" charset="0"/>
            </a:endParaRPr>
          </a:p>
        </p:txBody>
      </p:sp>
      <p:graphicFrame>
        <p:nvGraphicFramePr>
          <p:cNvPr id="2" name="Diagram 1"/>
          <p:cNvGraphicFramePr/>
          <p:nvPr/>
        </p:nvGraphicFramePr>
        <p:xfrm>
          <a:off x="2167466" y="1986844"/>
          <a:ext cx="8669867" cy="5779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p:cNvGrpSpPr/>
          <p:nvPr/>
        </p:nvGrpSpPr>
        <p:grpSpPr>
          <a:xfrm>
            <a:off x="2191433" y="6821016"/>
            <a:ext cx="8333010" cy="538970"/>
            <a:chOff x="336856" y="275392"/>
            <a:chExt cx="8333010" cy="538970"/>
          </a:xfrm>
          <a:scene3d>
            <a:camera prst="orthographicFront"/>
            <a:lightRig rig="threePt" dir="t">
              <a:rot lat="0" lon="0" rev="7500000"/>
            </a:lightRig>
          </a:scene3d>
        </p:grpSpPr>
        <p:sp>
          <p:nvSpPr>
            <p:cNvPr id="6" name="Rectangle 5"/>
            <p:cNvSpPr/>
            <p:nvPr/>
          </p:nvSpPr>
          <p:spPr>
            <a:xfrm>
              <a:off x="336856" y="275392"/>
              <a:ext cx="8333010" cy="538970"/>
            </a:xfrm>
            <a:prstGeom prst="rect">
              <a:avLst/>
            </a:prstGeom>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7" name="Rectangle 6"/>
            <p:cNvSpPr/>
            <p:nvPr/>
          </p:nvSpPr>
          <p:spPr>
            <a:xfrm>
              <a:off x="336856" y="275392"/>
              <a:ext cx="8333010" cy="53897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32497" tIns="50800" rIns="50800" bIns="50800" numCol="1" spcCol="1270" anchor="ctr" anchorCtr="0">
              <a:noAutofit/>
            </a:bodyPr>
            <a:lstStyle/>
            <a:p>
              <a:pPr lvl="0" algn="l" defTabSz="889000">
                <a:lnSpc>
                  <a:spcPct val="90000"/>
                </a:lnSpc>
                <a:spcBef>
                  <a:spcPct val="0"/>
                </a:spcBef>
                <a:spcAft>
                  <a:spcPct val="35000"/>
                </a:spcAft>
              </a:pPr>
              <a:r>
                <a:rPr lang="en-US" sz="2000" kern="1200" dirty="0" err="1" smtClean="0"/>
                <a:t>Sumber</a:t>
              </a:r>
              <a:r>
                <a:rPr lang="en-US" sz="2000" kern="1200" dirty="0" smtClean="0"/>
                <a:t>: </a:t>
              </a:r>
              <a:r>
                <a:rPr lang="en-US" sz="2000" kern="1200" dirty="0" err="1" smtClean="0"/>
                <a:t>Kebijakan</a:t>
              </a:r>
              <a:r>
                <a:rPr lang="en-US" sz="2000" kern="1200" dirty="0" smtClean="0"/>
                <a:t> </a:t>
              </a:r>
              <a:r>
                <a:rPr lang="en-US" sz="2000" kern="1200" dirty="0" err="1" smtClean="0"/>
                <a:t>Pengelolaan</a:t>
              </a:r>
              <a:r>
                <a:rPr lang="en-US" sz="2000" kern="1200" dirty="0" smtClean="0"/>
                <a:t> </a:t>
              </a:r>
              <a:r>
                <a:rPr lang="en-US" sz="2000" kern="1200" dirty="0" err="1" smtClean="0"/>
                <a:t>Penelitian</a:t>
              </a:r>
              <a:r>
                <a:rPr lang="en-US" sz="2000" kern="1200" dirty="0" smtClean="0"/>
                <a:t> di </a:t>
              </a:r>
              <a:r>
                <a:rPr lang="en-US" sz="2000" kern="1200" dirty="0" err="1" smtClean="0"/>
                <a:t>PT_Prof</a:t>
              </a:r>
              <a:r>
                <a:rPr lang="en-US" sz="2000" kern="1200" dirty="0" smtClean="0"/>
                <a:t>. </a:t>
              </a:r>
              <a:r>
                <a:rPr lang="en-US" sz="2000" kern="1200" dirty="0" err="1" smtClean="0"/>
                <a:t>Agus</a:t>
              </a:r>
              <a:r>
                <a:rPr lang="en-US" sz="2000" kern="1200" dirty="0" smtClean="0"/>
                <a:t> </a:t>
              </a:r>
              <a:r>
                <a:rPr lang="en-US" sz="2000" kern="1200" dirty="0" err="1" smtClean="0"/>
                <a:t>Subekti</a:t>
              </a:r>
              <a:endParaRPr lang="id-ID" sz="2000" kern="1200" dirty="0"/>
            </a:p>
          </p:txBody>
        </p:sp>
      </p:grpSp>
    </p:spTree>
    <p:extLst>
      <p:ext uri="{BB962C8B-B14F-4D97-AF65-F5344CB8AC3E}">
        <p14:creationId xmlns:p14="http://schemas.microsoft.com/office/powerpoint/2010/main" val="1308526631"/>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ctrTitle"/>
          </p:nvPr>
        </p:nvSpPr>
        <p:spPr>
          <a:xfrm>
            <a:off x="3189288" y="915988"/>
            <a:ext cx="8408987" cy="1081087"/>
          </a:xfrm>
          <a:solidFill>
            <a:schemeClr val="bg1">
              <a:lumMod val="95000"/>
            </a:schemeClr>
          </a:solidFill>
        </p:spPr>
        <p:txBody>
          <a:bodyPr/>
          <a:lstStyle/>
          <a:p>
            <a:pPr>
              <a:defRPr/>
            </a:pPr>
            <a:r>
              <a:rPr lang="en-US" altLang="en-US" sz="4800" dirty="0" err="1" smtClean="0"/>
              <a:t>Penelitian</a:t>
            </a:r>
            <a:r>
              <a:rPr lang="en-US" altLang="en-US" sz="4800" dirty="0" smtClean="0"/>
              <a:t> </a:t>
            </a:r>
            <a:r>
              <a:rPr lang="en-US" altLang="en-US" sz="4800" dirty="0"/>
              <a:t>DRPM </a:t>
            </a:r>
            <a:r>
              <a:rPr lang="en-US" altLang="en-US" sz="4800" dirty="0" smtClean="0"/>
              <a:t>2017</a:t>
            </a:r>
          </a:p>
        </p:txBody>
      </p:sp>
      <p:sp>
        <p:nvSpPr>
          <p:cNvPr id="3" name="Subtitle 2"/>
          <p:cNvSpPr>
            <a:spLocks noGrp="1"/>
          </p:cNvSpPr>
          <p:nvPr>
            <p:ph type="subTitle" idx="4294967295"/>
          </p:nvPr>
        </p:nvSpPr>
        <p:spPr>
          <a:xfrm>
            <a:off x="741363" y="2212975"/>
            <a:ext cx="11593512" cy="6048375"/>
          </a:xfrm>
        </p:spPr>
        <p:txBody>
          <a:bodyPr/>
          <a:lstStyle/>
          <a:p>
            <a:pPr algn="l">
              <a:spcBef>
                <a:spcPts val="0"/>
              </a:spcBef>
              <a:buSzPct val="100000"/>
              <a:defRPr/>
            </a:pPr>
            <a:endParaRPr lang="en-US" altLang="en-US" sz="4000" dirty="0">
              <a:latin typeface="Calibri" panose="020F0502020204030204" pitchFamily="34" charset="0"/>
              <a:cs typeface="Arial" panose="020B0604020202020204" pitchFamily="34" charset="0"/>
              <a:sym typeface="Gill Sans" pitchFamily="1" charset="0"/>
            </a:endParaRPr>
          </a:p>
          <a:p>
            <a:pPr marL="571500" indent="-571500" algn="l">
              <a:spcBef>
                <a:spcPts val="0"/>
              </a:spcBef>
              <a:buSzPct val="100000"/>
              <a:buFont typeface="Wingdings" panose="05000000000000000000" pitchFamily="2" charset="2"/>
              <a:buChar char="§"/>
              <a:defRPr/>
            </a:pPr>
            <a:endParaRPr lang="en-US" altLang="en-US" sz="4000" dirty="0">
              <a:latin typeface="Calibri" panose="020F0502020204030204" pitchFamily="34" charset="0"/>
              <a:cs typeface="Arial" panose="020B0604020202020204" pitchFamily="34" charset="0"/>
              <a:sym typeface="Gill Sans" pitchFamily="1" charset="0"/>
            </a:endParaRPr>
          </a:p>
          <a:p>
            <a:pPr marL="571500" indent="-571500" algn="l">
              <a:spcBef>
                <a:spcPts val="0"/>
              </a:spcBef>
              <a:buSzPct val="100000"/>
              <a:buFont typeface="Wingdings" panose="05000000000000000000" pitchFamily="2" charset="2"/>
              <a:buChar char="§"/>
              <a:defRPr/>
            </a:pPr>
            <a:endParaRPr lang="en-US" altLang="en-US" sz="4000" dirty="0">
              <a:latin typeface="Calibri" panose="020F0502020204030204" pitchFamily="34" charset="0"/>
              <a:cs typeface="Arial" panose="020B0604020202020204" pitchFamily="34" charset="0"/>
              <a:sym typeface="Gill Sans" pitchFamily="1" charset="0"/>
            </a:endParaRPr>
          </a:p>
          <a:p>
            <a:pPr marL="506412" lvl="1" algn="l">
              <a:spcBef>
                <a:spcPts val="0"/>
              </a:spcBef>
              <a:buSzPct val="100000"/>
              <a:defRPr/>
            </a:pPr>
            <a:endParaRPr lang="en-US" altLang="en-US" sz="4000" dirty="0">
              <a:latin typeface="Calibri" panose="020F0502020204030204" pitchFamily="34" charset="0"/>
              <a:cs typeface="Arial" panose="020B0604020202020204" pitchFamily="34" charset="0"/>
              <a:sym typeface="Gill Sans" pitchFamily="1" charset="0"/>
            </a:endParaRPr>
          </a:p>
          <a:p>
            <a:pPr marL="1028700" lvl="1" indent="-522288" algn="l">
              <a:spcBef>
                <a:spcPts val="0"/>
              </a:spcBef>
              <a:buSzPct val="100000"/>
              <a:buFont typeface="Wingdings" panose="05000000000000000000" pitchFamily="2" charset="2"/>
              <a:buChar char="§"/>
              <a:defRPr/>
            </a:pPr>
            <a:endParaRPr lang="en-US" altLang="en-US" sz="4000" dirty="0">
              <a:latin typeface="Calibri" panose="020F0502020204030204" pitchFamily="34" charset="0"/>
              <a:cs typeface="Arial" panose="020B0604020202020204" pitchFamily="34" charset="0"/>
              <a:sym typeface="Gill Sans" pitchFamily="1" charset="0"/>
            </a:endParaRPr>
          </a:p>
          <a:p>
            <a:pPr marL="571500" indent="-571500" algn="l">
              <a:spcBef>
                <a:spcPts val="0"/>
              </a:spcBef>
              <a:buSzPct val="100000"/>
              <a:buFont typeface="Arial" panose="020B0604020202020204" pitchFamily="34" charset="0"/>
              <a:buChar char="•"/>
              <a:defRPr/>
            </a:pPr>
            <a:endParaRPr lang="en-US" altLang="en-US" sz="4000" dirty="0">
              <a:latin typeface="Calibri" panose="020F0502020204030204" pitchFamily="34" charset="0"/>
              <a:cs typeface="Arial" panose="020B0604020202020204" pitchFamily="34" charset="0"/>
              <a:sym typeface="Gill Sans" pitchFamily="1" charset="0"/>
            </a:endParaRPr>
          </a:p>
          <a:p>
            <a:pPr algn="l">
              <a:buSzPct val="100000"/>
              <a:defRPr/>
            </a:pPr>
            <a:endParaRPr lang="en-US" altLang="en-US" sz="4000" dirty="0">
              <a:latin typeface="Calibri" panose="020F0502020204030204" pitchFamily="34" charset="0"/>
              <a:cs typeface="Arial" panose="020B0604020202020204" pitchFamily="34" charset="0"/>
              <a:sym typeface="Gill Sans" pitchFamily="1" charset="0"/>
            </a:endParaRPr>
          </a:p>
          <a:p>
            <a:pPr algn="l">
              <a:spcBef>
                <a:spcPts val="0"/>
              </a:spcBef>
              <a:buSzPct val="100000"/>
              <a:defRPr/>
            </a:pPr>
            <a:endParaRPr lang="en-US" altLang="en-US" sz="4000" dirty="0">
              <a:latin typeface="Calibri" panose="020F0502020204030204" pitchFamily="34" charset="0"/>
              <a:cs typeface="Arial" panose="020B0604020202020204" pitchFamily="34" charset="0"/>
              <a:sym typeface="Gill Sans" pitchFamily="1" charset="0"/>
            </a:endParaRPr>
          </a:p>
          <a:p>
            <a:pPr marL="514350" indent="-514350" algn="l">
              <a:buFont typeface="Arial" panose="020B0604020202020204" pitchFamily="34" charset="0"/>
              <a:buChar char="•"/>
              <a:defRPr/>
            </a:pPr>
            <a:endParaRPr lang="en-US" sz="4000" dirty="0">
              <a:latin typeface="Calibri" panose="020F0502020204030204" pitchFamily="34" charset="0"/>
              <a:cs typeface="Arial" panose="020B0604020202020204" pitchFamily="34" charset="0"/>
              <a:sym typeface="Gill Sans" pitchFamily="1" charset="0"/>
            </a:endParaRPr>
          </a:p>
          <a:p>
            <a:pPr marL="457200" indent="-457200" algn="l">
              <a:buFont typeface="Arial" panose="020B0604020202020204" pitchFamily="34" charset="0"/>
              <a:buChar char="•"/>
              <a:defRPr/>
            </a:pPr>
            <a:endParaRPr lang="en-US" sz="4000" dirty="0">
              <a:latin typeface="Calibri" panose="020F0502020204030204" pitchFamily="34" charset="0"/>
              <a:cs typeface="Arial" panose="020B0604020202020204" pitchFamily="34" charset="0"/>
              <a:sym typeface="Gill Sans" pitchFamily="1" charset="0"/>
            </a:endParaRPr>
          </a:p>
          <a:p>
            <a:pPr marL="457200" indent="-457200" algn="l">
              <a:buFont typeface="Arial" panose="020B0604020202020204" pitchFamily="34" charset="0"/>
              <a:buChar char="•"/>
              <a:defRPr/>
            </a:pPr>
            <a:endParaRPr lang="en-US" sz="4000" dirty="0">
              <a:latin typeface="Calibri" panose="020F0502020204030204" pitchFamily="34" charset="0"/>
              <a:cs typeface="Arial" panose="020B0604020202020204" pitchFamily="34" charset="0"/>
              <a:sym typeface="Gill Sans" pitchFamily="1" charset="0"/>
            </a:endParaRPr>
          </a:p>
        </p:txBody>
      </p:sp>
      <p:pic>
        <p:nvPicPr>
          <p:cNvPr id="71684"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025" y="2212975"/>
            <a:ext cx="12266613" cy="691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0"/>
          </p:nvPr>
        </p:nvSpPr>
        <p:spPr/>
        <p:txBody>
          <a:bodyPr/>
          <a:lstStyle/>
          <a:p>
            <a:fld id="{496A9C3C-3919-4E99-B2A7-86714BC3244A}" type="slidenum">
              <a:rPr lang="en-US" smtClean="0"/>
              <a:pPr/>
              <a:t>36</a:t>
            </a:fld>
            <a:endParaRPr lang="en-US"/>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ctrTitle"/>
          </p:nvPr>
        </p:nvSpPr>
        <p:spPr>
          <a:xfrm>
            <a:off x="3189288" y="915988"/>
            <a:ext cx="8408987" cy="1081087"/>
          </a:xfrm>
          <a:solidFill>
            <a:schemeClr val="bg2">
              <a:lumMod val="20000"/>
              <a:lumOff val="80000"/>
            </a:schemeClr>
          </a:solidFill>
        </p:spPr>
        <p:txBody>
          <a:bodyPr/>
          <a:lstStyle/>
          <a:p>
            <a:pPr>
              <a:defRPr/>
            </a:pPr>
            <a:r>
              <a:rPr lang="en-US" altLang="en-US" sz="4800" dirty="0" err="1" smtClean="0"/>
              <a:t>Penelitian</a:t>
            </a:r>
            <a:r>
              <a:rPr lang="en-US" altLang="en-US" sz="4800" dirty="0" smtClean="0"/>
              <a:t> DRPM 2017</a:t>
            </a:r>
          </a:p>
        </p:txBody>
      </p:sp>
      <p:pic>
        <p:nvPicPr>
          <p:cNvPr id="73731"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152650"/>
            <a:ext cx="12095163" cy="675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0"/>
          </p:nvPr>
        </p:nvSpPr>
        <p:spPr/>
        <p:txBody>
          <a:bodyPr/>
          <a:lstStyle/>
          <a:p>
            <a:fld id="{496A9C3C-3919-4E99-B2A7-86714BC3244A}" type="slidenum">
              <a:rPr lang="en-US" smtClean="0"/>
              <a:pPr/>
              <a:t>37</a:t>
            </a:fld>
            <a:endParaRPr lang="en-US"/>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ctrTitle"/>
          </p:nvPr>
        </p:nvSpPr>
        <p:spPr>
          <a:xfrm>
            <a:off x="3189288" y="915988"/>
            <a:ext cx="8408987" cy="1081087"/>
          </a:xfrm>
          <a:solidFill>
            <a:schemeClr val="bg2">
              <a:lumMod val="20000"/>
              <a:lumOff val="80000"/>
            </a:schemeClr>
          </a:solidFill>
        </p:spPr>
        <p:txBody>
          <a:bodyPr/>
          <a:lstStyle/>
          <a:p>
            <a:pPr>
              <a:defRPr/>
            </a:pPr>
            <a:r>
              <a:rPr lang="en-US" altLang="en-US" sz="4800" dirty="0" err="1" smtClean="0"/>
              <a:t>Tahapan</a:t>
            </a:r>
            <a:r>
              <a:rPr lang="en-US" altLang="en-US" sz="4800" dirty="0" smtClean="0"/>
              <a:t> </a:t>
            </a:r>
            <a:r>
              <a:rPr lang="en-US" altLang="en-US" sz="4800" dirty="0" err="1" smtClean="0"/>
              <a:t>Penelitian</a:t>
            </a:r>
            <a:r>
              <a:rPr lang="en-US" altLang="en-US" sz="4800" dirty="0" smtClean="0"/>
              <a:t> DRPM </a:t>
            </a:r>
          </a:p>
        </p:txBody>
      </p:sp>
      <p:pic>
        <p:nvPicPr>
          <p:cNvPr id="75779"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463" y="2284413"/>
            <a:ext cx="12180887" cy="676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0"/>
          </p:nvPr>
        </p:nvSpPr>
        <p:spPr/>
        <p:txBody>
          <a:bodyPr/>
          <a:lstStyle/>
          <a:p>
            <a:fld id="{496A9C3C-3919-4E99-B2A7-86714BC3244A}" type="slidenum">
              <a:rPr lang="en-US" smtClean="0"/>
              <a:pPr/>
              <a:t>38</a:t>
            </a:fld>
            <a:endParaRPr lang="en-US"/>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ctrTitle"/>
          </p:nvPr>
        </p:nvSpPr>
        <p:spPr>
          <a:xfrm>
            <a:off x="3189288" y="915988"/>
            <a:ext cx="8408987" cy="1081087"/>
          </a:xfrm>
          <a:solidFill>
            <a:schemeClr val="bg2">
              <a:lumMod val="20000"/>
              <a:lumOff val="80000"/>
            </a:schemeClr>
          </a:solidFill>
          <a:ln>
            <a:solidFill>
              <a:schemeClr val="accent1"/>
            </a:solidFill>
          </a:ln>
        </p:spPr>
        <p:txBody>
          <a:bodyPr/>
          <a:lstStyle/>
          <a:p>
            <a:pPr>
              <a:defRPr/>
            </a:pPr>
            <a:r>
              <a:rPr lang="en-US" altLang="en-US" sz="4800" dirty="0" err="1" smtClean="0"/>
              <a:t>Tahapan</a:t>
            </a:r>
            <a:r>
              <a:rPr lang="en-US" altLang="en-US" sz="4800" dirty="0" smtClean="0"/>
              <a:t> </a:t>
            </a:r>
            <a:r>
              <a:rPr lang="en-US" altLang="en-US" sz="4800" dirty="0" err="1" smtClean="0"/>
              <a:t>Penelitian</a:t>
            </a:r>
            <a:r>
              <a:rPr lang="en-US" altLang="en-US" sz="4800" dirty="0" smtClean="0"/>
              <a:t> DRPM</a:t>
            </a:r>
          </a:p>
        </p:txBody>
      </p:sp>
      <p:pic>
        <p:nvPicPr>
          <p:cNvPr id="77827"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9925" y="2214563"/>
            <a:ext cx="12263438" cy="669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0"/>
          </p:nvPr>
        </p:nvSpPr>
        <p:spPr/>
        <p:txBody>
          <a:bodyPr/>
          <a:lstStyle/>
          <a:p>
            <a:fld id="{496A9C3C-3919-4E99-B2A7-86714BC3244A}" type="slidenum">
              <a:rPr lang="en-US" smtClean="0"/>
              <a:pPr/>
              <a:t>39</a:t>
            </a:fld>
            <a:endParaRPr lang="en-US"/>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ctrTitle"/>
          </p:nvPr>
        </p:nvSpPr>
        <p:spPr>
          <a:xfrm>
            <a:off x="3406775" y="484188"/>
            <a:ext cx="8783638" cy="1081087"/>
          </a:xfrm>
          <a:solidFill>
            <a:schemeClr val="bg2">
              <a:lumMod val="20000"/>
              <a:lumOff val="80000"/>
            </a:schemeClr>
          </a:solidFill>
        </p:spPr>
        <p:txBody>
          <a:bodyPr/>
          <a:lstStyle/>
          <a:p>
            <a:pPr>
              <a:defRPr/>
            </a:pPr>
            <a:r>
              <a:rPr lang="en-US" altLang="en-US" sz="4800" dirty="0" err="1" smtClean="0"/>
              <a:t>Jadwal</a:t>
            </a:r>
            <a:r>
              <a:rPr lang="en-US" altLang="en-US" sz="4800" dirty="0" smtClean="0"/>
              <a:t> </a:t>
            </a:r>
            <a:r>
              <a:rPr lang="en-US" altLang="en-US" sz="4800" dirty="0" err="1" smtClean="0"/>
              <a:t>Penelitian</a:t>
            </a:r>
            <a:r>
              <a:rPr lang="en-US" altLang="en-US" sz="4800" dirty="0" smtClean="0"/>
              <a:t> 2017</a:t>
            </a:r>
          </a:p>
        </p:txBody>
      </p:sp>
      <p:graphicFrame>
        <p:nvGraphicFramePr>
          <p:cNvPr id="5" name="Diagram 4"/>
          <p:cNvGraphicFramePr/>
          <p:nvPr/>
        </p:nvGraphicFramePr>
        <p:xfrm>
          <a:off x="885776" y="2212504"/>
          <a:ext cx="11881320" cy="6480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p:cNvSpPr>
            <a:spLocks noGrp="1"/>
          </p:cNvSpPr>
          <p:nvPr>
            <p:ph type="sldNum" sz="quarter" idx="10"/>
          </p:nvPr>
        </p:nvSpPr>
        <p:spPr/>
        <p:txBody>
          <a:bodyPr/>
          <a:lstStyle/>
          <a:p>
            <a:fld id="{496A9C3C-3919-4E99-B2A7-86714BC3244A}" type="slidenum">
              <a:rPr lang="en-US" smtClean="0"/>
              <a:pPr/>
              <a:t>4</a:t>
            </a:fld>
            <a:endParaRPr lang="en-US"/>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ctrTitle"/>
          </p:nvPr>
        </p:nvSpPr>
        <p:spPr>
          <a:xfrm>
            <a:off x="3189288" y="915988"/>
            <a:ext cx="8408987" cy="1081087"/>
          </a:xfrm>
          <a:solidFill>
            <a:schemeClr val="bg2">
              <a:lumMod val="20000"/>
              <a:lumOff val="80000"/>
            </a:schemeClr>
          </a:solidFill>
        </p:spPr>
        <p:txBody>
          <a:bodyPr/>
          <a:lstStyle/>
          <a:p>
            <a:pPr>
              <a:defRPr/>
            </a:pPr>
            <a:r>
              <a:rPr lang="en-US" altLang="en-US" sz="4800" dirty="0" err="1" smtClean="0"/>
              <a:t>Tahapan</a:t>
            </a:r>
            <a:r>
              <a:rPr lang="en-US" altLang="en-US" sz="4800" dirty="0" smtClean="0"/>
              <a:t> </a:t>
            </a:r>
            <a:r>
              <a:rPr lang="en-US" altLang="en-US" sz="4800" dirty="0" err="1" smtClean="0"/>
              <a:t>Penelitian</a:t>
            </a:r>
            <a:r>
              <a:rPr lang="en-US" altLang="en-US" sz="4800" dirty="0" smtClean="0"/>
              <a:t> DRPM</a:t>
            </a:r>
          </a:p>
        </p:txBody>
      </p:sp>
      <p:pic>
        <p:nvPicPr>
          <p:cNvPr id="79875"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284413"/>
            <a:ext cx="12169775" cy="679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0"/>
          </p:nvPr>
        </p:nvSpPr>
        <p:spPr/>
        <p:txBody>
          <a:bodyPr/>
          <a:lstStyle/>
          <a:p>
            <a:fld id="{496A9C3C-3919-4E99-B2A7-86714BC3244A}" type="slidenum">
              <a:rPr lang="en-US" smtClean="0"/>
              <a:pPr/>
              <a:t>40</a:t>
            </a:fld>
            <a:endParaRPr lang="en-US"/>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ctrTitle"/>
          </p:nvPr>
        </p:nvSpPr>
        <p:spPr>
          <a:xfrm>
            <a:off x="3189288" y="915988"/>
            <a:ext cx="8408987" cy="1081087"/>
          </a:xfrm>
        </p:spPr>
        <p:txBody>
          <a:bodyPr/>
          <a:lstStyle/>
          <a:p>
            <a:r>
              <a:rPr lang="en-US" altLang="en-US" sz="4800" smtClean="0"/>
              <a:t>Kebijakan Penelitian 2017</a:t>
            </a:r>
          </a:p>
        </p:txBody>
      </p:sp>
      <p:pic>
        <p:nvPicPr>
          <p:cNvPr id="81923"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1363" y="2284413"/>
            <a:ext cx="12117387" cy="676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3341688" y="1068388"/>
            <a:ext cx="8408987" cy="1081087"/>
          </a:xfrm>
          <a:prstGeom prst="rect">
            <a:avLst/>
          </a:prstGeom>
          <a:solidFill>
            <a:schemeClr val="bg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lgn="ctr" rtl="0" eaLnBrk="0" fontAlgn="base" hangingPunct="0">
              <a:spcBef>
                <a:spcPct val="0"/>
              </a:spcBef>
              <a:spcAft>
                <a:spcPct val="0"/>
              </a:spcAft>
              <a:defRPr sz="8400">
                <a:solidFill>
                  <a:schemeClr val="tx1"/>
                </a:solidFill>
                <a:latin typeface="+mj-lt"/>
                <a:ea typeface="+mj-ea"/>
                <a:cs typeface="ヒラギノ角ゴ ProN W3"/>
                <a:sym typeface="Gill Sans"/>
              </a:defRPr>
            </a:lvl1pPr>
            <a:lvl2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2pPr>
            <a:lvl3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3pPr>
            <a:lvl4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4pPr>
            <a:lvl5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5pPr>
            <a:lvl6pPr marL="4572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6pPr>
            <a:lvl7pPr marL="9144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7pPr>
            <a:lvl8pPr marL="13716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8pPr>
            <a:lvl9pPr marL="18288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9pPr>
          </a:lstStyle>
          <a:p>
            <a:pPr>
              <a:defRPr/>
            </a:pPr>
            <a:r>
              <a:rPr lang="en-US" altLang="en-US" sz="4800" kern="0" smtClean="0"/>
              <a:t>Tahapan Penelitian DRPM</a:t>
            </a:r>
            <a:endParaRPr lang="en-US" altLang="en-US" sz="4800" kern="0" dirty="0" smtClean="0"/>
          </a:p>
        </p:txBody>
      </p:sp>
      <p:sp>
        <p:nvSpPr>
          <p:cNvPr id="6" name="Slide Number Placeholder 5"/>
          <p:cNvSpPr>
            <a:spLocks noGrp="1"/>
          </p:cNvSpPr>
          <p:nvPr>
            <p:ph type="sldNum" sz="quarter" idx="10"/>
          </p:nvPr>
        </p:nvSpPr>
        <p:spPr/>
        <p:txBody>
          <a:bodyPr/>
          <a:lstStyle/>
          <a:p>
            <a:fld id="{496A9C3C-3919-4E99-B2A7-86714BC3244A}" type="slidenum">
              <a:rPr lang="en-US" smtClean="0"/>
              <a:pPr/>
              <a:t>41</a:t>
            </a:fld>
            <a:endParaRPr lang="en-US"/>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ctrTitle"/>
          </p:nvPr>
        </p:nvSpPr>
        <p:spPr>
          <a:xfrm>
            <a:off x="3189288" y="915988"/>
            <a:ext cx="8408987" cy="1081087"/>
          </a:xfrm>
        </p:spPr>
        <p:txBody>
          <a:bodyPr/>
          <a:lstStyle/>
          <a:p>
            <a:r>
              <a:rPr lang="en-US" altLang="en-US" sz="4800" smtClean="0"/>
              <a:t>Kebijakan Penelitian 2017</a:t>
            </a:r>
          </a:p>
        </p:txBody>
      </p:sp>
      <p:pic>
        <p:nvPicPr>
          <p:cNvPr id="83971"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025" y="2162175"/>
            <a:ext cx="1231265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3341688" y="1068388"/>
            <a:ext cx="8408987" cy="1081087"/>
          </a:xfrm>
          <a:prstGeom prst="rect">
            <a:avLst/>
          </a:prstGeom>
          <a:solidFill>
            <a:schemeClr val="bg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lgn="ctr" rtl="0" eaLnBrk="0" fontAlgn="base" hangingPunct="0">
              <a:spcBef>
                <a:spcPct val="0"/>
              </a:spcBef>
              <a:spcAft>
                <a:spcPct val="0"/>
              </a:spcAft>
              <a:defRPr sz="8400">
                <a:solidFill>
                  <a:schemeClr val="tx1"/>
                </a:solidFill>
                <a:latin typeface="+mj-lt"/>
                <a:ea typeface="+mj-ea"/>
                <a:cs typeface="ヒラギノ角ゴ ProN W3"/>
                <a:sym typeface="Gill Sans"/>
              </a:defRPr>
            </a:lvl1pPr>
            <a:lvl2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2pPr>
            <a:lvl3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3pPr>
            <a:lvl4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4pPr>
            <a:lvl5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5pPr>
            <a:lvl6pPr marL="4572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6pPr>
            <a:lvl7pPr marL="9144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7pPr>
            <a:lvl8pPr marL="13716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8pPr>
            <a:lvl9pPr marL="18288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9pPr>
          </a:lstStyle>
          <a:p>
            <a:pPr>
              <a:defRPr/>
            </a:pPr>
            <a:r>
              <a:rPr lang="en-US" altLang="en-US" sz="4800" kern="0" smtClean="0"/>
              <a:t>Tahapan Penelitian DRPM</a:t>
            </a:r>
            <a:endParaRPr lang="en-US" altLang="en-US" sz="4800" kern="0" dirty="0" smtClean="0"/>
          </a:p>
        </p:txBody>
      </p:sp>
      <p:sp>
        <p:nvSpPr>
          <p:cNvPr id="6" name="Slide Number Placeholder 5"/>
          <p:cNvSpPr>
            <a:spLocks noGrp="1"/>
          </p:cNvSpPr>
          <p:nvPr>
            <p:ph type="sldNum" sz="quarter" idx="10"/>
          </p:nvPr>
        </p:nvSpPr>
        <p:spPr/>
        <p:txBody>
          <a:bodyPr/>
          <a:lstStyle/>
          <a:p>
            <a:fld id="{496A9C3C-3919-4E99-B2A7-86714BC3244A}" type="slidenum">
              <a:rPr lang="en-US" smtClean="0"/>
              <a:pPr/>
              <a:t>42</a:t>
            </a:fld>
            <a:endParaRPr lang="en-US"/>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ctrTitle"/>
          </p:nvPr>
        </p:nvSpPr>
        <p:spPr>
          <a:xfrm>
            <a:off x="3189288" y="915988"/>
            <a:ext cx="8408987" cy="1081087"/>
          </a:xfrm>
        </p:spPr>
        <p:txBody>
          <a:bodyPr/>
          <a:lstStyle/>
          <a:p>
            <a:r>
              <a:rPr lang="en-US" altLang="en-US" sz="4800" smtClean="0"/>
              <a:t>Kebijakan Penelitian 2017</a:t>
            </a:r>
          </a:p>
        </p:txBody>
      </p:sp>
      <p:sp>
        <p:nvSpPr>
          <p:cNvPr id="4" name="Title 1"/>
          <p:cNvSpPr txBox="1">
            <a:spLocks/>
          </p:cNvSpPr>
          <p:nvPr/>
        </p:nvSpPr>
        <p:spPr bwMode="auto">
          <a:xfrm>
            <a:off x="3341688" y="1068388"/>
            <a:ext cx="8408987" cy="1081087"/>
          </a:xfrm>
          <a:prstGeom prst="rect">
            <a:avLst/>
          </a:prstGeom>
          <a:solidFill>
            <a:schemeClr val="bg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lgn="ctr" rtl="0" eaLnBrk="0" fontAlgn="base" hangingPunct="0">
              <a:spcBef>
                <a:spcPct val="0"/>
              </a:spcBef>
              <a:spcAft>
                <a:spcPct val="0"/>
              </a:spcAft>
              <a:defRPr sz="8400">
                <a:solidFill>
                  <a:schemeClr val="tx1"/>
                </a:solidFill>
                <a:latin typeface="+mj-lt"/>
                <a:ea typeface="+mj-ea"/>
                <a:cs typeface="ヒラギノ角ゴ ProN W3"/>
                <a:sym typeface="Gill Sans"/>
              </a:defRPr>
            </a:lvl1pPr>
            <a:lvl2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2pPr>
            <a:lvl3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3pPr>
            <a:lvl4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4pPr>
            <a:lvl5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5pPr>
            <a:lvl6pPr marL="4572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6pPr>
            <a:lvl7pPr marL="9144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7pPr>
            <a:lvl8pPr marL="13716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8pPr>
            <a:lvl9pPr marL="18288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9pPr>
          </a:lstStyle>
          <a:p>
            <a:pPr>
              <a:defRPr/>
            </a:pPr>
            <a:r>
              <a:rPr lang="en-US" altLang="en-US" sz="4800" kern="0" dirty="0" err="1" smtClean="0"/>
              <a:t>Penilaian</a:t>
            </a:r>
            <a:r>
              <a:rPr lang="en-US" altLang="en-US" sz="4800" kern="0" dirty="0" smtClean="0"/>
              <a:t> </a:t>
            </a:r>
            <a:r>
              <a:rPr lang="en-US" altLang="en-US" sz="4800" kern="0" dirty="0" err="1" smtClean="0"/>
              <a:t>Usulan</a:t>
            </a:r>
            <a:r>
              <a:rPr lang="en-US" altLang="en-US" sz="4800" kern="0" dirty="0" smtClean="0"/>
              <a:t> </a:t>
            </a:r>
            <a:r>
              <a:rPr lang="en-US" altLang="en-US" sz="4800" kern="0" dirty="0" err="1" smtClean="0"/>
              <a:t>Penelitian</a:t>
            </a:r>
            <a:endParaRPr lang="en-US" altLang="en-US" sz="4800" kern="0" dirty="0" smtClean="0"/>
          </a:p>
        </p:txBody>
      </p:sp>
      <p:sp>
        <p:nvSpPr>
          <p:cNvPr id="6" name="Slide Number Placeholder 5"/>
          <p:cNvSpPr>
            <a:spLocks noGrp="1"/>
          </p:cNvSpPr>
          <p:nvPr>
            <p:ph type="sldNum" sz="quarter" idx="10"/>
          </p:nvPr>
        </p:nvSpPr>
        <p:spPr/>
        <p:txBody>
          <a:bodyPr/>
          <a:lstStyle/>
          <a:p>
            <a:fld id="{496A9C3C-3919-4E99-B2A7-86714BC3244A}" type="slidenum">
              <a:rPr lang="en-US" smtClean="0"/>
              <a:pPr/>
              <a:t>43</a:t>
            </a:fld>
            <a:endParaRPr lang="en-US"/>
          </a:p>
        </p:txBody>
      </p:sp>
      <p:graphicFrame>
        <p:nvGraphicFramePr>
          <p:cNvPr id="3" name="Diagram 2"/>
          <p:cNvGraphicFramePr/>
          <p:nvPr>
            <p:extLst>
              <p:ext uri="{D42A27DB-BD31-4B8C-83A1-F6EECF244321}">
                <p14:modId xmlns:p14="http://schemas.microsoft.com/office/powerpoint/2010/main" val="1302975472"/>
              </p:ext>
            </p:extLst>
          </p:nvPr>
        </p:nvGraphicFramePr>
        <p:xfrm>
          <a:off x="1605856" y="2428528"/>
          <a:ext cx="9605971" cy="5779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2469952" y="8422491"/>
            <a:ext cx="7920880" cy="830997"/>
          </a:xfrm>
          <a:prstGeom prst="rect">
            <a:avLst/>
          </a:prstGeom>
          <a:solidFill>
            <a:schemeClr val="accent1"/>
          </a:solidFill>
        </p:spPr>
        <p:txBody>
          <a:bodyPr wrap="square" rtlCol="0">
            <a:spAutoFit/>
          </a:bodyPr>
          <a:lstStyle/>
          <a:p>
            <a:r>
              <a:rPr lang="en-US" sz="2400" dirty="0" err="1" smtClean="0"/>
              <a:t>Sumber:Materi</a:t>
            </a:r>
            <a:r>
              <a:rPr lang="en-US" sz="2400" dirty="0" smtClean="0"/>
              <a:t> </a:t>
            </a:r>
            <a:r>
              <a:rPr lang="en-US" sz="2400" dirty="0" err="1" smtClean="0"/>
              <a:t>Presentasi</a:t>
            </a:r>
            <a:r>
              <a:rPr lang="en-US" sz="2400" dirty="0" smtClean="0"/>
              <a:t> </a:t>
            </a:r>
            <a:r>
              <a:rPr lang="en-US" sz="2400" dirty="0" err="1" smtClean="0"/>
              <a:t>Sosialisasi</a:t>
            </a:r>
            <a:r>
              <a:rPr lang="en-US" sz="2400" dirty="0" smtClean="0"/>
              <a:t> </a:t>
            </a:r>
            <a:r>
              <a:rPr lang="en-US" sz="2400" dirty="0" err="1" smtClean="0"/>
              <a:t>Permenristekdikti</a:t>
            </a:r>
            <a:r>
              <a:rPr lang="en-US" sz="2400" dirty="0" smtClean="0"/>
              <a:t> No. 69/2016_P </a:t>
            </a:r>
            <a:r>
              <a:rPr lang="en-US" sz="2400" dirty="0" err="1" smtClean="0"/>
              <a:t>Prakoso</a:t>
            </a:r>
            <a:r>
              <a:rPr lang="en-US" sz="2400" dirty="0" smtClean="0"/>
              <a:t> </a:t>
            </a:r>
            <a:endParaRPr lang="id-ID" sz="2400" dirty="0"/>
          </a:p>
        </p:txBody>
      </p:sp>
    </p:spTree>
    <p:extLst>
      <p:ext uri="{BB962C8B-B14F-4D97-AF65-F5344CB8AC3E}">
        <p14:creationId xmlns:p14="http://schemas.microsoft.com/office/powerpoint/2010/main" val="3858778010"/>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ctrTitle"/>
          </p:nvPr>
        </p:nvSpPr>
        <p:spPr>
          <a:xfrm>
            <a:off x="3189288" y="915988"/>
            <a:ext cx="8408987" cy="1081087"/>
          </a:xfrm>
        </p:spPr>
        <p:txBody>
          <a:bodyPr/>
          <a:lstStyle/>
          <a:p>
            <a:r>
              <a:rPr lang="en-US" altLang="en-US" sz="4800" smtClean="0"/>
              <a:t>Kebijakan Penelitian 2017</a:t>
            </a:r>
          </a:p>
        </p:txBody>
      </p:sp>
      <p:pic>
        <p:nvPicPr>
          <p:cNvPr id="86019"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463" y="2200275"/>
            <a:ext cx="12223750" cy="670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3341688" y="1068388"/>
            <a:ext cx="8408987" cy="1081087"/>
          </a:xfrm>
          <a:prstGeom prst="rect">
            <a:avLst/>
          </a:prstGeom>
          <a:solidFill>
            <a:schemeClr val="bg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lgn="ctr" rtl="0" eaLnBrk="0" fontAlgn="base" hangingPunct="0">
              <a:spcBef>
                <a:spcPct val="0"/>
              </a:spcBef>
              <a:spcAft>
                <a:spcPct val="0"/>
              </a:spcAft>
              <a:defRPr sz="8400">
                <a:solidFill>
                  <a:schemeClr val="tx1"/>
                </a:solidFill>
                <a:latin typeface="+mj-lt"/>
                <a:ea typeface="+mj-ea"/>
                <a:cs typeface="ヒラギノ角ゴ ProN W3"/>
                <a:sym typeface="Gill Sans"/>
              </a:defRPr>
            </a:lvl1pPr>
            <a:lvl2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2pPr>
            <a:lvl3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3pPr>
            <a:lvl4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4pPr>
            <a:lvl5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5pPr>
            <a:lvl6pPr marL="4572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6pPr>
            <a:lvl7pPr marL="9144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7pPr>
            <a:lvl8pPr marL="13716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8pPr>
            <a:lvl9pPr marL="18288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9pPr>
          </a:lstStyle>
          <a:p>
            <a:pPr>
              <a:defRPr/>
            </a:pPr>
            <a:r>
              <a:rPr lang="en-US" altLang="en-US" sz="4800" kern="0" smtClean="0"/>
              <a:t>Tahapan Penelitian DRPM</a:t>
            </a:r>
            <a:endParaRPr lang="en-US" altLang="en-US" sz="4800" kern="0" dirty="0" smtClean="0"/>
          </a:p>
        </p:txBody>
      </p:sp>
      <p:sp>
        <p:nvSpPr>
          <p:cNvPr id="6" name="Slide Number Placeholder 5"/>
          <p:cNvSpPr>
            <a:spLocks noGrp="1"/>
          </p:cNvSpPr>
          <p:nvPr>
            <p:ph type="sldNum" sz="quarter" idx="10"/>
          </p:nvPr>
        </p:nvSpPr>
        <p:spPr/>
        <p:txBody>
          <a:bodyPr/>
          <a:lstStyle/>
          <a:p>
            <a:fld id="{496A9C3C-3919-4E99-B2A7-86714BC3244A}" type="slidenum">
              <a:rPr lang="en-US" smtClean="0"/>
              <a:pPr/>
              <a:t>44</a:t>
            </a:fld>
            <a:endParaRPr lang="en-US"/>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ctrTitle"/>
          </p:nvPr>
        </p:nvSpPr>
        <p:spPr>
          <a:xfrm>
            <a:off x="3189288" y="915988"/>
            <a:ext cx="8408987" cy="1081087"/>
          </a:xfrm>
        </p:spPr>
        <p:txBody>
          <a:bodyPr/>
          <a:lstStyle/>
          <a:p>
            <a:r>
              <a:rPr lang="en-US" altLang="en-US" sz="4800" smtClean="0"/>
              <a:t>Kebijakan Penelitian 2017</a:t>
            </a:r>
          </a:p>
        </p:txBody>
      </p:sp>
      <p:pic>
        <p:nvPicPr>
          <p:cNvPr id="88067"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563" y="2247900"/>
            <a:ext cx="12490450" cy="673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3341688" y="1068388"/>
            <a:ext cx="8408987" cy="1081087"/>
          </a:xfrm>
          <a:prstGeom prst="rect">
            <a:avLst/>
          </a:prstGeom>
          <a:solidFill>
            <a:schemeClr val="bg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lgn="ctr" rtl="0" eaLnBrk="0" fontAlgn="base" hangingPunct="0">
              <a:spcBef>
                <a:spcPct val="0"/>
              </a:spcBef>
              <a:spcAft>
                <a:spcPct val="0"/>
              </a:spcAft>
              <a:defRPr sz="8400">
                <a:solidFill>
                  <a:schemeClr val="tx1"/>
                </a:solidFill>
                <a:latin typeface="+mj-lt"/>
                <a:ea typeface="+mj-ea"/>
                <a:cs typeface="ヒラギノ角ゴ ProN W3"/>
                <a:sym typeface="Gill Sans"/>
              </a:defRPr>
            </a:lvl1pPr>
            <a:lvl2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2pPr>
            <a:lvl3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3pPr>
            <a:lvl4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4pPr>
            <a:lvl5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5pPr>
            <a:lvl6pPr marL="4572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6pPr>
            <a:lvl7pPr marL="9144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7pPr>
            <a:lvl8pPr marL="13716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8pPr>
            <a:lvl9pPr marL="18288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9pPr>
          </a:lstStyle>
          <a:p>
            <a:pPr>
              <a:defRPr/>
            </a:pPr>
            <a:r>
              <a:rPr lang="en-US" altLang="en-US" sz="4800" kern="0" smtClean="0"/>
              <a:t>Tahapan Penelitian DRPM</a:t>
            </a:r>
            <a:endParaRPr lang="en-US" altLang="en-US" sz="4800" kern="0" dirty="0" smtClean="0"/>
          </a:p>
        </p:txBody>
      </p:sp>
      <p:sp>
        <p:nvSpPr>
          <p:cNvPr id="6" name="Slide Number Placeholder 5"/>
          <p:cNvSpPr>
            <a:spLocks noGrp="1"/>
          </p:cNvSpPr>
          <p:nvPr>
            <p:ph type="sldNum" sz="quarter" idx="10"/>
          </p:nvPr>
        </p:nvSpPr>
        <p:spPr/>
        <p:txBody>
          <a:bodyPr/>
          <a:lstStyle/>
          <a:p>
            <a:fld id="{496A9C3C-3919-4E99-B2A7-86714BC3244A}" type="slidenum">
              <a:rPr lang="en-US" smtClean="0"/>
              <a:pPr/>
              <a:t>45</a:t>
            </a:fld>
            <a:endParaRPr lang="en-US"/>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ctrTitle"/>
          </p:nvPr>
        </p:nvSpPr>
        <p:spPr>
          <a:xfrm>
            <a:off x="3189288" y="915988"/>
            <a:ext cx="8408987" cy="1081087"/>
          </a:xfrm>
        </p:spPr>
        <p:txBody>
          <a:bodyPr/>
          <a:lstStyle/>
          <a:p>
            <a:r>
              <a:rPr lang="en-US" altLang="en-US" sz="4800" smtClean="0"/>
              <a:t>Kebijakan Penelitian 2017</a:t>
            </a:r>
          </a:p>
        </p:txBody>
      </p:sp>
      <p:pic>
        <p:nvPicPr>
          <p:cNvPr id="90115"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025" y="2301875"/>
            <a:ext cx="12225338"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3341688" y="1068388"/>
            <a:ext cx="8408987" cy="1081087"/>
          </a:xfrm>
          <a:prstGeom prst="rect">
            <a:avLst/>
          </a:prstGeom>
          <a:solidFill>
            <a:schemeClr val="bg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lgn="ctr" rtl="0" eaLnBrk="0" fontAlgn="base" hangingPunct="0">
              <a:spcBef>
                <a:spcPct val="0"/>
              </a:spcBef>
              <a:spcAft>
                <a:spcPct val="0"/>
              </a:spcAft>
              <a:defRPr sz="8400">
                <a:solidFill>
                  <a:schemeClr val="tx1"/>
                </a:solidFill>
                <a:latin typeface="+mj-lt"/>
                <a:ea typeface="+mj-ea"/>
                <a:cs typeface="ヒラギノ角ゴ ProN W3"/>
                <a:sym typeface="Gill Sans"/>
              </a:defRPr>
            </a:lvl1pPr>
            <a:lvl2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2pPr>
            <a:lvl3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3pPr>
            <a:lvl4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4pPr>
            <a:lvl5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5pPr>
            <a:lvl6pPr marL="4572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6pPr>
            <a:lvl7pPr marL="9144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7pPr>
            <a:lvl8pPr marL="13716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8pPr>
            <a:lvl9pPr marL="18288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9pPr>
          </a:lstStyle>
          <a:p>
            <a:pPr>
              <a:defRPr/>
            </a:pPr>
            <a:r>
              <a:rPr lang="en-US" altLang="en-US" sz="4800" kern="0" smtClean="0"/>
              <a:t>Tahapan Penelitian DRPM</a:t>
            </a:r>
            <a:endParaRPr lang="en-US" altLang="en-US" sz="4800" kern="0" dirty="0" smtClean="0"/>
          </a:p>
        </p:txBody>
      </p:sp>
      <p:sp>
        <p:nvSpPr>
          <p:cNvPr id="6" name="Slide Number Placeholder 5"/>
          <p:cNvSpPr>
            <a:spLocks noGrp="1"/>
          </p:cNvSpPr>
          <p:nvPr>
            <p:ph type="sldNum" sz="quarter" idx="10"/>
          </p:nvPr>
        </p:nvSpPr>
        <p:spPr/>
        <p:txBody>
          <a:bodyPr/>
          <a:lstStyle/>
          <a:p>
            <a:fld id="{496A9C3C-3919-4E99-B2A7-86714BC3244A}" type="slidenum">
              <a:rPr lang="en-US" smtClean="0"/>
              <a:pPr/>
              <a:t>46</a:t>
            </a:fld>
            <a:endParaRPr lang="en-US"/>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ctrTitle"/>
          </p:nvPr>
        </p:nvSpPr>
        <p:spPr>
          <a:xfrm>
            <a:off x="3189288" y="915988"/>
            <a:ext cx="8408987" cy="1081087"/>
          </a:xfrm>
        </p:spPr>
        <p:txBody>
          <a:bodyPr/>
          <a:lstStyle/>
          <a:p>
            <a:r>
              <a:rPr lang="en-US" altLang="en-US" sz="4800" smtClean="0"/>
              <a:t>Kebijakan Penelitian 2017</a:t>
            </a:r>
          </a:p>
        </p:txBody>
      </p:sp>
      <p:sp>
        <p:nvSpPr>
          <p:cNvPr id="4" name="Title 1"/>
          <p:cNvSpPr txBox="1">
            <a:spLocks/>
          </p:cNvSpPr>
          <p:nvPr/>
        </p:nvSpPr>
        <p:spPr bwMode="auto">
          <a:xfrm>
            <a:off x="3341688" y="1068388"/>
            <a:ext cx="8408987" cy="1081087"/>
          </a:xfrm>
          <a:prstGeom prst="rect">
            <a:avLst/>
          </a:prstGeom>
          <a:solidFill>
            <a:schemeClr val="bg2">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lgn="ctr" rtl="0" eaLnBrk="0" fontAlgn="base" hangingPunct="0">
              <a:spcBef>
                <a:spcPct val="0"/>
              </a:spcBef>
              <a:spcAft>
                <a:spcPct val="0"/>
              </a:spcAft>
              <a:defRPr sz="8400">
                <a:solidFill>
                  <a:schemeClr val="tx1"/>
                </a:solidFill>
                <a:latin typeface="+mj-lt"/>
                <a:ea typeface="+mj-ea"/>
                <a:cs typeface="ヒラギノ角ゴ ProN W3"/>
                <a:sym typeface="Gill Sans"/>
              </a:defRPr>
            </a:lvl1pPr>
            <a:lvl2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2pPr>
            <a:lvl3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3pPr>
            <a:lvl4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4pPr>
            <a:lvl5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5pPr>
            <a:lvl6pPr marL="4572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6pPr>
            <a:lvl7pPr marL="9144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7pPr>
            <a:lvl8pPr marL="13716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8pPr>
            <a:lvl9pPr marL="18288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9pPr>
          </a:lstStyle>
          <a:p>
            <a:pPr>
              <a:defRPr/>
            </a:pPr>
            <a:r>
              <a:rPr lang="en-US" altLang="en-US" sz="4800" kern="0" dirty="0" err="1" smtClean="0"/>
              <a:t>Penilaian</a:t>
            </a:r>
            <a:r>
              <a:rPr lang="en-US" altLang="en-US" sz="4800" kern="0" dirty="0" smtClean="0"/>
              <a:t> </a:t>
            </a:r>
            <a:r>
              <a:rPr lang="en-US" altLang="en-US" sz="4800" kern="0" dirty="0" err="1" smtClean="0"/>
              <a:t>Hasil</a:t>
            </a:r>
            <a:r>
              <a:rPr lang="en-US" altLang="en-US" sz="4800" kern="0" dirty="0" smtClean="0"/>
              <a:t> </a:t>
            </a:r>
            <a:r>
              <a:rPr lang="en-US" altLang="en-US" sz="4800" kern="0" dirty="0" err="1" smtClean="0"/>
              <a:t>Penelitian</a:t>
            </a:r>
            <a:endParaRPr lang="en-US" altLang="en-US" sz="4800" kern="0" dirty="0" smtClean="0"/>
          </a:p>
        </p:txBody>
      </p:sp>
      <p:sp>
        <p:nvSpPr>
          <p:cNvPr id="6" name="Slide Number Placeholder 5"/>
          <p:cNvSpPr>
            <a:spLocks noGrp="1"/>
          </p:cNvSpPr>
          <p:nvPr>
            <p:ph type="sldNum" sz="quarter" idx="10"/>
          </p:nvPr>
        </p:nvSpPr>
        <p:spPr/>
        <p:txBody>
          <a:bodyPr/>
          <a:lstStyle/>
          <a:p>
            <a:fld id="{496A9C3C-3919-4E99-B2A7-86714BC3244A}" type="slidenum">
              <a:rPr lang="en-US" smtClean="0"/>
              <a:pPr/>
              <a:t>47</a:t>
            </a:fld>
            <a:endParaRPr lang="en-US"/>
          </a:p>
        </p:txBody>
      </p:sp>
      <p:graphicFrame>
        <p:nvGraphicFramePr>
          <p:cNvPr id="3" name="Diagram 2"/>
          <p:cNvGraphicFramePr/>
          <p:nvPr>
            <p:extLst>
              <p:ext uri="{D42A27DB-BD31-4B8C-83A1-F6EECF244321}">
                <p14:modId xmlns:p14="http://schemas.microsoft.com/office/powerpoint/2010/main" val="2979337360"/>
              </p:ext>
            </p:extLst>
          </p:nvPr>
        </p:nvGraphicFramePr>
        <p:xfrm>
          <a:off x="1605856" y="2428528"/>
          <a:ext cx="9605971" cy="5779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2685976" y="8071993"/>
            <a:ext cx="7920880" cy="830997"/>
          </a:xfrm>
          <a:prstGeom prst="rect">
            <a:avLst/>
          </a:prstGeom>
          <a:solidFill>
            <a:schemeClr val="accent1"/>
          </a:solidFill>
        </p:spPr>
        <p:txBody>
          <a:bodyPr wrap="square" rtlCol="0">
            <a:spAutoFit/>
          </a:bodyPr>
          <a:lstStyle/>
          <a:p>
            <a:r>
              <a:rPr lang="en-US" sz="2400" dirty="0" err="1" smtClean="0"/>
              <a:t>Sumber:Materi</a:t>
            </a:r>
            <a:r>
              <a:rPr lang="en-US" sz="2400" dirty="0" smtClean="0"/>
              <a:t> </a:t>
            </a:r>
            <a:r>
              <a:rPr lang="en-US" sz="2400" dirty="0" err="1" smtClean="0"/>
              <a:t>Presentasi</a:t>
            </a:r>
            <a:r>
              <a:rPr lang="en-US" sz="2400" dirty="0" smtClean="0"/>
              <a:t> </a:t>
            </a:r>
            <a:r>
              <a:rPr lang="en-US" sz="2400" dirty="0" err="1" smtClean="0"/>
              <a:t>Sosialisasi</a:t>
            </a:r>
            <a:r>
              <a:rPr lang="en-US" sz="2400" dirty="0" smtClean="0"/>
              <a:t> </a:t>
            </a:r>
            <a:r>
              <a:rPr lang="en-US" sz="2400" dirty="0" err="1" smtClean="0"/>
              <a:t>Permenristekdikti</a:t>
            </a:r>
            <a:r>
              <a:rPr lang="en-US" sz="2400" dirty="0" smtClean="0"/>
              <a:t> No. 69/2016_P </a:t>
            </a:r>
            <a:r>
              <a:rPr lang="en-US" sz="2400" dirty="0" err="1" smtClean="0"/>
              <a:t>Prakoso</a:t>
            </a:r>
            <a:r>
              <a:rPr lang="en-US" sz="2400" dirty="0" smtClean="0"/>
              <a:t> </a:t>
            </a:r>
            <a:endParaRPr lang="id-ID" sz="2400" dirty="0"/>
          </a:p>
        </p:txBody>
      </p:sp>
    </p:spTree>
    <p:extLst>
      <p:ext uri="{BB962C8B-B14F-4D97-AF65-F5344CB8AC3E}">
        <p14:creationId xmlns:p14="http://schemas.microsoft.com/office/powerpoint/2010/main" val="3211368443"/>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ctrTitle"/>
          </p:nvPr>
        </p:nvSpPr>
        <p:spPr>
          <a:xfrm>
            <a:off x="2973388" y="915988"/>
            <a:ext cx="10298112" cy="1081087"/>
          </a:xfrm>
          <a:solidFill>
            <a:schemeClr val="bg2">
              <a:lumMod val="20000"/>
              <a:lumOff val="80000"/>
            </a:schemeClr>
          </a:solidFill>
        </p:spPr>
        <p:txBody>
          <a:bodyPr/>
          <a:lstStyle/>
          <a:p>
            <a:pPr>
              <a:defRPr/>
            </a:pPr>
            <a:r>
              <a:rPr lang="en-US" altLang="en-US" sz="4400" dirty="0" err="1" smtClean="0"/>
              <a:t>Penilaian</a:t>
            </a:r>
            <a:r>
              <a:rPr lang="en-US" altLang="en-US" sz="4400" dirty="0" smtClean="0"/>
              <a:t> </a:t>
            </a:r>
            <a:r>
              <a:rPr lang="en-US" altLang="en-US" sz="4400" dirty="0" err="1" smtClean="0"/>
              <a:t>Luaran</a:t>
            </a:r>
            <a:r>
              <a:rPr lang="en-US" altLang="en-US" sz="4400" dirty="0" smtClean="0"/>
              <a:t> </a:t>
            </a:r>
            <a:r>
              <a:rPr lang="en-US" altLang="en-US" sz="4400" dirty="0" err="1" smtClean="0"/>
              <a:t>Penelitian</a:t>
            </a:r>
            <a:r>
              <a:rPr lang="en-US" altLang="en-US" sz="4400" dirty="0" smtClean="0"/>
              <a:t> DRPM</a:t>
            </a:r>
          </a:p>
        </p:txBody>
      </p:sp>
      <p:pic>
        <p:nvPicPr>
          <p:cNvPr id="92163"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4388" y="2284413"/>
            <a:ext cx="11736387" cy="663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0"/>
          </p:nvPr>
        </p:nvSpPr>
        <p:spPr/>
        <p:txBody>
          <a:bodyPr/>
          <a:lstStyle/>
          <a:p>
            <a:fld id="{496A9C3C-3919-4E99-B2A7-86714BC3244A}" type="slidenum">
              <a:rPr lang="en-US" smtClean="0"/>
              <a:pPr/>
              <a:t>48</a:t>
            </a:fld>
            <a:endParaRPr lang="en-US"/>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ctrTitle"/>
          </p:nvPr>
        </p:nvSpPr>
        <p:spPr>
          <a:xfrm>
            <a:off x="3189288" y="915988"/>
            <a:ext cx="8408987" cy="1081087"/>
          </a:xfrm>
        </p:spPr>
        <p:txBody>
          <a:bodyPr/>
          <a:lstStyle/>
          <a:p>
            <a:r>
              <a:rPr lang="en-US" altLang="en-US" sz="4800" smtClean="0"/>
              <a:t>Penelitian DRPM</a:t>
            </a:r>
          </a:p>
        </p:txBody>
      </p:sp>
      <p:pic>
        <p:nvPicPr>
          <p:cNvPr id="94211"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9925" y="2355850"/>
            <a:ext cx="11953875" cy="678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0"/>
          </p:nvPr>
        </p:nvSpPr>
        <p:spPr/>
        <p:txBody>
          <a:bodyPr/>
          <a:lstStyle/>
          <a:p>
            <a:fld id="{496A9C3C-3919-4E99-B2A7-86714BC3244A}" type="slidenum">
              <a:rPr lang="en-US" smtClean="0"/>
              <a:pPr/>
              <a:t>49</a:t>
            </a:fld>
            <a:endParaRPr lang="en-US"/>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ctrTitle"/>
          </p:nvPr>
        </p:nvSpPr>
        <p:spPr>
          <a:xfrm>
            <a:off x="3189288" y="915988"/>
            <a:ext cx="8408987" cy="1081087"/>
          </a:xfrm>
          <a:solidFill>
            <a:srgbClr val="FFFFCC"/>
          </a:solidFill>
        </p:spPr>
        <p:txBody>
          <a:bodyPr/>
          <a:lstStyle/>
          <a:p>
            <a:r>
              <a:rPr lang="en-US" altLang="en-US" sz="4000" smtClean="0"/>
              <a:t>Panduan Penelitian &amp; PkM Edisi X</a:t>
            </a:r>
          </a:p>
        </p:txBody>
      </p:sp>
      <p:pic>
        <p:nvPicPr>
          <p:cNvPr id="10243"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463" y="2212975"/>
            <a:ext cx="12363450" cy="698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0"/>
          </p:nvPr>
        </p:nvSpPr>
        <p:spPr/>
        <p:txBody>
          <a:bodyPr/>
          <a:lstStyle/>
          <a:p>
            <a:fld id="{496A9C3C-3919-4E99-B2A7-86714BC3244A}" type="slidenum">
              <a:rPr lang="en-US" smtClean="0"/>
              <a:pPr/>
              <a:t>5</a:t>
            </a:fld>
            <a:endParaRPr lang="en-US"/>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669752" y="2284512"/>
          <a:ext cx="11665296" cy="66247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2191433" y="7685112"/>
            <a:ext cx="8333010" cy="538970"/>
          </a:xfrm>
          <a:prstGeom prst="rect">
            <a:avLst/>
          </a:prstGeom>
          <a:solidFill>
            <a:schemeClr val="accent2">
              <a:lumMod val="60000"/>
              <a:lumOff val="40000"/>
            </a:schemeClr>
          </a:solidFill>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432497" tIns="50800" rIns="50800" bIns="50800" numCol="1" spcCol="1270" anchor="ctr" anchorCtr="0">
            <a:noAutofit/>
          </a:bodyPr>
          <a:lstStyle/>
          <a:p>
            <a:pPr lvl="0" algn="l" defTabSz="889000">
              <a:lnSpc>
                <a:spcPct val="90000"/>
              </a:lnSpc>
              <a:spcBef>
                <a:spcPct val="0"/>
              </a:spcBef>
              <a:spcAft>
                <a:spcPct val="35000"/>
              </a:spcAft>
            </a:pPr>
            <a:r>
              <a:rPr lang="en-US" sz="2000" kern="1200" dirty="0" err="1" smtClean="0"/>
              <a:t>Sumber</a:t>
            </a:r>
            <a:r>
              <a:rPr lang="en-US" sz="2000" kern="1200" dirty="0" smtClean="0"/>
              <a:t>: </a:t>
            </a:r>
            <a:r>
              <a:rPr lang="en-US" sz="2000" kern="1200" dirty="0" err="1" smtClean="0"/>
              <a:t>Materi</a:t>
            </a:r>
            <a:r>
              <a:rPr lang="en-US" sz="2000" kern="1200" dirty="0" smtClean="0"/>
              <a:t> </a:t>
            </a:r>
            <a:r>
              <a:rPr lang="en-US" sz="2000" kern="1200" dirty="0" err="1" smtClean="0"/>
              <a:t>Sosialisasi</a:t>
            </a:r>
            <a:r>
              <a:rPr lang="en-US" sz="2000" kern="1200" dirty="0" smtClean="0"/>
              <a:t> </a:t>
            </a:r>
            <a:r>
              <a:rPr lang="en-US" sz="2000" kern="1200" dirty="0" err="1" smtClean="0"/>
              <a:t>Permenristekdikti</a:t>
            </a:r>
            <a:r>
              <a:rPr lang="en-US" sz="2000" kern="1200" dirty="0" smtClean="0"/>
              <a:t> No. 42/2016_Dr. Eng. </a:t>
            </a:r>
            <a:r>
              <a:rPr lang="en-US" sz="2000" kern="1200" dirty="0" err="1" smtClean="0"/>
              <a:t>Hotmatua</a:t>
            </a:r>
            <a:r>
              <a:rPr lang="en-US" sz="2000" kern="1200" dirty="0" smtClean="0"/>
              <a:t> </a:t>
            </a:r>
            <a:r>
              <a:rPr lang="en-US" sz="2000" kern="1200" dirty="0" err="1" smtClean="0"/>
              <a:t>Daulay</a:t>
            </a:r>
            <a:r>
              <a:rPr lang="en-US" sz="2000" kern="1200" dirty="0" smtClean="0"/>
              <a:t>, M </a:t>
            </a:r>
            <a:r>
              <a:rPr lang="en-US" sz="2000" kern="1200" dirty="0" err="1" smtClean="0"/>
              <a:t>Eng</a:t>
            </a:r>
            <a:endParaRPr lang="id-ID" sz="2000" kern="1200" dirty="0"/>
          </a:p>
        </p:txBody>
      </p:sp>
    </p:spTree>
    <p:extLst>
      <p:ext uri="{BB962C8B-B14F-4D97-AF65-F5344CB8AC3E}">
        <p14:creationId xmlns:p14="http://schemas.microsoft.com/office/powerpoint/2010/main" val="2270275195"/>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2830513" y="268288"/>
            <a:ext cx="8928100" cy="1166812"/>
          </a:xfrm>
          <a:solidFill>
            <a:schemeClr val="accent2">
              <a:lumMod val="20000"/>
              <a:lumOff val="80000"/>
            </a:schemeClr>
          </a:solidFill>
          <a:ln>
            <a:solidFill>
              <a:schemeClr val="accent2">
                <a:lumMod val="20000"/>
                <a:lumOff val="80000"/>
              </a:schemeClr>
            </a:solidFill>
          </a:ln>
        </p:spPr>
        <p:txBody>
          <a:bodyPr/>
          <a:lstStyle/>
          <a:p>
            <a:pPr>
              <a:defRPr/>
            </a:pPr>
            <a:r>
              <a:rPr lang="en-US" altLang="en-US" sz="4400" dirty="0" err="1" smtClean="0"/>
              <a:t>Penetapan</a:t>
            </a:r>
            <a:r>
              <a:rPr lang="en-US" altLang="en-US" sz="4400" dirty="0" smtClean="0"/>
              <a:t> </a:t>
            </a:r>
            <a:r>
              <a:rPr lang="en-US" altLang="en-US" sz="4400" dirty="0" err="1" smtClean="0"/>
              <a:t>dan</a:t>
            </a:r>
            <a:r>
              <a:rPr lang="en-US" altLang="en-US" sz="4400" dirty="0" smtClean="0"/>
              <a:t> </a:t>
            </a:r>
            <a:r>
              <a:rPr lang="en-US" altLang="en-US" sz="4400" dirty="0" err="1" smtClean="0"/>
              <a:t>Pengukuran</a:t>
            </a:r>
            <a:r>
              <a:rPr lang="en-US" altLang="en-US" sz="4400" dirty="0" smtClean="0"/>
              <a:t> TKT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42728616"/>
              </p:ext>
            </p:extLst>
          </p:nvPr>
        </p:nvGraphicFramePr>
        <p:xfrm>
          <a:off x="669752" y="2284512"/>
          <a:ext cx="11953328" cy="72728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0"/>
          </p:nvPr>
        </p:nvSpPr>
        <p:spPr/>
        <p:txBody>
          <a:bodyPr/>
          <a:lstStyle/>
          <a:p>
            <a:fld id="{496A9C3C-3919-4E99-B2A7-86714BC3244A}" type="slidenum">
              <a:rPr lang="en-US" smtClean="0"/>
              <a:pPr/>
              <a:t>51</a:t>
            </a:fld>
            <a:endParaRPr lang="en-US" dirty="0"/>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ctrTitle"/>
          </p:nvPr>
        </p:nvSpPr>
        <p:spPr>
          <a:xfrm>
            <a:off x="3189288" y="915988"/>
            <a:ext cx="8408987" cy="1081087"/>
          </a:xfrm>
          <a:solidFill>
            <a:srgbClr val="CCECFF"/>
          </a:solidFill>
        </p:spPr>
        <p:txBody>
          <a:bodyPr/>
          <a:lstStyle/>
          <a:p>
            <a:r>
              <a:rPr lang="en-US" altLang="en-US" sz="4400" dirty="0" err="1" smtClean="0"/>
              <a:t>Penetapan</a:t>
            </a:r>
            <a:r>
              <a:rPr lang="en-US" altLang="en-US" sz="4400" dirty="0" smtClean="0"/>
              <a:t> </a:t>
            </a:r>
            <a:r>
              <a:rPr lang="en-US" altLang="en-US" sz="4400" dirty="0" err="1" smtClean="0"/>
              <a:t>dan</a:t>
            </a:r>
            <a:r>
              <a:rPr lang="en-US" altLang="en-US" sz="4400" dirty="0" smtClean="0"/>
              <a:t> </a:t>
            </a:r>
            <a:r>
              <a:rPr lang="en-US" altLang="en-US" sz="4400" dirty="0" err="1" smtClean="0"/>
              <a:t>Pengukuran</a:t>
            </a:r>
            <a:r>
              <a:rPr lang="en-US" altLang="en-US" sz="4400" dirty="0" smtClean="0"/>
              <a:t> TKT</a:t>
            </a:r>
          </a:p>
        </p:txBody>
      </p:sp>
      <p:pic>
        <p:nvPicPr>
          <p:cNvPr id="98307"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212975"/>
            <a:ext cx="12458700" cy="698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Rounded Rectangle 1"/>
          <p:cNvSpPr>
            <a:spLocks noChangeArrowheads="1"/>
          </p:cNvSpPr>
          <p:nvPr/>
        </p:nvSpPr>
        <p:spPr bwMode="auto">
          <a:xfrm>
            <a:off x="1771650" y="7540625"/>
            <a:ext cx="9267825" cy="936625"/>
          </a:xfrm>
          <a:prstGeom prst="roundRect">
            <a:avLst>
              <a:gd name="adj" fmla="val 16667"/>
            </a:avLst>
          </a:prstGeom>
          <a:solidFill>
            <a:srgbClr val="CCECFF"/>
          </a:solidFill>
          <a:ln w="25400" algn="ctr">
            <a:solidFill>
              <a:schemeClr val="tx1"/>
            </a:solidFill>
            <a:round/>
            <a:headEnd/>
            <a:tailEnd/>
          </a:ln>
        </p:spPr>
        <p:txBody>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eaLnBrk="1" hangingPunct="1">
              <a:buFont typeface="Arial" panose="020B0604020202020204" pitchFamily="34" charset="0"/>
              <a:buNone/>
            </a:pPr>
            <a:r>
              <a:rPr lang="en-US" altLang="id-ID" sz="2400"/>
              <a:t>Sumber: Permenristekdikti No 42 Tahun 2016 tentang Pengukuran dan Penetapan Tingkat Kesiapterapan Teknologi  </a:t>
            </a:r>
            <a:endParaRPr lang="id-ID" altLang="id-ID" sz="2400"/>
          </a:p>
        </p:txBody>
      </p:sp>
      <p:sp>
        <p:nvSpPr>
          <p:cNvPr id="6" name="Slide Number Placeholder 5"/>
          <p:cNvSpPr>
            <a:spLocks noGrp="1"/>
          </p:cNvSpPr>
          <p:nvPr>
            <p:ph type="sldNum" sz="quarter" idx="10"/>
          </p:nvPr>
        </p:nvSpPr>
        <p:spPr/>
        <p:txBody>
          <a:bodyPr/>
          <a:lstStyle/>
          <a:p>
            <a:fld id="{496A9C3C-3919-4E99-B2A7-86714BC3244A}" type="slidenum">
              <a:rPr lang="en-US" smtClean="0"/>
              <a:pPr/>
              <a:t>52</a:t>
            </a:fld>
            <a:endParaRPr lang="en-US"/>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ctrTitle"/>
          </p:nvPr>
        </p:nvSpPr>
        <p:spPr>
          <a:xfrm>
            <a:off x="3189288" y="915988"/>
            <a:ext cx="9290050" cy="1081087"/>
          </a:xfrm>
          <a:solidFill>
            <a:srgbClr val="CCECFF"/>
          </a:solidFill>
        </p:spPr>
        <p:txBody>
          <a:bodyPr/>
          <a:lstStyle/>
          <a:p>
            <a:pPr algn="l"/>
            <a:r>
              <a:rPr lang="en-US" altLang="en-US" sz="4800" smtClean="0"/>
              <a:t>Penetapan dan Pengukuran TKT</a:t>
            </a:r>
          </a:p>
        </p:txBody>
      </p:sp>
      <p:pic>
        <p:nvPicPr>
          <p:cNvPr id="100355"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284413"/>
            <a:ext cx="12314238" cy="724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0"/>
          </p:nvPr>
        </p:nvSpPr>
        <p:spPr/>
        <p:txBody>
          <a:bodyPr/>
          <a:lstStyle/>
          <a:p>
            <a:fld id="{496A9C3C-3919-4E99-B2A7-86714BC3244A}" type="slidenum">
              <a:rPr lang="en-US" smtClean="0"/>
              <a:pPr/>
              <a:t>53</a:t>
            </a:fld>
            <a:endParaRPr lang="en-US"/>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ctrTitle"/>
          </p:nvPr>
        </p:nvSpPr>
        <p:spPr>
          <a:xfrm>
            <a:off x="2901950" y="773113"/>
            <a:ext cx="8408988" cy="1081087"/>
          </a:xfrm>
        </p:spPr>
        <p:txBody>
          <a:bodyPr/>
          <a:lstStyle/>
          <a:p>
            <a:r>
              <a:rPr lang="en-US" altLang="en-US" sz="4800" smtClean="0"/>
              <a:t>Kebijakan Penelitian 2017</a:t>
            </a:r>
          </a:p>
        </p:txBody>
      </p:sp>
      <p:pic>
        <p:nvPicPr>
          <p:cNvPr id="102403"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488" y="2284413"/>
            <a:ext cx="12168187" cy="724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3189288" y="915988"/>
            <a:ext cx="9290050" cy="1081087"/>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lgn="ctr" rtl="0" eaLnBrk="0" fontAlgn="base" hangingPunct="0">
              <a:spcBef>
                <a:spcPct val="0"/>
              </a:spcBef>
              <a:spcAft>
                <a:spcPct val="0"/>
              </a:spcAft>
              <a:defRPr sz="8400">
                <a:solidFill>
                  <a:schemeClr val="tx1"/>
                </a:solidFill>
                <a:latin typeface="+mj-lt"/>
                <a:ea typeface="+mj-ea"/>
                <a:cs typeface="ヒラギノ角ゴ ProN W3"/>
                <a:sym typeface="Gill Sans"/>
              </a:defRPr>
            </a:lvl1pPr>
            <a:lvl2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2pPr>
            <a:lvl3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3pPr>
            <a:lvl4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4pPr>
            <a:lvl5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5pPr>
            <a:lvl6pPr marL="4572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6pPr>
            <a:lvl7pPr marL="9144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7pPr>
            <a:lvl8pPr marL="13716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8pPr>
            <a:lvl9pPr marL="18288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9pPr>
          </a:lstStyle>
          <a:p>
            <a:pPr algn="l">
              <a:defRPr/>
            </a:pPr>
            <a:r>
              <a:rPr lang="en-US" altLang="en-US" sz="4800" kern="0" smtClean="0"/>
              <a:t>Penetapan dan Pengukuran TKT</a:t>
            </a:r>
            <a:endParaRPr lang="en-US" altLang="en-US" sz="4800" kern="0" dirty="0" smtClean="0"/>
          </a:p>
        </p:txBody>
      </p:sp>
      <p:sp>
        <p:nvSpPr>
          <p:cNvPr id="7" name="Slide Number Placeholder 6"/>
          <p:cNvSpPr>
            <a:spLocks noGrp="1"/>
          </p:cNvSpPr>
          <p:nvPr>
            <p:ph type="sldNum" sz="quarter" idx="10"/>
          </p:nvPr>
        </p:nvSpPr>
        <p:spPr/>
        <p:txBody>
          <a:bodyPr/>
          <a:lstStyle/>
          <a:p>
            <a:fld id="{496A9C3C-3919-4E99-B2A7-86714BC3244A}" type="slidenum">
              <a:rPr lang="en-US" smtClean="0"/>
              <a:pPr/>
              <a:t>54</a:t>
            </a:fld>
            <a:endParaRPr lang="en-US"/>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ctrTitle"/>
          </p:nvPr>
        </p:nvSpPr>
        <p:spPr>
          <a:xfrm>
            <a:off x="2901950" y="773113"/>
            <a:ext cx="8408988" cy="1081087"/>
          </a:xfrm>
        </p:spPr>
        <p:txBody>
          <a:bodyPr/>
          <a:lstStyle/>
          <a:p>
            <a:r>
              <a:rPr lang="en-US" altLang="en-US" sz="4800" smtClean="0"/>
              <a:t>Kebijakan Penelitian 2017</a:t>
            </a:r>
          </a:p>
        </p:txBody>
      </p:sp>
      <p:sp>
        <p:nvSpPr>
          <p:cNvPr id="5" name="Title 1"/>
          <p:cNvSpPr txBox="1">
            <a:spLocks/>
          </p:cNvSpPr>
          <p:nvPr/>
        </p:nvSpPr>
        <p:spPr bwMode="auto">
          <a:xfrm>
            <a:off x="3189288" y="915988"/>
            <a:ext cx="9290050" cy="1081087"/>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lgn="ctr" rtl="0" eaLnBrk="0" fontAlgn="base" hangingPunct="0">
              <a:spcBef>
                <a:spcPct val="0"/>
              </a:spcBef>
              <a:spcAft>
                <a:spcPct val="0"/>
              </a:spcAft>
              <a:defRPr sz="8400">
                <a:solidFill>
                  <a:schemeClr val="tx1"/>
                </a:solidFill>
                <a:latin typeface="+mj-lt"/>
                <a:ea typeface="+mj-ea"/>
                <a:cs typeface="ヒラギノ角ゴ ProN W3"/>
                <a:sym typeface="Gill Sans"/>
              </a:defRPr>
            </a:lvl1pPr>
            <a:lvl2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2pPr>
            <a:lvl3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3pPr>
            <a:lvl4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4pPr>
            <a:lvl5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5pPr>
            <a:lvl6pPr marL="4572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6pPr>
            <a:lvl7pPr marL="9144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7pPr>
            <a:lvl8pPr marL="13716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8pPr>
            <a:lvl9pPr marL="18288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9pPr>
          </a:lstStyle>
          <a:p>
            <a:pPr algn="l">
              <a:defRPr/>
            </a:pPr>
            <a:r>
              <a:rPr lang="en-US" altLang="en-US" sz="4800" kern="0" smtClean="0"/>
              <a:t>Penetapan dan Pengukuran TKT</a:t>
            </a:r>
            <a:endParaRPr lang="en-US" altLang="en-US" sz="4800" kern="0" dirty="0" smtClean="0"/>
          </a:p>
        </p:txBody>
      </p:sp>
      <p:pic>
        <p:nvPicPr>
          <p:cNvPr id="104452"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025" y="2203450"/>
            <a:ext cx="12312650" cy="724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6"/>
          <p:cNvSpPr>
            <a:spLocks noGrp="1"/>
          </p:cNvSpPr>
          <p:nvPr>
            <p:ph type="sldNum" sz="quarter" idx="10"/>
          </p:nvPr>
        </p:nvSpPr>
        <p:spPr/>
        <p:txBody>
          <a:bodyPr/>
          <a:lstStyle/>
          <a:p>
            <a:fld id="{496A9C3C-3919-4E99-B2A7-86714BC3244A}" type="slidenum">
              <a:rPr lang="en-US" smtClean="0"/>
              <a:pPr/>
              <a:t>55</a:t>
            </a:fld>
            <a:endParaRPr lang="en-US"/>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ctrTitle"/>
          </p:nvPr>
        </p:nvSpPr>
        <p:spPr>
          <a:xfrm>
            <a:off x="2901950" y="773113"/>
            <a:ext cx="8408988" cy="1081087"/>
          </a:xfrm>
        </p:spPr>
        <p:txBody>
          <a:bodyPr/>
          <a:lstStyle/>
          <a:p>
            <a:r>
              <a:rPr lang="en-US" altLang="en-US" sz="4800" smtClean="0"/>
              <a:t>Kebijakan Penelitian 2017</a:t>
            </a:r>
          </a:p>
        </p:txBody>
      </p:sp>
      <p:sp>
        <p:nvSpPr>
          <p:cNvPr id="5" name="Title 1"/>
          <p:cNvSpPr txBox="1">
            <a:spLocks/>
          </p:cNvSpPr>
          <p:nvPr/>
        </p:nvSpPr>
        <p:spPr bwMode="auto">
          <a:xfrm>
            <a:off x="3189288" y="915988"/>
            <a:ext cx="9290050" cy="1081087"/>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lgn="ctr" rtl="0" eaLnBrk="0" fontAlgn="base" hangingPunct="0">
              <a:spcBef>
                <a:spcPct val="0"/>
              </a:spcBef>
              <a:spcAft>
                <a:spcPct val="0"/>
              </a:spcAft>
              <a:defRPr sz="8400">
                <a:solidFill>
                  <a:schemeClr val="tx1"/>
                </a:solidFill>
                <a:latin typeface="+mj-lt"/>
                <a:ea typeface="+mj-ea"/>
                <a:cs typeface="ヒラギノ角ゴ ProN W3"/>
                <a:sym typeface="Gill Sans"/>
              </a:defRPr>
            </a:lvl1pPr>
            <a:lvl2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2pPr>
            <a:lvl3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3pPr>
            <a:lvl4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4pPr>
            <a:lvl5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5pPr>
            <a:lvl6pPr marL="4572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6pPr>
            <a:lvl7pPr marL="9144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7pPr>
            <a:lvl8pPr marL="13716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8pPr>
            <a:lvl9pPr marL="18288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9pPr>
          </a:lstStyle>
          <a:p>
            <a:pPr algn="l">
              <a:defRPr/>
            </a:pPr>
            <a:r>
              <a:rPr lang="en-US" altLang="en-US" sz="4800" kern="0" smtClean="0"/>
              <a:t>Penetapan dan Pengukuran TKT</a:t>
            </a:r>
            <a:endParaRPr lang="en-US" altLang="en-US" sz="4800" kern="0" dirty="0" smtClean="0"/>
          </a:p>
        </p:txBody>
      </p:sp>
      <p:pic>
        <p:nvPicPr>
          <p:cNvPr id="106500"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025" y="2139950"/>
            <a:ext cx="12312650" cy="669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6"/>
          <p:cNvSpPr>
            <a:spLocks noGrp="1"/>
          </p:cNvSpPr>
          <p:nvPr>
            <p:ph type="sldNum" sz="quarter" idx="10"/>
          </p:nvPr>
        </p:nvSpPr>
        <p:spPr/>
        <p:txBody>
          <a:bodyPr/>
          <a:lstStyle/>
          <a:p>
            <a:fld id="{496A9C3C-3919-4E99-B2A7-86714BC3244A}" type="slidenum">
              <a:rPr lang="en-US" smtClean="0"/>
              <a:pPr/>
              <a:t>56</a:t>
            </a:fld>
            <a:endParaRPr lang="en-US"/>
          </a:p>
        </p:txBody>
      </p:sp>
      <p:sp>
        <p:nvSpPr>
          <p:cNvPr id="6" name="Rectangle 5"/>
          <p:cNvSpPr/>
          <p:nvPr/>
        </p:nvSpPr>
        <p:spPr>
          <a:xfrm>
            <a:off x="2191433" y="8924936"/>
            <a:ext cx="8333010" cy="538970"/>
          </a:xfrm>
          <a:prstGeom prst="rect">
            <a:avLst/>
          </a:prstGeom>
          <a:solidFill>
            <a:schemeClr val="accent2">
              <a:lumMod val="60000"/>
              <a:lumOff val="40000"/>
            </a:schemeClr>
          </a:solidFill>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432497" tIns="50800" rIns="50800" bIns="50800" numCol="1" spcCol="1270" anchor="ctr" anchorCtr="0">
            <a:noAutofit/>
          </a:bodyPr>
          <a:lstStyle/>
          <a:p>
            <a:pPr lvl="0" algn="l" defTabSz="889000">
              <a:lnSpc>
                <a:spcPct val="90000"/>
              </a:lnSpc>
              <a:spcBef>
                <a:spcPct val="0"/>
              </a:spcBef>
              <a:spcAft>
                <a:spcPct val="35000"/>
              </a:spcAft>
            </a:pPr>
            <a:r>
              <a:rPr lang="en-US" sz="2000" kern="1200" dirty="0" err="1" smtClean="0"/>
              <a:t>Sumber</a:t>
            </a:r>
            <a:r>
              <a:rPr lang="en-US" sz="2000" kern="1200" dirty="0" smtClean="0"/>
              <a:t>: </a:t>
            </a:r>
            <a:r>
              <a:rPr lang="en-US" sz="2000" kern="1200" dirty="0" err="1" smtClean="0"/>
              <a:t>Kebijakan</a:t>
            </a:r>
            <a:r>
              <a:rPr lang="en-US" sz="2000" kern="1200" dirty="0" smtClean="0"/>
              <a:t> </a:t>
            </a:r>
            <a:r>
              <a:rPr lang="en-US" sz="2000" kern="1200" dirty="0" err="1" smtClean="0"/>
              <a:t>Pengelolaan</a:t>
            </a:r>
            <a:r>
              <a:rPr lang="en-US" sz="2000" kern="1200" dirty="0" smtClean="0"/>
              <a:t> </a:t>
            </a:r>
            <a:r>
              <a:rPr lang="en-US" sz="2000" kern="1200" dirty="0" err="1" smtClean="0"/>
              <a:t>Penelitian</a:t>
            </a:r>
            <a:r>
              <a:rPr lang="en-US" sz="2000" kern="1200" dirty="0" smtClean="0"/>
              <a:t> di </a:t>
            </a:r>
            <a:r>
              <a:rPr lang="en-US" sz="2000" kern="1200" dirty="0" err="1" smtClean="0"/>
              <a:t>PT_Prof</a:t>
            </a:r>
            <a:r>
              <a:rPr lang="en-US" sz="2000" kern="1200" dirty="0" smtClean="0"/>
              <a:t> </a:t>
            </a:r>
            <a:r>
              <a:rPr lang="en-US" sz="2000" kern="1200" dirty="0" err="1" smtClean="0"/>
              <a:t>Agus</a:t>
            </a:r>
            <a:r>
              <a:rPr lang="en-US" sz="2000" kern="1200" dirty="0" smtClean="0"/>
              <a:t> </a:t>
            </a:r>
            <a:r>
              <a:rPr lang="en-US" sz="2000" kern="1200" dirty="0" err="1" smtClean="0"/>
              <a:t>Subekti</a:t>
            </a:r>
            <a:endParaRPr lang="id-ID" sz="2000" kern="1200" dirty="0"/>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ctrTitle"/>
          </p:nvPr>
        </p:nvSpPr>
        <p:spPr>
          <a:xfrm>
            <a:off x="2901950" y="773113"/>
            <a:ext cx="8408988" cy="1081087"/>
          </a:xfrm>
        </p:spPr>
        <p:txBody>
          <a:bodyPr/>
          <a:lstStyle/>
          <a:p>
            <a:r>
              <a:rPr lang="en-US" altLang="en-US" sz="4800" smtClean="0"/>
              <a:t>Kebijakan Penelitian 2017</a:t>
            </a:r>
          </a:p>
        </p:txBody>
      </p:sp>
      <p:sp>
        <p:nvSpPr>
          <p:cNvPr id="5" name="Title 1"/>
          <p:cNvSpPr txBox="1">
            <a:spLocks/>
          </p:cNvSpPr>
          <p:nvPr/>
        </p:nvSpPr>
        <p:spPr bwMode="auto">
          <a:xfrm>
            <a:off x="3189288" y="915988"/>
            <a:ext cx="9290050" cy="1081087"/>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lgn="ctr" rtl="0" eaLnBrk="0" fontAlgn="base" hangingPunct="0">
              <a:spcBef>
                <a:spcPct val="0"/>
              </a:spcBef>
              <a:spcAft>
                <a:spcPct val="0"/>
              </a:spcAft>
              <a:defRPr sz="8400">
                <a:solidFill>
                  <a:schemeClr val="tx1"/>
                </a:solidFill>
                <a:latin typeface="+mj-lt"/>
                <a:ea typeface="+mj-ea"/>
                <a:cs typeface="ヒラギノ角ゴ ProN W3"/>
                <a:sym typeface="Gill Sans"/>
              </a:defRPr>
            </a:lvl1pPr>
            <a:lvl2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2pPr>
            <a:lvl3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3pPr>
            <a:lvl4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4pPr>
            <a:lvl5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5pPr>
            <a:lvl6pPr marL="4572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6pPr>
            <a:lvl7pPr marL="9144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7pPr>
            <a:lvl8pPr marL="13716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8pPr>
            <a:lvl9pPr marL="18288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9pPr>
          </a:lstStyle>
          <a:p>
            <a:pPr algn="l">
              <a:defRPr/>
            </a:pPr>
            <a:r>
              <a:rPr lang="en-US" altLang="en-US" sz="4800" kern="0" smtClean="0"/>
              <a:t>Penetapan dan Pengukuran TKT</a:t>
            </a:r>
            <a:endParaRPr lang="en-US" altLang="en-US" sz="4800" kern="0" dirty="0" smtClean="0"/>
          </a:p>
        </p:txBody>
      </p:sp>
      <p:sp>
        <p:nvSpPr>
          <p:cNvPr id="7" name="Slide Number Placeholder 6"/>
          <p:cNvSpPr>
            <a:spLocks noGrp="1"/>
          </p:cNvSpPr>
          <p:nvPr>
            <p:ph type="sldNum" sz="quarter" idx="10"/>
          </p:nvPr>
        </p:nvSpPr>
        <p:spPr/>
        <p:txBody>
          <a:bodyPr/>
          <a:lstStyle/>
          <a:p>
            <a:fld id="{496A9C3C-3919-4E99-B2A7-86714BC3244A}" type="slidenum">
              <a:rPr lang="en-US" smtClean="0"/>
              <a:pPr/>
              <a:t>57</a:t>
            </a:fld>
            <a:endParaRPr lang="en-US"/>
          </a:p>
        </p:txBody>
      </p:sp>
      <p:pic>
        <p:nvPicPr>
          <p:cNvPr id="2" name="Picture 1"/>
          <p:cNvPicPr>
            <a:picLocks noChangeAspect="1"/>
          </p:cNvPicPr>
          <p:nvPr/>
        </p:nvPicPr>
        <p:blipFill>
          <a:blip r:embed="rId3"/>
          <a:stretch>
            <a:fillRect/>
          </a:stretch>
        </p:blipFill>
        <p:spPr>
          <a:xfrm>
            <a:off x="171450" y="2245569"/>
            <a:ext cx="12833350" cy="7267575"/>
          </a:xfrm>
          <a:prstGeom prst="rect">
            <a:avLst/>
          </a:prstGeom>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ctrTitle"/>
          </p:nvPr>
        </p:nvSpPr>
        <p:spPr>
          <a:xfrm>
            <a:off x="2901950" y="773113"/>
            <a:ext cx="8408988" cy="1081087"/>
          </a:xfrm>
        </p:spPr>
        <p:txBody>
          <a:bodyPr/>
          <a:lstStyle/>
          <a:p>
            <a:r>
              <a:rPr lang="en-US" altLang="en-US" sz="4800" smtClean="0"/>
              <a:t>Kebijakan Penelitian 2017</a:t>
            </a:r>
          </a:p>
        </p:txBody>
      </p:sp>
      <p:sp>
        <p:nvSpPr>
          <p:cNvPr id="5" name="Title 1"/>
          <p:cNvSpPr txBox="1">
            <a:spLocks/>
          </p:cNvSpPr>
          <p:nvPr/>
        </p:nvSpPr>
        <p:spPr bwMode="auto">
          <a:xfrm>
            <a:off x="3189288" y="915988"/>
            <a:ext cx="9290050" cy="1081087"/>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lgn="ctr" rtl="0" eaLnBrk="0" fontAlgn="base" hangingPunct="0">
              <a:spcBef>
                <a:spcPct val="0"/>
              </a:spcBef>
              <a:spcAft>
                <a:spcPct val="0"/>
              </a:spcAft>
              <a:defRPr sz="8400">
                <a:solidFill>
                  <a:schemeClr val="tx1"/>
                </a:solidFill>
                <a:latin typeface="+mj-lt"/>
                <a:ea typeface="+mj-ea"/>
                <a:cs typeface="ヒラギノ角ゴ ProN W3"/>
                <a:sym typeface="Gill Sans"/>
              </a:defRPr>
            </a:lvl1pPr>
            <a:lvl2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2pPr>
            <a:lvl3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3pPr>
            <a:lvl4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4pPr>
            <a:lvl5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5pPr>
            <a:lvl6pPr marL="4572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6pPr>
            <a:lvl7pPr marL="9144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7pPr>
            <a:lvl8pPr marL="13716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8pPr>
            <a:lvl9pPr marL="18288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9pPr>
          </a:lstStyle>
          <a:p>
            <a:pPr algn="l">
              <a:defRPr/>
            </a:pPr>
            <a:r>
              <a:rPr lang="en-US" altLang="en-US" sz="4800" kern="0" smtClean="0"/>
              <a:t>Penetapan dan Pengukuran TKT</a:t>
            </a:r>
            <a:endParaRPr lang="en-US" altLang="en-US" sz="4800" kern="0" dirty="0" smtClean="0"/>
          </a:p>
        </p:txBody>
      </p:sp>
      <p:pic>
        <p:nvPicPr>
          <p:cNvPr id="108548"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284413"/>
            <a:ext cx="12314238" cy="702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6"/>
          <p:cNvSpPr>
            <a:spLocks noGrp="1"/>
          </p:cNvSpPr>
          <p:nvPr>
            <p:ph type="sldNum" sz="quarter" idx="10"/>
          </p:nvPr>
        </p:nvSpPr>
        <p:spPr/>
        <p:txBody>
          <a:bodyPr/>
          <a:lstStyle/>
          <a:p>
            <a:fld id="{496A9C3C-3919-4E99-B2A7-86714BC3244A}" type="slidenum">
              <a:rPr lang="en-US" smtClean="0"/>
              <a:pPr/>
              <a:t>58</a:t>
            </a:fld>
            <a:endParaRPr lang="en-US"/>
          </a:p>
        </p:txBody>
      </p:sp>
    </p:spTree>
    <p:extLst>
      <p:ext uri="{BB962C8B-B14F-4D97-AF65-F5344CB8AC3E}">
        <p14:creationId xmlns:p14="http://schemas.microsoft.com/office/powerpoint/2010/main" val="2026959859"/>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ctrTitle"/>
          </p:nvPr>
        </p:nvSpPr>
        <p:spPr>
          <a:xfrm>
            <a:off x="2901950" y="773113"/>
            <a:ext cx="8408988" cy="1081087"/>
          </a:xfrm>
        </p:spPr>
        <p:txBody>
          <a:bodyPr/>
          <a:lstStyle/>
          <a:p>
            <a:r>
              <a:rPr lang="en-US" altLang="en-US" sz="4800" smtClean="0"/>
              <a:t>Kebijakan Penelitian 2017</a:t>
            </a:r>
          </a:p>
        </p:txBody>
      </p:sp>
      <p:sp>
        <p:nvSpPr>
          <p:cNvPr id="5" name="Title 1"/>
          <p:cNvSpPr txBox="1">
            <a:spLocks/>
          </p:cNvSpPr>
          <p:nvPr/>
        </p:nvSpPr>
        <p:spPr bwMode="auto">
          <a:xfrm>
            <a:off x="3189288" y="915988"/>
            <a:ext cx="9290050" cy="1081087"/>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lgn="ctr" rtl="0" eaLnBrk="0" fontAlgn="base" hangingPunct="0">
              <a:spcBef>
                <a:spcPct val="0"/>
              </a:spcBef>
              <a:spcAft>
                <a:spcPct val="0"/>
              </a:spcAft>
              <a:defRPr sz="8400">
                <a:solidFill>
                  <a:schemeClr val="tx1"/>
                </a:solidFill>
                <a:latin typeface="+mj-lt"/>
                <a:ea typeface="+mj-ea"/>
                <a:cs typeface="ヒラギノ角ゴ ProN W3"/>
                <a:sym typeface="Gill Sans"/>
              </a:defRPr>
            </a:lvl1pPr>
            <a:lvl2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2pPr>
            <a:lvl3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3pPr>
            <a:lvl4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4pPr>
            <a:lvl5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5pPr>
            <a:lvl6pPr marL="4572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6pPr>
            <a:lvl7pPr marL="9144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7pPr>
            <a:lvl8pPr marL="13716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8pPr>
            <a:lvl9pPr marL="18288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9pPr>
          </a:lstStyle>
          <a:p>
            <a:pPr algn="l">
              <a:defRPr/>
            </a:pPr>
            <a:r>
              <a:rPr lang="en-US" altLang="en-US" sz="4800" kern="0" smtClean="0"/>
              <a:t>Penetapan dan Pengukuran TKT</a:t>
            </a:r>
            <a:endParaRPr lang="en-US" altLang="en-US" sz="4800" kern="0" dirty="0" smtClean="0"/>
          </a:p>
        </p:txBody>
      </p:sp>
      <p:pic>
        <p:nvPicPr>
          <p:cNvPr id="110596"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488" y="2170113"/>
            <a:ext cx="12096750" cy="722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7" name="TextBox 3"/>
          <p:cNvSpPr txBox="1">
            <a:spLocks noChangeArrowheads="1"/>
          </p:cNvSpPr>
          <p:nvPr/>
        </p:nvSpPr>
        <p:spPr bwMode="auto">
          <a:xfrm>
            <a:off x="10247313" y="2319338"/>
            <a:ext cx="1892300" cy="12001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id-ID" sz="2400"/>
              <a:t>Diisi oleh setiap Ketua Tim Peneliti </a:t>
            </a:r>
            <a:endParaRPr lang="id-ID" altLang="id-ID" sz="2400"/>
          </a:p>
        </p:txBody>
      </p:sp>
      <p:sp>
        <p:nvSpPr>
          <p:cNvPr id="7" name="Slide Number Placeholder 6"/>
          <p:cNvSpPr>
            <a:spLocks noGrp="1"/>
          </p:cNvSpPr>
          <p:nvPr>
            <p:ph type="sldNum" sz="quarter" idx="10"/>
          </p:nvPr>
        </p:nvSpPr>
        <p:spPr/>
        <p:txBody>
          <a:bodyPr/>
          <a:lstStyle/>
          <a:p>
            <a:fld id="{496A9C3C-3919-4E99-B2A7-86714BC3244A}" type="slidenum">
              <a:rPr lang="en-US" smtClean="0"/>
              <a:pPr/>
              <a:t>59</a:t>
            </a:fld>
            <a:endParaRPr lang="en-US"/>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ctrTitle"/>
          </p:nvPr>
        </p:nvSpPr>
        <p:spPr>
          <a:xfrm>
            <a:off x="3189288" y="915988"/>
            <a:ext cx="8408987" cy="1081087"/>
          </a:xfrm>
          <a:solidFill>
            <a:schemeClr val="bg1">
              <a:lumMod val="95000"/>
            </a:schemeClr>
          </a:solidFill>
        </p:spPr>
        <p:txBody>
          <a:bodyPr/>
          <a:lstStyle/>
          <a:p>
            <a:pPr>
              <a:defRPr/>
            </a:pPr>
            <a:r>
              <a:rPr lang="en-US" altLang="en-US" sz="4800" dirty="0" err="1" smtClean="0"/>
              <a:t>Skema</a:t>
            </a:r>
            <a:r>
              <a:rPr lang="en-US" altLang="en-US" sz="4800" dirty="0" smtClean="0"/>
              <a:t> </a:t>
            </a:r>
            <a:r>
              <a:rPr lang="en-US" altLang="en-US" sz="4800" dirty="0" err="1" smtClean="0"/>
              <a:t>Penelitian</a:t>
            </a:r>
            <a:r>
              <a:rPr lang="en-US" altLang="en-US" sz="4800" dirty="0" smtClean="0"/>
              <a:t> 2017</a:t>
            </a:r>
          </a:p>
        </p:txBody>
      </p:sp>
      <p:graphicFrame>
        <p:nvGraphicFramePr>
          <p:cNvPr id="2" name="Table 1"/>
          <p:cNvGraphicFramePr>
            <a:graphicFrameLocks noGrp="1"/>
          </p:cNvGraphicFramePr>
          <p:nvPr/>
        </p:nvGraphicFramePr>
        <p:xfrm>
          <a:off x="885825" y="2212975"/>
          <a:ext cx="11880850" cy="5334000"/>
        </p:xfrm>
        <a:graphic>
          <a:graphicData uri="http://schemas.openxmlformats.org/drawingml/2006/table">
            <a:tbl>
              <a:tblPr firstRow="1" bandRow="1">
                <a:tableStyleId>{10A1B5D5-9B99-4C35-A422-299274C87663}</a:tableStyleId>
              </a:tblPr>
              <a:tblGrid>
                <a:gridCol w="7776556">
                  <a:extLst>
                    <a:ext uri="{9D8B030D-6E8A-4147-A177-3AD203B41FA5}"/>
                  </a:extLst>
                </a:gridCol>
                <a:gridCol w="1728124">
                  <a:extLst>
                    <a:ext uri="{9D8B030D-6E8A-4147-A177-3AD203B41FA5}"/>
                  </a:extLst>
                </a:gridCol>
                <a:gridCol w="2376170">
                  <a:extLst>
                    <a:ext uri="{9D8B030D-6E8A-4147-A177-3AD203B41FA5}"/>
                  </a:extLst>
                </a:gridCol>
              </a:tblGrid>
              <a:tr h="370840">
                <a:tc>
                  <a:txBody>
                    <a:bodyPr/>
                    <a:lstStyle/>
                    <a:p>
                      <a:pPr algn="ctr"/>
                      <a:r>
                        <a:rPr lang="en-US" sz="4000" dirty="0" err="1"/>
                        <a:t>Skema</a:t>
                      </a:r>
                      <a:r>
                        <a:rPr lang="en-US" sz="4000" dirty="0"/>
                        <a:t> </a:t>
                      </a:r>
                      <a:r>
                        <a:rPr lang="en-US" sz="4000" dirty="0" err="1"/>
                        <a:t>Penelitian</a:t>
                      </a:r>
                      <a:endParaRPr lang="en-US" sz="4000" dirty="0">
                        <a:solidFill>
                          <a:schemeClr val="tx1"/>
                        </a:solidFill>
                      </a:endParaRPr>
                    </a:p>
                  </a:txBody>
                  <a:tcPr marL="91436" marR="91436"/>
                </a:tc>
                <a:tc>
                  <a:txBody>
                    <a:bodyPr/>
                    <a:lstStyle/>
                    <a:p>
                      <a:pPr algn="ctr"/>
                      <a:r>
                        <a:rPr lang="en-US" sz="4000" dirty="0"/>
                        <a:t>UT</a:t>
                      </a:r>
                      <a:endParaRPr lang="en-US" sz="4000" dirty="0">
                        <a:solidFill>
                          <a:schemeClr val="tx1"/>
                        </a:solidFill>
                      </a:endParaRPr>
                    </a:p>
                  </a:txBody>
                  <a:tcPr marL="91436" marR="91436"/>
                </a:tc>
                <a:tc>
                  <a:txBody>
                    <a:bodyPr/>
                    <a:lstStyle/>
                    <a:p>
                      <a:pPr algn="ctr"/>
                      <a:r>
                        <a:rPr lang="en-US" sz="4000" dirty="0"/>
                        <a:t>DRPM</a:t>
                      </a:r>
                      <a:endParaRPr lang="en-US" sz="4000" dirty="0">
                        <a:solidFill>
                          <a:schemeClr val="tx1"/>
                        </a:solidFill>
                      </a:endParaRPr>
                    </a:p>
                  </a:txBody>
                  <a:tcPr marL="91436" marR="91436"/>
                </a:tc>
                <a:extLst>
                  <a:ext uri="{0D108BD9-81ED-4DB2-BD59-A6C34878D82A}"/>
                </a:extLst>
              </a:tr>
              <a:tr h="370840">
                <a:tc>
                  <a:txBody>
                    <a:bodyPr/>
                    <a:lstStyle/>
                    <a:p>
                      <a:pPr algn="l"/>
                      <a:r>
                        <a:rPr lang="en-US" sz="4000" b="1" dirty="0" err="1">
                          <a:effectLst>
                            <a:outerShdw blurRad="38100" dist="38100" dir="2700000" algn="tl">
                              <a:srgbClr val="000000">
                                <a:alpha val="43137"/>
                              </a:srgbClr>
                            </a:outerShdw>
                          </a:effectLst>
                        </a:rPr>
                        <a:t>Penelitian</a:t>
                      </a:r>
                      <a:r>
                        <a:rPr lang="en-US" sz="4000" b="1" dirty="0">
                          <a:effectLst>
                            <a:outerShdw blurRad="38100" dist="38100" dir="2700000" algn="tl">
                              <a:srgbClr val="000000">
                                <a:alpha val="43137"/>
                              </a:srgbClr>
                            </a:outerShdw>
                          </a:effectLst>
                        </a:rPr>
                        <a:t> </a:t>
                      </a:r>
                      <a:r>
                        <a:rPr lang="en-US" sz="4000" b="1" dirty="0" err="1">
                          <a:effectLst>
                            <a:outerShdw blurRad="38100" dist="38100" dir="2700000" algn="tl">
                              <a:srgbClr val="000000">
                                <a:alpha val="43137"/>
                              </a:srgbClr>
                            </a:outerShdw>
                          </a:effectLst>
                        </a:rPr>
                        <a:t>Dasar</a:t>
                      </a:r>
                      <a:endParaRPr lang="en-US" sz="4000" b="1" dirty="0">
                        <a:solidFill>
                          <a:schemeClr val="tx1"/>
                        </a:solidFill>
                        <a:effectLst>
                          <a:outerShdw blurRad="38100" dist="38100" dir="2700000" algn="tl">
                            <a:srgbClr val="000000">
                              <a:alpha val="43137"/>
                            </a:srgbClr>
                          </a:outerShdw>
                        </a:effectLst>
                      </a:endParaRPr>
                    </a:p>
                  </a:txBody>
                  <a:tcPr marL="91436" marR="91436"/>
                </a:tc>
                <a:tc>
                  <a:txBody>
                    <a:bodyPr/>
                    <a:lstStyle/>
                    <a:p>
                      <a:pPr algn="ctr"/>
                      <a:endParaRPr lang="en-US" sz="4000" dirty="0">
                        <a:solidFill>
                          <a:schemeClr val="tx1"/>
                        </a:solidFill>
                      </a:endParaRPr>
                    </a:p>
                  </a:txBody>
                  <a:tcPr marL="91436" marR="91436"/>
                </a:tc>
                <a:tc>
                  <a:txBody>
                    <a:bodyPr/>
                    <a:lstStyle/>
                    <a:p>
                      <a:pPr algn="ctr"/>
                      <a:endParaRPr lang="en-US" sz="4000" dirty="0">
                        <a:solidFill>
                          <a:schemeClr val="tx1"/>
                        </a:solidFill>
                      </a:endParaRPr>
                    </a:p>
                  </a:txBody>
                  <a:tcPr marL="91436" marR="91436"/>
                </a:tc>
                <a:extLst>
                  <a:ext uri="{0D108BD9-81ED-4DB2-BD59-A6C34878D82A}"/>
                </a:extLst>
              </a:tr>
              <a:tr h="370840">
                <a:tc>
                  <a:txBody>
                    <a:bodyPr/>
                    <a:lstStyle/>
                    <a:p>
                      <a:pPr algn="l"/>
                      <a:r>
                        <a:rPr lang="en-US" sz="4000" dirty="0" smtClean="0"/>
                        <a:t>1. </a:t>
                      </a:r>
                      <a:r>
                        <a:rPr lang="en-US" sz="4000" dirty="0" err="1" smtClean="0"/>
                        <a:t>Penelitian</a:t>
                      </a:r>
                      <a:r>
                        <a:rPr lang="en-US" sz="4000" dirty="0" smtClean="0"/>
                        <a:t> </a:t>
                      </a:r>
                      <a:r>
                        <a:rPr lang="en-US" sz="4000" dirty="0"/>
                        <a:t>Fundamental (PF)</a:t>
                      </a:r>
                      <a:endParaRPr lang="en-US" sz="4000" dirty="0">
                        <a:solidFill>
                          <a:schemeClr val="tx1"/>
                        </a:solidFill>
                      </a:endParaRPr>
                    </a:p>
                  </a:txBody>
                  <a:tcPr marL="91436" marR="91436"/>
                </a:tc>
                <a:tc>
                  <a:txBody>
                    <a:bodyPr/>
                    <a:lstStyle/>
                    <a:p>
                      <a:pPr algn="ctr"/>
                      <a:r>
                        <a:rPr lang="en-US" sz="4000" dirty="0"/>
                        <a:t>V</a:t>
                      </a:r>
                      <a:endParaRPr lang="en-US" sz="4000" dirty="0">
                        <a:solidFill>
                          <a:schemeClr val="tx1"/>
                        </a:solidFill>
                      </a:endParaRPr>
                    </a:p>
                  </a:txBody>
                  <a:tcPr marL="91436" marR="91436"/>
                </a:tc>
                <a:tc>
                  <a:txBody>
                    <a:bodyPr/>
                    <a:lstStyle/>
                    <a:p>
                      <a:pPr algn="ctr"/>
                      <a:r>
                        <a:rPr lang="en-US" sz="4000" dirty="0"/>
                        <a:t>V</a:t>
                      </a:r>
                      <a:endParaRPr lang="en-US" sz="4000" dirty="0">
                        <a:solidFill>
                          <a:schemeClr val="tx1"/>
                        </a:solidFill>
                      </a:endParaRPr>
                    </a:p>
                  </a:txBody>
                  <a:tcPr marL="91436" marR="91436"/>
                </a:tc>
                <a:extLst>
                  <a:ext uri="{0D108BD9-81ED-4DB2-BD59-A6C34878D82A}"/>
                </a:extLst>
              </a:tr>
              <a:tr h="370840">
                <a:tc>
                  <a:txBody>
                    <a:bodyPr/>
                    <a:lstStyle/>
                    <a:p>
                      <a:pPr marL="514350" indent="-514350" algn="l"/>
                      <a:r>
                        <a:rPr lang="en-US" sz="4000" dirty="0" smtClean="0"/>
                        <a:t>2. </a:t>
                      </a:r>
                      <a:r>
                        <a:rPr lang="en-US" sz="4000" dirty="0" err="1" smtClean="0"/>
                        <a:t>Penelitian</a:t>
                      </a:r>
                      <a:r>
                        <a:rPr lang="en-US" sz="4000" dirty="0" smtClean="0"/>
                        <a:t> </a:t>
                      </a:r>
                      <a:r>
                        <a:rPr lang="en-US" sz="4000" dirty="0" err="1"/>
                        <a:t>Kerjasama</a:t>
                      </a:r>
                      <a:r>
                        <a:rPr lang="en-US" sz="4000" dirty="0"/>
                        <a:t> </a:t>
                      </a:r>
                      <a:r>
                        <a:rPr lang="en-US" sz="4000" dirty="0" err="1"/>
                        <a:t>Luar</a:t>
                      </a:r>
                      <a:r>
                        <a:rPr lang="en-US" sz="4000" dirty="0"/>
                        <a:t> </a:t>
                      </a:r>
                      <a:r>
                        <a:rPr lang="en-US" sz="4000" dirty="0" err="1"/>
                        <a:t>Negeri</a:t>
                      </a:r>
                      <a:r>
                        <a:rPr lang="en-US" sz="4000" dirty="0"/>
                        <a:t> </a:t>
                      </a:r>
                      <a:r>
                        <a:rPr lang="en-US" sz="4000" dirty="0" err="1"/>
                        <a:t>dan</a:t>
                      </a:r>
                      <a:r>
                        <a:rPr lang="en-US" sz="4000" dirty="0"/>
                        <a:t> </a:t>
                      </a:r>
                      <a:r>
                        <a:rPr lang="en-US" sz="4000" dirty="0" err="1"/>
                        <a:t>Publikasi</a:t>
                      </a:r>
                      <a:r>
                        <a:rPr lang="en-US" sz="4000" dirty="0"/>
                        <a:t> </a:t>
                      </a:r>
                      <a:r>
                        <a:rPr lang="en-US" sz="4000" dirty="0" err="1"/>
                        <a:t>Internasional</a:t>
                      </a:r>
                      <a:r>
                        <a:rPr lang="en-US" sz="4000" dirty="0"/>
                        <a:t> (PKLN)</a:t>
                      </a:r>
                      <a:endParaRPr lang="en-US" sz="4000" dirty="0">
                        <a:solidFill>
                          <a:schemeClr val="tx1"/>
                        </a:solidFill>
                      </a:endParaRPr>
                    </a:p>
                  </a:txBody>
                  <a:tcPr marL="91436" marR="91436"/>
                </a:tc>
                <a:tc>
                  <a:txBody>
                    <a:bodyPr/>
                    <a:lstStyle/>
                    <a:p>
                      <a:pPr algn="ctr"/>
                      <a:r>
                        <a:rPr lang="en-US" sz="4000" dirty="0"/>
                        <a:t>-</a:t>
                      </a:r>
                      <a:endParaRPr lang="en-US" sz="4000" dirty="0">
                        <a:solidFill>
                          <a:schemeClr val="tx1"/>
                        </a:solidFill>
                      </a:endParaRPr>
                    </a:p>
                  </a:txBody>
                  <a:tcPr marL="91436" marR="91436"/>
                </a:tc>
                <a:tc>
                  <a:txBody>
                    <a:bodyPr/>
                    <a:lstStyle/>
                    <a:p>
                      <a:pPr algn="ctr"/>
                      <a:r>
                        <a:rPr lang="en-US" sz="4000" dirty="0"/>
                        <a:t>V</a:t>
                      </a:r>
                      <a:endParaRPr lang="en-US" sz="4000" dirty="0">
                        <a:solidFill>
                          <a:schemeClr val="tx1"/>
                        </a:solidFill>
                      </a:endParaRPr>
                    </a:p>
                  </a:txBody>
                  <a:tcPr marL="91436" marR="91436"/>
                </a:tc>
                <a:extLst>
                  <a:ext uri="{0D108BD9-81ED-4DB2-BD59-A6C34878D82A}"/>
                </a:extLst>
              </a:tr>
              <a:tr h="370840">
                <a:tc>
                  <a:txBody>
                    <a:bodyPr/>
                    <a:lstStyle/>
                    <a:p>
                      <a:pPr marL="457200" indent="-457200" algn="l"/>
                      <a:r>
                        <a:rPr lang="en-US" sz="4000" dirty="0" smtClean="0"/>
                        <a:t>3. </a:t>
                      </a:r>
                      <a:r>
                        <a:rPr lang="en-US" sz="4000" dirty="0" err="1" smtClean="0"/>
                        <a:t>Penelitian</a:t>
                      </a:r>
                      <a:r>
                        <a:rPr lang="en-US" sz="4000" dirty="0" smtClean="0"/>
                        <a:t> </a:t>
                      </a:r>
                      <a:r>
                        <a:rPr lang="en-US" sz="4000" dirty="0" err="1"/>
                        <a:t>Berbasis</a:t>
                      </a:r>
                      <a:r>
                        <a:rPr lang="en-US" sz="4000" dirty="0"/>
                        <a:t> </a:t>
                      </a:r>
                      <a:r>
                        <a:rPr lang="en-US" sz="4000" dirty="0" err="1"/>
                        <a:t>Kompetensi</a:t>
                      </a:r>
                      <a:r>
                        <a:rPr lang="en-US" sz="4000" dirty="0"/>
                        <a:t> (PBK)</a:t>
                      </a:r>
                      <a:endParaRPr lang="en-US" sz="4000" dirty="0">
                        <a:solidFill>
                          <a:schemeClr val="tx1"/>
                        </a:solidFill>
                      </a:endParaRPr>
                    </a:p>
                  </a:txBody>
                  <a:tcPr marL="91436" marR="91436"/>
                </a:tc>
                <a:tc>
                  <a:txBody>
                    <a:bodyPr/>
                    <a:lstStyle/>
                    <a:p>
                      <a:pPr algn="ctr"/>
                      <a:r>
                        <a:rPr lang="en-US" sz="4000" dirty="0"/>
                        <a:t>-</a:t>
                      </a:r>
                      <a:endParaRPr lang="en-US" sz="4000" dirty="0">
                        <a:solidFill>
                          <a:schemeClr val="tx1"/>
                        </a:solidFill>
                      </a:endParaRPr>
                    </a:p>
                  </a:txBody>
                  <a:tcPr marL="91436" marR="91436"/>
                </a:tc>
                <a:tc>
                  <a:txBody>
                    <a:bodyPr/>
                    <a:lstStyle/>
                    <a:p>
                      <a:pPr algn="ctr"/>
                      <a:r>
                        <a:rPr lang="en-US" sz="4000" dirty="0"/>
                        <a:t>V</a:t>
                      </a:r>
                      <a:endParaRPr lang="en-US" sz="4000" dirty="0">
                        <a:solidFill>
                          <a:schemeClr val="tx1"/>
                        </a:solidFill>
                      </a:endParaRPr>
                    </a:p>
                  </a:txBody>
                  <a:tcPr marL="91436" marR="91436"/>
                </a:tc>
                <a:extLst>
                  <a:ext uri="{0D108BD9-81ED-4DB2-BD59-A6C34878D82A}"/>
                </a:extLst>
              </a:tr>
            </a:tbl>
          </a:graphicData>
        </a:graphic>
      </p:graphicFrame>
      <p:sp>
        <p:nvSpPr>
          <p:cNvPr id="12315" name="Rounded Rectangle 4"/>
          <p:cNvSpPr>
            <a:spLocks noChangeArrowheads="1"/>
          </p:cNvSpPr>
          <p:nvPr/>
        </p:nvSpPr>
        <p:spPr bwMode="auto">
          <a:xfrm>
            <a:off x="885825" y="7756525"/>
            <a:ext cx="11880850" cy="1152525"/>
          </a:xfrm>
          <a:prstGeom prst="roundRect">
            <a:avLst>
              <a:gd name="adj" fmla="val 16667"/>
            </a:avLst>
          </a:prstGeom>
          <a:solidFill>
            <a:srgbClr val="FFD243"/>
          </a:solidFill>
          <a:ln w="25400" algn="ctr">
            <a:solidFill>
              <a:schemeClr val="tx1"/>
            </a:solidFill>
            <a:round/>
            <a:headEnd/>
            <a:tailEnd/>
          </a:ln>
        </p:spPr>
        <p:txBody>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eaLnBrk="1" hangingPunct="1">
              <a:buFont typeface="Arial" panose="020B0604020202020204" pitchFamily="34" charset="0"/>
              <a:buNone/>
            </a:pPr>
            <a:r>
              <a:rPr lang="en-US" altLang="id-ID" sz="2400"/>
              <a:t>Catatan:Ada perbedaan pendanaan dan kriteria antara penelitian yang didanai UT dan DRPM pada skema yang sama.  Cek pada Pedoman Pelaksanaan Penelitian UT Tahun 2017-2020, tersedia di laman </a:t>
            </a:r>
            <a:r>
              <a:rPr lang="en-US" altLang="id-ID" sz="2400">
                <a:hlinkClick r:id="rId3" action="ppaction://hlinkfile"/>
              </a:rPr>
              <a:t>lppm.ut.ac.id</a:t>
            </a:r>
            <a:r>
              <a:rPr lang="en-US" altLang="id-ID" sz="2400"/>
              <a:t>, dokumen penelitian.</a:t>
            </a:r>
            <a:endParaRPr lang="id-ID" altLang="id-ID" sz="2400"/>
          </a:p>
        </p:txBody>
      </p:sp>
      <p:sp>
        <p:nvSpPr>
          <p:cNvPr id="6" name="Slide Number Placeholder 5"/>
          <p:cNvSpPr>
            <a:spLocks noGrp="1"/>
          </p:cNvSpPr>
          <p:nvPr>
            <p:ph type="sldNum" sz="quarter" idx="10"/>
          </p:nvPr>
        </p:nvSpPr>
        <p:spPr/>
        <p:txBody>
          <a:bodyPr/>
          <a:lstStyle/>
          <a:p>
            <a:fld id="{496A9C3C-3919-4E99-B2A7-86714BC3244A}" type="slidenum">
              <a:rPr lang="en-US" smtClean="0"/>
              <a:pPr/>
              <a:t>6</a:t>
            </a:fld>
            <a:endParaRPr lang="en-US"/>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ctrTitle"/>
          </p:nvPr>
        </p:nvSpPr>
        <p:spPr>
          <a:xfrm>
            <a:off x="2901950" y="773113"/>
            <a:ext cx="8408988" cy="1081087"/>
          </a:xfrm>
        </p:spPr>
        <p:txBody>
          <a:bodyPr/>
          <a:lstStyle/>
          <a:p>
            <a:r>
              <a:rPr lang="en-US" altLang="en-US" sz="4800" smtClean="0"/>
              <a:t>Kebijakan Penelitian 2017</a:t>
            </a:r>
          </a:p>
        </p:txBody>
      </p:sp>
      <p:sp>
        <p:nvSpPr>
          <p:cNvPr id="5" name="Title 1"/>
          <p:cNvSpPr txBox="1">
            <a:spLocks/>
          </p:cNvSpPr>
          <p:nvPr/>
        </p:nvSpPr>
        <p:spPr bwMode="auto">
          <a:xfrm>
            <a:off x="3189288" y="915988"/>
            <a:ext cx="9290050" cy="1081087"/>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lgn="ctr" rtl="0" eaLnBrk="0" fontAlgn="base" hangingPunct="0">
              <a:spcBef>
                <a:spcPct val="0"/>
              </a:spcBef>
              <a:spcAft>
                <a:spcPct val="0"/>
              </a:spcAft>
              <a:defRPr sz="8400">
                <a:solidFill>
                  <a:schemeClr val="tx1"/>
                </a:solidFill>
                <a:latin typeface="+mj-lt"/>
                <a:ea typeface="+mj-ea"/>
                <a:cs typeface="ヒラギノ角ゴ ProN W3"/>
                <a:sym typeface="Gill Sans"/>
              </a:defRPr>
            </a:lvl1pPr>
            <a:lvl2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2pPr>
            <a:lvl3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3pPr>
            <a:lvl4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4pPr>
            <a:lvl5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5pPr>
            <a:lvl6pPr marL="4572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6pPr>
            <a:lvl7pPr marL="9144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7pPr>
            <a:lvl8pPr marL="13716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8pPr>
            <a:lvl9pPr marL="18288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9pPr>
          </a:lstStyle>
          <a:p>
            <a:pPr algn="l">
              <a:defRPr/>
            </a:pPr>
            <a:r>
              <a:rPr lang="en-US" altLang="en-US" sz="4800" kern="0" smtClean="0"/>
              <a:t>Penetapan dan Pengukuran TKT</a:t>
            </a:r>
            <a:endParaRPr lang="en-US" altLang="en-US" sz="4800" kern="0" dirty="0" smtClean="0"/>
          </a:p>
        </p:txBody>
      </p:sp>
      <p:sp>
        <p:nvSpPr>
          <p:cNvPr id="110597" name="TextBox 3"/>
          <p:cNvSpPr txBox="1">
            <a:spLocks noChangeArrowheads="1"/>
          </p:cNvSpPr>
          <p:nvPr/>
        </p:nvSpPr>
        <p:spPr bwMode="auto">
          <a:xfrm>
            <a:off x="10247313" y="2319338"/>
            <a:ext cx="1892300" cy="12001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id-ID" sz="2400"/>
              <a:t>Diisi oleh setiap Ketua Tim Peneliti </a:t>
            </a:r>
            <a:endParaRPr lang="id-ID" altLang="id-ID" sz="2400"/>
          </a:p>
        </p:txBody>
      </p:sp>
      <p:sp>
        <p:nvSpPr>
          <p:cNvPr id="7" name="Slide Number Placeholder 6"/>
          <p:cNvSpPr>
            <a:spLocks noGrp="1"/>
          </p:cNvSpPr>
          <p:nvPr>
            <p:ph type="sldNum" sz="quarter" idx="10"/>
          </p:nvPr>
        </p:nvSpPr>
        <p:spPr/>
        <p:txBody>
          <a:bodyPr/>
          <a:lstStyle/>
          <a:p>
            <a:fld id="{496A9C3C-3919-4E99-B2A7-86714BC3244A}" type="slidenum">
              <a:rPr lang="en-US" smtClean="0"/>
              <a:pPr/>
              <a:t>60</a:t>
            </a:fld>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932" y="2334246"/>
            <a:ext cx="12509868" cy="7266667"/>
          </a:xfrm>
          <a:prstGeom prst="rect">
            <a:avLst/>
          </a:prstGeom>
        </p:spPr>
      </p:pic>
    </p:spTree>
    <p:extLst>
      <p:ext uri="{BB962C8B-B14F-4D97-AF65-F5344CB8AC3E}">
        <p14:creationId xmlns:p14="http://schemas.microsoft.com/office/powerpoint/2010/main" val="2401569367"/>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ctrTitle"/>
          </p:nvPr>
        </p:nvSpPr>
        <p:spPr>
          <a:xfrm>
            <a:off x="2901950" y="773113"/>
            <a:ext cx="8408988" cy="1081087"/>
          </a:xfrm>
        </p:spPr>
        <p:txBody>
          <a:bodyPr/>
          <a:lstStyle/>
          <a:p>
            <a:r>
              <a:rPr lang="en-US" altLang="en-US" sz="4800" smtClean="0"/>
              <a:t>Kebijakan Penelitian 2017</a:t>
            </a:r>
          </a:p>
        </p:txBody>
      </p:sp>
      <p:sp>
        <p:nvSpPr>
          <p:cNvPr id="5" name="Title 1"/>
          <p:cNvSpPr txBox="1">
            <a:spLocks/>
          </p:cNvSpPr>
          <p:nvPr/>
        </p:nvSpPr>
        <p:spPr bwMode="auto">
          <a:xfrm>
            <a:off x="3189288" y="915988"/>
            <a:ext cx="9290050" cy="1081087"/>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lgn="ctr" rtl="0" eaLnBrk="0" fontAlgn="base" hangingPunct="0">
              <a:spcBef>
                <a:spcPct val="0"/>
              </a:spcBef>
              <a:spcAft>
                <a:spcPct val="0"/>
              </a:spcAft>
              <a:defRPr sz="8400">
                <a:solidFill>
                  <a:schemeClr val="tx1"/>
                </a:solidFill>
                <a:latin typeface="+mj-lt"/>
                <a:ea typeface="+mj-ea"/>
                <a:cs typeface="ヒラギノ角ゴ ProN W3"/>
                <a:sym typeface="Gill Sans"/>
              </a:defRPr>
            </a:lvl1pPr>
            <a:lvl2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2pPr>
            <a:lvl3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3pPr>
            <a:lvl4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4pPr>
            <a:lvl5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5pPr>
            <a:lvl6pPr marL="4572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6pPr>
            <a:lvl7pPr marL="9144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7pPr>
            <a:lvl8pPr marL="13716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8pPr>
            <a:lvl9pPr marL="18288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9pPr>
          </a:lstStyle>
          <a:p>
            <a:pPr algn="l">
              <a:defRPr/>
            </a:pPr>
            <a:r>
              <a:rPr lang="en-US" altLang="en-US" sz="4800" kern="0" dirty="0" err="1" smtClean="0"/>
              <a:t>Pelaksana</a:t>
            </a:r>
            <a:r>
              <a:rPr lang="en-US" altLang="en-US" sz="4800" kern="0" dirty="0" smtClean="0"/>
              <a:t> </a:t>
            </a:r>
            <a:r>
              <a:rPr lang="en-US" altLang="en-US" sz="4800" kern="0" dirty="0" err="1" smtClean="0"/>
              <a:t>Pengukuran</a:t>
            </a:r>
            <a:r>
              <a:rPr lang="en-US" altLang="en-US" sz="4800" kern="0" dirty="0" smtClean="0"/>
              <a:t> TKT</a:t>
            </a:r>
          </a:p>
        </p:txBody>
      </p:sp>
      <p:sp>
        <p:nvSpPr>
          <p:cNvPr id="7" name="Slide Number Placeholder 6"/>
          <p:cNvSpPr>
            <a:spLocks noGrp="1"/>
          </p:cNvSpPr>
          <p:nvPr>
            <p:ph type="sldNum" sz="quarter" idx="10"/>
          </p:nvPr>
        </p:nvSpPr>
        <p:spPr/>
        <p:txBody>
          <a:bodyPr/>
          <a:lstStyle/>
          <a:p>
            <a:fld id="{496A9C3C-3919-4E99-B2A7-86714BC3244A}" type="slidenum">
              <a:rPr lang="en-US" smtClean="0"/>
              <a:pPr/>
              <a:t>61</a:t>
            </a:fld>
            <a:endParaRPr lang="en-US"/>
          </a:p>
        </p:txBody>
      </p:sp>
      <p:graphicFrame>
        <p:nvGraphicFramePr>
          <p:cNvPr id="3" name="Diagram 2"/>
          <p:cNvGraphicFramePr/>
          <p:nvPr>
            <p:extLst>
              <p:ext uri="{D42A27DB-BD31-4B8C-83A1-F6EECF244321}">
                <p14:modId xmlns:p14="http://schemas.microsoft.com/office/powerpoint/2010/main" val="2315761676"/>
              </p:ext>
            </p:extLst>
          </p:nvPr>
        </p:nvGraphicFramePr>
        <p:xfrm>
          <a:off x="813768" y="2356520"/>
          <a:ext cx="11665570" cy="65527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69075229"/>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2167466" y="3364633"/>
          <a:ext cx="8669867" cy="3312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1796650" y="7002126"/>
            <a:ext cx="9411498" cy="538970"/>
          </a:xfrm>
          <a:prstGeom prst="rect">
            <a:avLst/>
          </a:prstGeom>
          <a:solidFill>
            <a:srgbClr val="FFC000"/>
          </a:solidFill>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432497" tIns="50800" rIns="50800" bIns="50800" numCol="1" spcCol="1270" anchor="ctr" anchorCtr="0">
            <a:noAutofit/>
          </a:bodyPr>
          <a:lstStyle/>
          <a:p>
            <a:pPr lvl="0" algn="ctr" defTabSz="889000">
              <a:lnSpc>
                <a:spcPct val="90000"/>
              </a:lnSpc>
              <a:spcBef>
                <a:spcPct val="0"/>
              </a:spcBef>
              <a:spcAft>
                <a:spcPct val="35000"/>
              </a:spcAft>
            </a:pPr>
            <a:r>
              <a:rPr lang="en-US" sz="2000" kern="1200" dirty="0" err="1" smtClean="0">
                <a:solidFill>
                  <a:schemeClr val="accent2">
                    <a:lumMod val="60000"/>
                    <a:lumOff val="40000"/>
                  </a:schemeClr>
                </a:solidFill>
              </a:rPr>
              <a:t>Sumber</a:t>
            </a:r>
            <a:r>
              <a:rPr lang="en-US" sz="2000" kern="1200" dirty="0" smtClean="0">
                <a:solidFill>
                  <a:schemeClr val="accent2">
                    <a:lumMod val="60000"/>
                    <a:lumOff val="40000"/>
                  </a:schemeClr>
                </a:solidFill>
              </a:rPr>
              <a:t>: </a:t>
            </a:r>
            <a:r>
              <a:rPr lang="en-US" sz="2000" kern="1200" dirty="0" err="1" smtClean="0">
                <a:solidFill>
                  <a:schemeClr val="accent2">
                    <a:lumMod val="60000"/>
                    <a:lumOff val="40000"/>
                  </a:schemeClr>
                </a:solidFill>
              </a:rPr>
              <a:t>Permenkeu</a:t>
            </a:r>
            <a:r>
              <a:rPr lang="en-US" sz="2000" kern="1200" dirty="0" smtClean="0">
                <a:solidFill>
                  <a:schemeClr val="accent2">
                    <a:lumMod val="60000"/>
                    <a:lumOff val="40000"/>
                  </a:schemeClr>
                </a:solidFill>
              </a:rPr>
              <a:t> No. 106/PMK.02/2016 </a:t>
            </a:r>
            <a:r>
              <a:rPr lang="en-US" sz="2000" kern="1200" dirty="0" err="1" smtClean="0">
                <a:solidFill>
                  <a:schemeClr val="accent2">
                    <a:lumMod val="60000"/>
                    <a:lumOff val="40000"/>
                  </a:schemeClr>
                </a:solidFill>
              </a:rPr>
              <a:t>tentang</a:t>
            </a:r>
            <a:r>
              <a:rPr lang="en-US" sz="2000" kern="1200" dirty="0" smtClean="0">
                <a:solidFill>
                  <a:schemeClr val="accent2">
                    <a:lumMod val="60000"/>
                    <a:lumOff val="40000"/>
                  </a:schemeClr>
                </a:solidFill>
              </a:rPr>
              <a:t> SBK </a:t>
            </a:r>
            <a:r>
              <a:rPr lang="en-US" sz="2000" kern="1200" dirty="0" err="1" smtClean="0">
                <a:solidFill>
                  <a:schemeClr val="accent2">
                    <a:lumMod val="60000"/>
                    <a:lumOff val="40000"/>
                  </a:schemeClr>
                </a:solidFill>
              </a:rPr>
              <a:t>Tahun</a:t>
            </a:r>
            <a:r>
              <a:rPr lang="en-US" sz="2000" kern="1200" dirty="0" smtClean="0">
                <a:solidFill>
                  <a:schemeClr val="accent2">
                    <a:lumMod val="60000"/>
                    <a:lumOff val="40000"/>
                  </a:schemeClr>
                </a:solidFill>
              </a:rPr>
              <a:t> 2017</a:t>
            </a:r>
            <a:endParaRPr lang="id-ID" sz="2000" kern="1200" dirty="0">
              <a:solidFill>
                <a:schemeClr val="accent2">
                  <a:lumMod val="60000"/>
                  <a:lumOff val="40000"/>
                </a:schemeClr>
              </a:solidFill>
            </a:endParaRPr>
          </a:p>
        </p:txBody>
      </p:sp>
    </p:spTree>
    <p:extLst>
      <p:ext uri="{BB962C8B-B14F-4D97-AF65-F5344CB8AC3E}">
        <p14:creationId xmlns:p14="http://schemas.microsoft.com/office/powerpoint/2010/main" val="1981507835"/>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ctrTitle"/>
          </p:nvPr>
        </p:nvSpPr>
        <p:spPr>
          <a:xfrm>
            <a:off x="2901950" y="773113"/>
            <a:ext cx="8408988" cy="1081087"/>
          </a:xfrm>
        </p:spPr>
        <p:txBody>
          <a:bodyPr/>
          <a:lstStyle/>
          <a:p>
            <a:r>
              <a:rPr lang="en-US" altLang="en-US" sz="4800" smtClean="0"/>
              <a:t>Kebijakan Penelitian 2017</a:t>
            </a:r>
          </a:p>
        </p:txBody>
      </p:sp>
      <p:sp>
        <p:nvSpPr>
          <p:cNvPr id="5" name="Title 1"/>
          <p:cNvSpPr txBox="1">
            <a:spLocks/>
          </p:cNvSpPr>
          <p:nvPr/>
        </p:nvSpPr>
        <p:spPr bwMode="auto">
          <a:xfrm>
            <a:off x="3189288" y="915988"/>
            <a:ext cx="9290050" cy="1081087"/>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lgn="ctr" rtl="0" eaLnBrk="0" fontAlgn="base" hangingPunct="0">
              <a:spcBef>
                <a:spcPct val="0"/>
              </a:spcBef>
              <a:spcAft>
                <a:spcPct val="0"/>
              </a:spcAft>
              <a:defRPr sz="8400">
                <a:solidFill>
                  <a:schemeClr val="tx1"/>
                </a:solidFill>
                <a:latin typeface="+mj-lt"/>
                <a:ea typeface="+mj-ea"/>
                <a:cs typeface="ヒラギノ角ゴ ProN W3"/>
                <a:sym typeface="Gill Sans"/>
              </a:defRPr>
            </a:lvl1pPr>
            <a:lvl2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2pPr>
            <a:lvl3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3pPr>
            <a:lvl4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4pPr>
            <a:lvl5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5pPr>
            <a:lvl6pPr marL="4572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6pPr>
            <a:lvl7pPr marL="9144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7pPr>
            <a:lvl8pPr marL="13716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8pPr>
            <a:lvl9pPr marL="18288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9pPr>
          </a:lstStyle>
          <a:p>
            <a:pPr>
              <a:defRPr/>
            </a:pPr>
            <a:r>
              <a:rPr lang="en-US" altLang="en-US" sz="4800" kern="0" dirty="0" err="1" smtClean="0"/>
              <a:t>Sumber</a:t>
            </a:r>
            <a:r>
              <a:rPr lang="en-US" altLang="en-US" sz="4800" kern="0" dirty="0" smtClean="0"/>
              <a:t> Dana </a:t>
            </a:r>
            <a:r>
              <a:rPr lang="en-US" altLang="en-US" sz="4800" kern="0" dirty="0" err="1" smtClean="0"/>
              <a:t>Penelitian</a:t>
            </a:r>
            <a:r>
              <a:rPr lang="en-US" altLang="en-US" sz="4800" kern="0" dirty="0" smtClean="0"/>
              <a:t> 2017</a:t>
            </a:r>
          </a:p>
        </p:txBody>
      </p:sp>
      <p:pic>
        <p:nvPicPr>
          <p:cNvPr id="112644"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220566"/>
            <a:ext cx="12098338"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6"/>
          <p:cNvSpPr>
            <a:spLocks noGrp="1"/>
          </p:cNvSpPr>
          <p:nvPr>
            <p:ph type="sldNum" sz="quarter" idx="10"/>
          </p:nvPr>
        </p:nvSpPr>
        <p:spPr/>
        <p:txBody>
          <a:bodyPr/>
          <a:lstStyle/>
          <a:p>
            <a:fld id="{496A9C3C-3919-4E99-B2A7-86714BC3244A}" type="slidenum">
              <a:rPr lang="en-US" smtClean="0"/>
              <a:pPr/>
              <a:t>63</a:t>
            </a:fld>
            <a:endParaRPr lang="en-US"/>
          </a:p>
        </p:txBody>
      </p:sp>
      <p:sp>
        <p:nvSpPr>
          <p:cNvPr id="6" name="Rectangle 5"/>
          <p:cNvSpPr/>
          <p:nvPr/>
        </p:nvSpPr>
        <p:spPr>
          <a:xfrm>
            <a:off x="381000" y="8638195"/>
            <a:ext cx="8692138" cy="538970"/>
          </a:xfrm>
          <a:prstGeom prst="rect">
            <a:avLst/>
          </a:prstGeom>
          <a:solidFill>
            <a:srgbClr val="FFC000"/>
          </a:solidFill>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432497" tIns="50800" rIns="50800" bIns="50800" numCol="1" spcCol="1270" anchor="ctr" anchorCtr="0">
            <a:noAutofit/>
          </a:bodyPr>
          <a:lstStyle/>
          <a:p>
            <a:pPr lvl="0" algn="ctr" defTabSz="889000">
              <a:lnSpc>
                <a:spcPct val="90000"/>
              </a:lnSpc>
              <a:spcBef>
                <a:spcPct val="0"/>
              </a:spcBef>
              <a:spcAft>
                <a:spcPct val="35000"/>
              </a:spcAft>
            </a:pPr>
            <a:r>
              <a:rPr lang="en-US" sz="2000" kern="1200" dirty="0" err="1" smtClean="0">
                <a:solidFill>
                  <a:schemeClr val="accent2">
                    <a:lumMod val="60000"/>
                    <a:lumOff val="40000"/>
                  </a:schemeClr>
                </a:solidFill>
              </a:rPr>
              <a:t>Sumber</a:t>
            </a:r>
            <a:r>
              <a:rPr lang="en-US" sz="2000" kern="1200" dirty="0" smtClean="0">
                <a:solidFill>
                  <a:schemeClr val="accent2">
                    <a:lumMod val="60000"/>
                    <a:lumOff val="40000"/>
                  </a:schemeClr>
                </a:solidFill>
              </a:rPr>
              <a:t>: </a:t>
            </a:r>
            <a:r>
              <a:rPr lang="en-US" sz="2000" kern="1200" dirty="0" err="1" smtClean="0">
                <a:solidFill>
                  <a:schemeClr val="accent2">
                    <a:lumMod val="60000"/>
                    <a:lumOff val="40000"/>
                  </a:schemeClr>
                </a:solidFill>
              </a:rPr>
              <a:t>Kebijakan</a:t>
            </a:r>
            <a:r>
              <a:rPr lang="en-US" sz="2000" kern="1200" dirty="0" smtClean="0">
                <a:solidFill>
                  <a:schemeClr val="accent2">
                    <a:lumMod val="60000"/>
                    <a:lumOff val="40000"/>
                  </a:schemeClr>
                </a:solidFill>
              </a:rPr>
              <a:t> R&amp;D </a:t>
            </a:r>
            <a:r>
              <a:rPr lang="en-US" sz="2000" kern="1200" dirty="0" err="1" smtClean="0">
                <a:solidFill>
                  <a:schemeClr val="accent2">
                    <a:lumMod val="60000"/>
                    <a:lumOff val="40000"/>
                  </a:schemeClr>
                </a:solidFill>
              </a:rPr>
              <a:t>Kemenristekdikti</a:t>
            </a:r>
            <a:r>
              <a:rPr lang="en-US" sz="2000" dirty="0" err="1" smtClean="0">
                <a:solidFill>
                  <a:schemeClr val="accent2">
                    <a:lumMod val="60000"/>
                    <a:lumOff val="40000"/>
                  </a:schemeClr>
                </a:solidFill>
              </a:rPr>
              <a:t>_P</a:t>
            </a:r>
            <a:r>
              <a:rPr lang="en-US" sz="2000" dirty="0" smtClean="0">
                <a:solidFill>
                  <a:schemeClr val="accent2">
                    <a:lumMod val="60000"/>
                    <a:lumOff val="40000"/>
                  </a:schemeClr>
                </a:solidFill>
              </a:rPr>
              <a:t>. Muhammad </a:t>
            </a:r>
            <a:r>
              <a:rPr lang="en-US" sz="2000" dirty="0" err="1" smtClean="0">
                <a:solidFill>
                  <a:schemeClr val="accent2">
                    <a:lumMod val="60000"/>
                    <a:lumOff val="40000"/>
                  </a:schemeClr>
                </a:solidFill>
              </a:rPr>
              <a:t>Dimyati</a:t>
            </a:r>
            <a:endParaRPr lang="id-ID" sz="2000" kern="1200" dirty="0">
              <a:solidFill>
                <a:schemeClr val="accent2">
                  <a:lumMod val="60000"/>
                  <a:lumOff val="40000"/>
                </a:schemeClr>
              </a:solidFill>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19200"/>
            <a:ext cx="452438" cy="7315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4480"/>
          </a:p>
        </p:txBody>
      </p:sp>
      <p:sp>
        <p:nvSpPr>
          <p:cNvPr id="3" name="TextBox 2"/>
          <p:cNvSpPr txBox="1"/>
          <p:nvPr/>
        </p:nvSpPr>
        <p:spPr>
          <a:xfrm>
            <a:off x="3262041" y="1054894"/>
            <a:ext cx="8712968" cy="617538"/>
          </a:xfrm>
          <a:prstGeom prst="rect">
            <a:avLst/>
          </a:prstGeom>
          <a:solidFill>
            <a:schemeClr val="accent6">
              <a:lumMod val="20000"/>
              <a:lumOff val="80000"/>
            </a:schemeClr>
          </a:solidFill>
        </p:spPr>
        <p:txBody>
          <a:bodyPr wrap="square">
            <a:spAutoFit/>
          </a:bodyPr>
          <a:lstStyle/>
          <a:p>
            <a:pPr fontAlgn="auto">
              <a:spcBef>
                <a:spcPts val="0"/>
              </a:spcBef>
              <a:spcAft>
                <a:spcPts val="0"/>
              </a:spcAft>
              <a:defRPr/>
            </a:pPr>
            <a:r>
              <a:rPr lang="id-ID" sz="3413" b="1" dirty="0">
                <a:solidFill>
                  <a:schemeClr val="accent2">
                    <a:lumMod val="60000"/>
                    <a:lumOff val="40000"/>
                  </a:schemeClr>
                </a:solidFill>
                <a:latin typeface="Century Gothic" pitchFamily="34" charset="0"/>
                <a:ea typeface="+mn-ea"/>
                <a:cs typeface="+mn-cs"/>
              </a:rPr>
              <a:t>Penggunaan PNBP </a:t>
            </a:r>
            <a:r>
              <a:rPr lang="id-ID" sz="3413" b="1" dirty="0">
                <a:solidFill>
                  <a:schemeClr val="tx1">
                    <a:lumMod val="50000"/>
                    <a:lumOff val="50000"/>
                  </a:schemeClr>
                </a:solidFill>
                <a:latin typeface="Century Gothic" pitchFamily="34" charset="0"/>
                <a:ea typeface="+mn-ea"/>
                <a:cs typeface="+mn-cs"/>
              </a:rPr>
              <a:t>Untuk Penelitian</a:t>
            </a:r>
            <a:endParaRPr lang="id-ID" sz="3413" b="1" dirty="0">
              <a:solidFill>
                <a:schemeClr val="accent3">
                  <a:lumMod val="75000"/>
                </a:schemeClr>
              </a:solidFill>
              <a:latin typeface="Century Gothic" pitchFamily="34" charset="0"/>
              <a:ea typeface="+mn-ea"/>
              <a:cs typeface="+mn-cs"/>
            </a:endParaRPr>
          </a:p>
        </p:txBody>
      </p:sp>
      <p:pic>
        <p:nvPicPr>
          <p:cNvPr id="11469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31047" t="8771" r="28339" b="5759"/>
          <a:stretch>
            <a:fillRect/>
          </a:stretch>
        </p:blipFill>
        <p:spPr bwMode="auto">
          <a:xfrm>
            <a:off x="1303338" y="2478088"/>
            <a:ext cx="5151437" cy="568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p:nvPr/>
        </p:nvSpPr>
        <p:spPr>
          <a:xfrm>
            <a:off x="7826375" y="2649538"/>
            <a:ext cx="4905375" cy="5299075"/>
          </a:xfrm>
          <a:prstGeom prst="rect">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spcBef>
                <a:spcPts val="0"/>
              </a:spcBef>
              <a:spcAft>
                <a:spcPts val="0"/>
              </a:spcAft>
              <a:defRPr/>
            </a:pPr>
            <a:endParaRPr lang="id-ID" sz="2027" dirty="0">
              <a:solidFill>
                <a:schemeClr val="tx1"/>
              </a:solidFill>
            </a:endParaRPr>
          </a:p>
          <a:p>
            <a:pPr algn="just" fontAlgn="auto">
              <a:spcBef>
                <a:spcPts val="0"/>
              </a:spcBef>
              <a:spcAft>
                <a:spcPts val="0"/>
              </a:spcAft>
              <a:defRPr/>
            </a:pPr>
            <a:endParaRPr lang="id-ID" sz="2027" dirty="0">
              <a:solidFill>
                <a:schemeClr val="tx1"/>
              </a:solidFill>
            </a:endParaRPr>
          </a:p>
          <a:p>
            <a:pPr algn="just" fontAlgn="auto">
              <a:spcBef>
                <a:spcPts val="0"/>
              </a:spcBef>
              <a:spcAft>
                <a:spcPts val="0"/>
              </a:spcAft>
              <a:defRPr/>
            </a:pPr>
            <a:endParaRPr lang="id-ID" sz="2027" dirty="0">
              <a:solidFill>
                <a:schemeClr val="tx1"/>
              </a:solidFill>
            </a:endParaRPr>
          </a:p>
          <a:p>
            <a:pPr algn="just" fontAlgn="auto">
              <a:spcBef>
                <a:spcPts val="0"/>
              </a:spcBef>
              <a:spcAft>
                <a:spcPts val="0"/>
              </a:spcAft>
              <a:defRPr/>
            </a:pPr>
            <a:r>
              <a:rPr lang="id-ID" sz="2027" dirty="0">
                <a:solidFill>
                  <a:schemeClr val="tx1"/>
                </a:solidFill>
              </a:rPr>
              <a:t>Setiap PTN agar memasukan alokasi dana penelitian yang bersumber dari masyarakat/PNBP dengan mengacu pada ketentuan sebagai berikut :</a:t>
            </a:r>
          </a:p>
          <a:p>
            <a:pPr marL="365771" indent="-365771" algn="just" fontAlgn="auto">
              <a:spcBef>
                <a:spcPts val="0"/>
              </a:spcBef>
              <a:spcAft>
                <a:spcPts val="0"/>
              </a:spcAft>
              <a:buFont typeface="+mj-lt"/>
              <a:buAutoNum type="alphaLcPeriod"/>
              <a:defRPr/>
            </a:pPr>
            <a:r>
              <a:rPr lang="id-ID" sz="2027" dirty="0">
                <a:solidFill>
                  <a:schemeClr val="tx1"/>
                </a:solidFill>
              </a:rPr>
              <a:t>Minimum 25 % dari penerimaan pendidikan untuk PTN BH</a:t>
            </a:r>
          </a:p>
          <a:p>
            <a:pPr marL="365771" indent="-365771" algn="just" fontAlgn="auto">
              <a:spcBef>
                <a:spcPts val="0"/>
              </a:spcBef>
              <a:spcAft>
                <a:spcPts val="0"/>
              </a:spcAft>
              <a:buFont typeface="+mj-lt"/>
              <a:buAutoNum type="alphaLcPeriod"/>
              <a:defRPr/>
            </a:pPr>
            <a:r>
              <a:rPr lang="id-ID" sz="2027" dirty="0">
                <a:solidFill>
                  <a:schemeClr val="tx1"/>
                </a:solidFill>
              </a:rPr>
              <a:t>Minimum 15 % dari penerimaan pendidikan untuk PTN BLU</a:t>
            </a:r>
          </a:p>
          <a:p>
            <a:pPr marL="365771" indent="-365771" algn="just" fontAlgn="auto">
              <a:spcBef>
                <a:spcPts val="0"/>
              </a:spcBef>
              <a:spcAft>
                <a:spcPts val="0"/>
              </a:spcAft>
              <a:buFont typeface="+mj-lt"/>
              <a:buAutoNum type="alphaLcPeriod"/>
              <a:defRPr/>
            </a:pPr>
            <a:r>
              <a:rPr lang="id-ID" sz="2027" dirty="0">
                <a:solidFill>
                  <a:schemeClr val="tx1"/>
                </a:solidFill>
              </a:rPr>
              <a:t>Minimum 10 % dari penerimaan pendidikan untuk Satker biasa</a:t>
            </a:r>
          </a:p>
          <a:p>
            <a:pPr marL="365771" indent="-365771" algn="just" fontAlgn="auto">
              <a:spcBef>
                <a:spcPts val="0"/>
              </a:spcBef>
              <a:spcAft>
                <a:spcPts val="0"/>
              </a:spcAft>
              <a:buFont typeface="+mj-lt"/>
              <a:buAutoNum type="alphaLcPeriod"/>
              <a:defRPr/>
            </a:pPr>
            <a:r>
              <a:rPr lang="id-ID" sz="2027" dirty="0">
                <a:solidFill>
                  <a:schemeClr val="tx1"/>
                </a:solidFill>
              </a:rPr>
              <a:t>Khusus untuk PTN baru agar mengalokasikan anggaran penelitian sesuai dengan kebutuhan PTN masing-masing</a:t>
            </a:r>
          </a:p>
          <a:p>
            <a:pPr marL="365771" indent="-365771" algn="just" fontAlgn="auto">
              <a:spcBef>
                <a:spcPts val="0"/>
              </a:spcBef>
              <a:spcAft>
                <a:spcPts val="0"/>
              </a:spcAft>
              <a:buFont typeface="+mj-lt"/>
              <a:buAutoNum type="alphaLcPeriod"/>
              <a:defRPr/>
            </a:pPr>
            <a:endParaRPr lang="id-ID" sz="2027" dirty="0">
              <a:solidFill>
                <a:schemeClr val="tx1"/>
              </a:solidFill>
            </a:endParaRPr>
          </a:p>
          <a:p>
            <a:pPr marL="365771" indent="-365771" algn="just" fontAlgn="auto">
              <a:spcBef>
                <a:spcPts val="0"/>
              </a:spcBef>
              <a:spcAft>
                <a:spcPts val="0"/>
              </a:spcAft>
              <a:buFont typeface="+mj-lt"/>
              <a:buAutoNum type="alphaLcPeriod"/>
              <a:defRPr/>
            </a:pPr>
            <a:endParaRPr lang="id-ID" sz="2027" dirty="0">
              <a:solidFill>
                <a:schemeClr val="tx1"/>
              </a:solidFill>
            </a:endParaRPr>
          </a:p>
          <a:p>
            <a:pPr marL="365771" indent="-365771" algn="just" fontAlgn="auto">
              <a:spcBef>
                <a:spcPts val="0"/>
              </a:spcBef>
              <a:spcAft>
                <a:spcPts val="0"/>
              </a:spcAft>
              <a:buFont typeface="+mj-lt"/>
              <a:buAutoNum type="alphaLcPeriod"/>
              <a:defRPr/>
            </a:pPr>
            <a:endParaRPr lang="en-US" sz="2027" dirty="0">
              <a:solidFill>
                <a:schemeClr val="tx1"/>
              </a:solidFill>
            </a:endParaRPr>
          </a:p>
        </p:txBody>
      </p:sp>
      <p:sp>
        <p:nvSpPr>
          <p:cNvPr id="4" name="Right Arrow 3"/>
          <p:cNvSpPr/>
          <p:nvPr/>
        </p:nvSpPr>
        <p:spPr>
          <a:xfrm>
            <a:off x="6529388" y="4862513"/>
            <a:ext cx="992187" cy="1038225"/>
          </a:xfrm>
          <a:prstGeom prst="rightArrow">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d-ID" sz="4480"/>
          </a:p>
        </p:txBody>
      </p:sp>
      <p:sp>
        <p:nvSpPr>
          <p:cNvPr id="7" name="Slide Number Placeholder 6"/>
          <p:cNvSpPr>
            <a:spLocks noGrp="1"/>
          </p:cNvSpPr>
          <p:nvPr>
            <p:ph type="sldNum" sz="quarter" idx="10"/>
          </p:nvPr>
        </p:nvSpPr>
        <p:spPr/>
        <p:txBody>
          <a:bodyPr/>
          <a:lstStyle/>
          <a:p>
            <a:fld id="{496A9C3C-3919-4E99-B2A7-86714BC3244A}" type="slidenum">
              <a:rPr lang="en-US" smtClean="0"/>
              <a:pPr/>
              <a:t>64</a:t>
            </a:fld>
            <a:endParaRPr lang="en-US" dirty="0"/>
          </a:p>
        </p:txBody>
      </p:sp>
      <p:sp>
        <p:nvSpPr>
          <p:cNvPr id="9" name="TextBox 8"/>
          <p:cNvSpPr txBox="1"/>
          <p:nvPr/>
        </p:nvSpPr>
        <p:spPr>
          <a:xfrm>
            <a:off x="1353344" y="8118901"/>
            <a:ext cx="10117608" cy="830997"/>
          </a:xfrm>
          <a:prstGeom prst="rect">
            <a:avLst/>
          </a:prstGeom>
          <a:solidFill>
            <a:schemeClr val="accent1"/>
          </a:solidFill>
        </p:spPr>
        <p:txBody>
          <a:bodyPr wrap="square" rtlCol="0">
            <a:spAutoFit/>
          </a:bodyPr>
          <a:lstStyle/>
          <a:p>
            <a:r>
              <a:rPr lang="en-US" sz="2400" dirty="0" err="1" smtClean="0"/>
              <a:t>Sumber:Materi</a:t>
            </a:r>
            <a:r>
              <a:rPr lang="en-US" sz="2400" dirty="0" smtClean="0"/>
              <a:t> </a:t>
            </a:r>
            <a:r>
              <a:rPr lang="en-US" sz="2400" dirty="0" err="1" smtClean="0"/>
              <a:t>Presentasi</a:t>
            </a:r>
            <a:r>
              <a:rPr lang="en-US" sz="2400" dirty="0" smtClean="0"/>
              <a:t> </a:t>
            </a:r>
            <a:r>
              <a:rPr lang="en-US" sz="2400" dirty="0" err="1" smtClean="0"/>
              <a:t>Sosialisasi</a:t>
            </a:r>
            <a:r>
              <a:rPr lang="en-US" sz="2400" dirty="0" smtClean="0"/>
              <a:t> </a:t>
            </a:r>
            <a:r>
              <a:rPr lang="en-US" sz="2400" dirty="0" err="1" smtClean="0"/>
              <a:t>Permenristekdikti</a:t>
            </a:r>
            <a:r>
              <a:rPr lang="en-US" sz="2400" dirty="0" smtClean="0"/>
              <a:t> No. 69/2016_P </a:t>
            </a:r>
            <a:r>
              <a:rPr lang="en-US" sz="2400" dirty="0" err="1" smtClean="0"/>
              <a:t>Prakoso</a:t>
            </a:r>
            <a:r>
              <a:rPr lang="en-US" sz="2400" dirty="0" smtClean="0"/>
              <a:t> </a:t>
            </a:r>
            <a:endParaRPr lang="id-ID" sz="2400" dirty="0"/>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ctrTitle"/>
          </p:nvPr>
        </p:nvSpPr>
        <p:spPr>
          <a:xfrm>
            <a:off x="3189288" y="915988"/>
            <a:ext cx="8408987" cy="1081087"/>
          </a:xfrm>
        </p:spPr>
        <p:txBody>
          <a:bodyPr/>
          <a:lstStyle/>
          <a:p>
            <a:r>
              <a:rPr lang="en-US" altLang="en-US" sz="4800" smtClean="0"/>
              <a:t>Kebijakan Penelitian 2017</a:t>
            </a:r>
          </a:p>
        </p:txBody>
      </p:sp>
      <p:pic>
        <p:nvPicPr>
          <p:cNvPr id="115715"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163072"/>
            <a:ext cx="13004800" cy="666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0"/>
          </p:nvPr>
        </p:nvSpPr>
        <p:spPr/>
        <p:txBody>
          <a:bodyPr/>
          <a:lstStyle/>
          <a:p>
            <a:fld id="{496A9C3C-3919-4E99-B2A7-86714BC3244A}" type="slidenum">
              <a:rPr lang="en-US" smtClean="0"/>
              <a:pPr/>
              <a:t>65</a:t>
            </a:fld>
            <a:endParaRPr lang="en-US"/>
          </a:p>
        </p:txBody>
      </p:sp>
      <p:sp>
        <p:nvSpPr>
          <p:cNvPr id="6" name="Rectangle 5"/>
          <p:cNvSpPr/>
          <p:nvPr/>
        </p:nvSpPr>
        <p:spPr>
          <a:xfrm>
            <a:off x="237704" y="8955074"/>
            <a:ext cx="10153128" cy="538970"/>
          </a:xfrm>
          <a:prstGeom prst="rect">
            <a:avLst/>
          </a:prstGeom>
          <a:solidFill>
            <a:srgbClr val="FFC000"/>
          </a:solidFill>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432497" tIns="50800" rIns="50800" bIns="50800" numCol="1" spcCol="1270" anchor="ctr" anchorCtr="0">
            <a:noAutofit/>
          </a:bodyPr>
          <a:lstStyle/>
          <a:p>
            <a:pPr lvl="0" algn="l" defTabSz="889000">
              <a:lnSpc>
                <a:spcPct val="90000"/>
              </a:lnSpc>
              <a:spcBef>
                <a:spcPct val="0"/>
              </a:spcBef>
              <a:spcAft>
                <a:spcPct val="35000"/>
              </a:spcAft>
            </a:pPr>
            <a:r>
              <a:rPr lang="en-US" sz="2000" kern="1200" dirty="0" err="1" smtClean="0">
                <a:solidFill>
                  <a:schemeClr val="accent2">
                    <a:lumMod val="60000"/>
                    <a:lumOff val="40000"/>
                  </a:schemeClr>
                </a:solidFill>
              </a:rPr>
              <a:t>Sumber</a:t>
            </a:r>
            <a:r>
              <a:rPr lang="en-US" sz="2000" kern="1200" dirty="0" smtClean="0">
                <a:solidFill>
                  <a:schemeClr val="accent2">
                    <a:lumMod val="60000"/>
                    <a:lumOff val="40000"/>
                  </a:schemeClr>
                </a:solidFill>
              </a:rPr>
              <a:t>: </a:t>
            </a:r>
            <a:r>
              <a:rPr lang="en-US" sz="2000" kern="1200" dirty="0" err="1" smtClean="0">
                <a:solidFill>
                  <a:schemeClr val="accent2">
                    <a:lumMod val="60000"/>
                    <a:lumOff val="40000"/>
                  </a:schemeClr>
                </a:solidFill>
              </a:rPr>
              <a:t>Materi</a:t>
            </a:r>
            <a:r>
              <a:rPr lang="en-US" sz="2000" kern="1200" dirty="0" smtClean="0">
                <a:solidFill>
                  <a:schemeClr val="accent2">
                    <a:lumMod val="60000"/>
                    <a:lumOff val="40000"/>
                  </a:schemeClr>
                </a:solidFill>
              </a:rPr>
              <a:t> </a:t>
            </a:r>
            <a:r>
              <a:rPr lang="en-US" sz="2000" kern="1200" dirty="0" err="1" smtClean="0">
                <a:solidFill>
                  <a:schemeClr val="accent2">
                    <a:lumMod val="60000"/>
                    <a:lumOff val="40000"/>
                  </a:schemeClr>
                </a:solidFill>
              </a:rPr>
              <a:t>Sosialisasi</a:t>
            </a:r>
            <a:r>
              <a:rPr lang="en-US" sz="2000" kern="1200" dirty="0" smtClean="0">
                <a:solidFill>
                  <a:schemeClr val="accent2">
                    <a:lumMod val="60000"/>
                    <a:lumOff val="40000"/>
                  </a:schemeClr>
                </a:solidFill>
              </a:rPr>
              <a:t> </a:t>
            </a:r>
            <a:r>
              <a:rPr lang="en-US" sz="2000" kern="1200" dirty="0" err="1" smtClean="0">
                <a:solidFill>
                  <a:schemeClr val="accent2">
                    <a:lumMod val="60000"/>
                    <a:lumOff val="40000"/>
                  </a:schemeClr>
                </a:solidFill>
              </a:rPr>
              <a:t>Permenristekdikti</a:t>
            </a:r>
            <a:r>
              <a:rPr lang="en-US" sz="2000" kern="1200" dirty="0" smtClean="0">
                <a:solidFill>
                  <a:schemeClr val="accent2">
                    <a:lumMod val="60000"/>
                    <a:lumOff val="40000"/>
                  </a:schemeClr>
                </a:solidFill>
              </a:rPr>
              <a:t> No. 42/2016 </a:t>
            </a:r>
            <a:r>
              <a:rPr lang="en-US" sz="2000" kern="1200" dirty="0" err="1" smtClean="0">
                <a:solidFill>
                  <a:schemeClr val="accent2">
                    <a:lumMod val="60000"/>
                    <a:lumOff val="40000"/>
                  </a:schemeClr>
                </a:solidFill>
              </a:rPr>
              <a:t>dan</a:t>
            </a:r>
            <a:r>
              <a:rPr lang="en-US" sz="2000" kern="1200" dirty="0" smtClean="0">
                <a:solidFill>
                  <a:schemeClr val="accent2">
                    <a:lumMod val="60000"/>
                    <a:lumOff val="40000"/>
                  </a:schemeClr>
                </a:solidFill>
              </a:rPr>
              <a:t> </a:t>
            </a:r>
            <a:r>
              <a:rPr lang="en-US" sz="2000" kern="1200" dirty="0" err="1" smtClean="0">
                <a:solidFill>
                  <a:schemeClr val="accent2">
                    <a:lumMod val="60000"/>
                    <a:lumOff val="40000"/>
                  </a:schemeClr>
                </a:solidFill>
              </a:rPr>
              <a:t>Permenristekdikti</a:t>
            </a:r>
            <a:r>
              <a:rPr lang="en-US" sz="2000" kern="1200" dirty="0" smtClean="0">
                <a:solidFill>
                  <a:schemeClr val="accent2">
                    <a:lumMod val="60000"/>
                    <a:lumOff val="40000"/>
                  </a:schemeClr>
                </a:solidFill>
              </a:rPr>
              <a:t> No.69/2016_Kebijakan R&amp;D </a:t>
            </a:r>
            <a:r>
              <a:rPr lang="en-US" sz="2000" kern="1200" dirty="0" err="1" smtClean="0">
                <a:solidFill>
                  <a:schemeClr val="accent2">
                    <a:lumMod val="60000"/>
                    <a:lumOff val="40000"/>
                  </a:schemeClr>
                </a:solidFill>
              </a:rPr>
              <a:t>Kemeristekdikti_P</a:t>
            </a:r>
            <a:r>
              <a:rPr lang="en-US" sz="2000" kern="1200" dirty="0" smtClean="0">
                <a:solidFill>
                  <a:schemeClr val="accent2">
                    <a:lumMod val="60000"/>
                    <a:lumOff val="40000"/>
                  </a:schemeClr>
                </a:solidFill>
              </a:rPr>
              <a:t> Muhammad </a:t>
            </a:r>
            <a:r>
              <a:rPr lang="en-US" sz="2000" kern="1200" dirty="0" err="1" smtClean="0">
                <a:solidFill>
                  <a:schemeClr val="accent2">
                    <a:lumMod val="60000"/>
                    <a:lumOff val="40000"/>
                  </a:schemeClr>
                </a:solidFill>
              </a:rPr>
              <a:t>Dimyati</a:t>
            </a:r>
            <a:endParaRPr lang="id-ID" sz="2000" kern="1200" dirty="0">
              <a:solidFill>
                <a:schemeClr val="accent2">
                  <a:lumMod val="60000"/>
                  <a:lumOff val="40000"/>
                </a:schemeClr>
              </a:solidFill>
            </a:endParaRP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ctrTitle"/>
          </p:nvPr>
        </p:nvSpPr>
        <p:spPr>
          <a:xfrm>
            <a:off x="2901950" y="773113"/>
            <a:ext cx="8408988" cy="1081087"/>
          </a:xfrm>
        </p:spPr>
        <p:txBody>
          <a:bodyPr/>
          <a:lstStyle/>
          <a:p>
            <a:r>
              <a:rPr lang="en-US" altLang="en-US" sz="4800" smtClean="0"/>
              <a:t>Kebijakan Penelitian 2017</a:t>
            </a:r>
          </a:p>
        </p:txBody>
      </p:sp>
      <p:sp>
        <p:nvSpPr>
          <p:cNvPr id="5" name="Title 1"/>
          <p:cNvSpPr txBox="1">
            <a:spLocks/>
          </p:cNvSpPr>
          <p:nvPr/>
        </p:nvSpPr>
        <p:spPr bwMode="auto">
          <a:xfrm>
            <a:off x="3189288" y="915988"/>
            <a:ext cx="9290050" cy="1081087"/>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0800" tIns="50800" rIns="50800" bIns="50800" anchor="ctr"/>
          <a:lstStyle>
            <a:lvl1pPr algn="ctr" rtl="0" eaLnBrk="0" fontAlgn="base" hangingPunct="0">
              <a:spcBef>
                <a:spcPct val="0"/>
              </a:spcBef>
              <a:spcAft>
                <a:spcPct val="0"/>
              </a:spcAft>
              <a:defRPr sz="8400">
                <a:solidFill>
                  <a:schemeClr val="tx1"/>
                </a:solidFill>
                <a:latin typeface="+mj-lt"/>
                <a:ea typeface="+mj-ea"/>
                <a:cs typeface="ヒラギノ角ゴ ProN W3"/>
                <a:sym typeface="Gill Sans"/>
              </a:defRPr>
            </a:lvl1pPr>
            <a:lvl2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2pPr>
            <a:lvl3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3pPr>
            <a:lvl4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4pPr>
            <a:lvl5pPr algn="ctr" rtl="0" eaLnBrk="0" fontAlgn="base" hangingPunct="0">
              <a:spcBef>
                <a:spcPct val="0"/>
              </a:spcBef>
              <a:spcAft>
                <a:spcPct val="0"/>
              </a:spcAft>
              <a:defRPr sz="8400">
                <a:solidFill>
                  <a:schemeClr val="tx1"/>
                </a:solidFill>
                <a:latin typeface="Gill Sans" pitchFamily="1" charset="0"/>
                <a:ea typeface="ヒラギノ角ゴ ProN W3" pitchFamily="1" charset="-128"/>
                <a:cs typeface="ヒラギノ角ゴ ProN W3"/>
                <a:sym typeface="Gill Sans"/>
              </a:defRPr>
            </a:lvl5pPr>
            <a:lvl6pPr marL="4572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6pPr>
            <a:lvl7pPr marL="9144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7pPr>
            <a:lvl8pPr marL="13716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8pPr>
            <a:lvl9pPr marL="1828800" algn="ctr" rtl="0" eaLnBrk="0" fontAlgn="base" hangingPunct="0">
              <a:spcBef>
                <a:spcPct val="0"/>
              </a:spcBef>
              <a:spcAft>
                <a:spcPct val="0"/>
              </a:spcAft>
              <a:defRPr sz="8400">
                <a:solidFill>
                  <a:schemeClr val="tx1"/>
                </a:solidFill>
                <a:latin typeface="Gill Sans" pitchFamily="1" charset="0"/>
                <a:ea typeface="ヒラギノ角ゴ ProN W3" pitchFamily="1" charset="-128"/>
                <a:sym typeface="Gill Sans" pitchFamily="1" charset="0"/>
              </a:defRPr>
            </a:lvl9pPr>
          </a:lstStyle>
          <a:p>
            <a:pPr>
              <a:defRPr/>
            </a:pPr>
            <a:r>
              <a:rPr lang="en-US" altLang="en-US" sz="4800" kern="0" dirty="0" err="1" smtClean="0"/>
              <a:t>Kebijakan</a:t>
            </a:r>
            <a:r>
              <a:rPr lang="en-US" altLang="en-US" sz="4800" kern="0" dirty="0" smtClean="0"/>
              <a:t> </a:t>
            </a:r>
            <a:r>
              <a:rPr lang="en-US" altLang="en-US" sz="4800" kern="0" dirty="0" err="1" smtClean="0"/>
              <a:t>Penelitian</a:t>
            </a:r>
            <a:r>
              <a:rPr lang="en-US" altLang="en-US" sz="4800" kern="0" dirty="0" smtClean="0"/>
              <a:t> 2017</a:t>
            </a:r>
          </a:p>
        </p:txBody>
      </p:sp>
      <p:pic>
        <p:nvPicPr>
          <p:cNvPr id="11776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00" y="2176548"/>
            <a:ext cx="12766675" cy="6769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6"/>
          <p:cNvSpPr>
            <a:spLocks noGrp="1"/>
          </p:cNvSpPr>
          <p:nvPr>
            <p:ph type="sldNum" sz="quarter" idx="10"/>
          </p:nvPr>
        </p:nvSpPr>
        <p:spPr/>
        <p:txBody>
          <a:bodyPr/>
          <a:lstStyle/>
          <a:p>
            <a:fld id="{496A9C3C-3919-4E99-B2A7-86714BC3244A}" type="slidenum">
              <a:rPr lang="en-US" smtClean="0"/>
              <a:pPr/>
              <a:t>66</a:t>
            </a:fld>
            <a:endParaRPr lang="en-US"/>
          </a:p>
        </p:txBody>
      </p:sp>
      <p:sp>
        <p:nvSpPr>
          <p:cNvPr id="6" name="Rectangle 5"/>
          <p:cNvSpPr/>
          <p:nvPr/>
        </p:nvSpPr>
        <p:spPr>
          <a:xfrm>
            <a:off x="237704" y="9041465"/>
            <a:ext cx="10153128" cy="538970"/>
          </a:xfrm>
          <a:prstGeom prst="rect">
            <a:avLst/>
          </a:prstGeom>
          <a:solidFill>
            <a:srgbClr val="FFC000"/>
          </a:solidFill>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432497" tIns="50800" rIns="50800" bIns="50800" numCol="1" spcCol="1270" anchor="ctr" anchorCtr="0">
            <a:noAutofit/>
          </a:bodyPr>
          <a:lstStyle/>
          <a:p>
            <a:pPr lvl="0" algn="l" defTabSz="889000">
              <a:lnSpc>
                <a:spcPct val="90000"/>
              </a:lnSpc>
              <a:spcBef>
                <a:spcPct val="0"/>
              </a:spcBef>
              <a:spcAft>
                <a:spcPct val="35000"/>
              </a:spcAft>
            </a:pPr>
            <a:r>
              <a:rPr lang="en-US" sz="2000" kern="1200" dirty="0" err="1" smtClean="0">
                <a:solidFill>
                  <a:schemeClr val="accent2">
                    <a:lumMod val="60000"/>
                    <a:lumOff val="40000"/>
                  </a:schemeClr>
                </a:solidFill>
              </a:rPr>
              <a:t>Sumber</a:t>
            </a:r>
            <a:r>
              <a:rPr lang="en-US" sz="2000" kern="1200" dirty="0" smtClean="0">
                <a:solidFill>
                  <a:schemeClr val="accent2">
                    <a:lumMod val="60000"/>
                    <a:lumOff val="40000"/>
                  </a:schemeClr>
                </a:solidFill>
              </a:rPr>
              <a:t>: </a:t>
            </a:r>
            <a:r>
              <a:rPr lang="en-US" sz="2000" kern="1200" dirty="0" err="1" smtClean="0">
                <a:solidFill>
                  <a:schemeClr val="accent2">
                    <a:lumMod val="60000"/>
                    <a:lumOff val="40000"/>
                  </a:schemeClr>
                </a:solidFill>
              </a:rPr>
              <a:t>Materi</a:t>
            </a:r>
            <a:r>
              <a:rPr lang="en-US" sz="2000" kern="1200" dirty="0" smtClean="0">
                <a:solidFill>
                  <a:schemeClr val="accent2">
                    <a:lumMod val="60000"/>
                    <a:lumOff val="40000"/>
                  </a:schemeClr>
                </a:solidFill>
              </a:rPr>
              <a:t> </a:t>
            </a:r>
            <a:r>
              <a:rPr lang="en-US" sz="2000" kern="1200" dirty="0" err="1" smtClean="0">
                <a:solidFill>
                  <a:schemeClr val="accent2">
                    <a:lumMod val="60000"/>
                    <a:lumOff val="40000"/>
                  </a:schemeClr>
                </a:solidFill>
              </a:rPr>
              <a:t>Sosialisasi</a:t>
            </a:r>
            <a:r>
              <a:rPr lang="en-US" sz="2000" kern="1200" dirty="0" smtClean="0">
                <a:solidFill>
                  <a:schemeClr val="accent2">
                    <a:lumMod val="60000"/>
                    <a:lumOff val="40000"/>
                  </a:schemeClr>
                </a:solidFill>
              </a:rPr>
              <a:t> </a:t>
            </a:r>
            <a:r>
              <a:rPr lang="en-US" sz="2000" kern="1200" dirty="0" err="1" smtClean="0">
                <a:solidFill>
                  <a:schemeClr val="accent2">
                    <a:lumMod val="60000"/>
                    <a:lumOff val="40000"/>
                  </a:schemeClr>
                </a:solidFill>
              </a:rPr>
              <a:t>Permenristekdikti</a:t>
            </a:r>
            <a:r>
              <a:rPr lang="en-US" sz="2000" kern="1200" dirty="0" smtClean="0">
                <a:solidFill>
                  <a:schemeClr val="accent2">
                    <a:lumMod val="60000"/>
                    <a:lumOff val="40000"/>
                  </a:schemeClr>
                </a:solidFill>
              </a:rPr>
              <a:t> No. 42/2016 </a:t>
            </a:r>
            <a:r>
              <a:rPr lang="en-US" sz="2000" kern="1200" dirty="0" err="1" smtClean="0">
                <a:solidFill>
                  <a:schemeClr val="accent2">
                    <a:lumMod val="60000"/>
                    <a:lumOff val="40000"/>
                  </a:schemeClr>
                </a:solidFill>
              </a:rPr>
              <a:t>dan</a:t>
            </a:r>
            <a:r>
              <a:rPr lang="en-US" sz="2000" kern="1200" dirty="0" smtClean="0">
                <a:solidFill>
                  <a:schemeClr val="accent2">
                    <a:lumMod val="60000"/>
                    <a:lumOff val="40000"/>
                  </a:schemeClr>
                </a:solidFill>
              </a:rPr>
              <a:t> </a:t>
            </a:r>
            <a:r>
              <a:rPr lang="en-US" sz="2000" kern="1200" dirty="0" err="1" smtClean="0">
                <a:solidFill>
                  <a:schemeClr val="accent2">
                    <a:lumMod val="60000"/>
                    <a:lumOff val="40000"/>
                  </a:schemeClr>
                </a:solidFill>
              </a:rPr>
              <a:t>Permenristekdikti</a:t>
            </a:r>
            <a:r>
              <a:rPr lang="en-US" sz="2000" kern="1200" dirty="0" smtClean="0">
                <a:solidFill>
                  <a:schemeClr val="accent2">
                    <a:lumMod val="60000"/>
                    <a:lumOff val="40000"/>
                  </a:schemeClr>
                </a:solidFill>
              </a:rPr>
              <a:t> No.69/2016_Kebijakan R&amp;D </a:t>
            </a:r>
            <a:r>
              <a:rPr lang="en-US" sz="2000" kern="1200" dirty="0" err="1" smtClean="0">
                <a:solidFill>
                  <a:schemeClr val="accent2">
                    <a:lumMod val="60000"/>
                    <a:lumOff val="40000"/>
                  </a:schemeClr>
                </a:solidFill>
              </a:rPr>
              <a:t>Kemeristekdikti_P</a:t>
            </a:r>
            <a:r>
              <a:rPr lang="en-US" sz="2000" kern="1200" dirty="0" smtClean="0">
                <a:solidFill>
                  <a:schemeClr val="accent2">
                    <a:lumMod val="60000"/>
                    <a:lumOff val="40000"/>
                  </a:schemeClr>
                </a:solidFill>
              </a:rPr>
              <a:t> Muhammad </a:t>
            </a:r>
            <a:r>
              <a:rPr lang="en-US" sz="2000" kern="1200" dirty="0" err="1" smtClean="0">
                <a:solidFill>
                  <a:schemeClr val="accent2">
                    <a:lumMod val="60000"/>
                    <a:lumOff val="40000"/>
                  </a:schemeClr>
                </a:solidFill>
              </a:rPr>
              <a:t>Dimyati</a:t>
            </a:r>
            <a:endParaRPr lang="id-ID" sz="2000" kern="1200" dirty="0">
              <a:solidFill>
                <a:schemeClr val="accent2">
                  <a:lumMod val="60000"/>
                  <a:lumOff val="40000"/>
                </a:schemeClr>
              </a:solidFill>
            </a:endParaRP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ctrTitle"/>
          </p:nvPr>
        </p:nvSpPr>
        <p:spPr>
          <a:xfrm>
            <a:off x="3082925" y="555625"/>
            <a:ext cx="9683750" cy="1081088"/>
          </a:xfrm>
          <a:solidFill>
            <a:schemeClr val="bg1">
              <a:lumMod val="95000"/>
            </a:schemeClr>
          </a:solidFill>
        </p:spPr>
        <p:txBody>
          <a:bodyPr/>
          <a:lstStyle/>
          <a:p>
            <a:pPr>
              <a:defRPr/>
            </a:pPr>
            <a:r>
              <a:rPr lang="en-US" altLang="en-US" sz="4400" dirty="0" err="1" smtClean="0"/>
              <a:t>Kebijakan</a:t>
            </a:r>
            <a:r>
              <a:rPr lang="en-US" altLang="en-US" sz="4400" dirty="0" smtClean="0"/>
              <a:t> </a:t>
            </a:r>
            <a:r>
              <a:rPr lang="en-US" altLang="en-US" sz="4400" dirty="0" err="1" smtClean="0"/>
              <a:t>Pendanaan</a:t>
            </a:r>
            <a:r>
              <a:rPr lang="en-US" altLang="en-US" sz="4400" dirty="0" smtClean="0"/>
              <a:t> </a:t>
            </a:r>
            <a:r>
              <a:rPr lang="en-US" altLang="en-US" sz="4400" dirty="0" err="1" smtClean="0"/>
              <a:t>Penelitian</a:t>
            </a:r>
            <a:r>
              <a:rPr lang="en-US" altLang="en-US" sz="4400" dirty="0" smtClean="0"/>
              <a:t> 2017</a:t>
            </a:r>
          </a:p>
        </p:txBody>
      </p:sp>
      <p:graphicFrame>
        <p:nvGraphicFramePr>
          <p:cNvPr id="4" name="Diagram 3"/>
          <p:cNvGraphicFramePr/>
          <p:nvPr/>
        </p:nvGraphicFramePr>
        <p:xfrm>
          <a:off x="1893888" y="2356520"/>
          <a:ext cx="10239590" cy="5779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p:cNvSpPr>
            <a:spLocks noGrp="1"/>
          </p:cNvSpPr>
          <p:nvPr>
            <p:ph type="sldNum" sz="quarter" idx="10"/>
          </p:nvPr>
        </p:nvSpPr>
        <p:spPr/>
        <p:txBody>
          <a:bodyPr/>
          <a:lstStyle/>
          <a:p>
            <a:fld id="{496A9C3C-3919-4E99-B2A7-86714BC3244A}" type="slidenum">
              <a:rPr lang="en-US" smtClean="0"/>
              <a:pPr/>
              <a:t>67</a:t>
            </a:fld>
            <a:endParaRPr lang="en-US"/>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ctrTitle"/>
          </p:nvPr>
        </p:nvSpPr>
        <p:spPr>
          <a:xfrm>
            <a:off x="3189288" y="915988"/>
            <a:ext cx="8408987" cy="1081087"/>
          </a:xfrm>
        </p:spPr>
        <p:txBody>
          <a:bodyPr/>
          <a:lstStyle/>
          <a:p>
            <a:r>
              <a:rPr lang="en-US" altLang="en-US" sz="4800" smtClean="0"/>
              <a:t>SBK Penelitian 2017</a:t>
            </a:r>
          </a:p>
        </p:txBody>
      </p:sp>
      <p:pic>
        <p:nvPicPr>
          <p:cNvPr id="121859"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463" y="2212975"/>
            <a:ext cx="12168187" cy="661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0"/>
          </p:nvPr>
        </p:nvSpPr>
        <p:spPr/>
        <p:txBody>
          <a:bodyPr/>
          <a:lstStyle/>
          <a:p>
            <a:fld id="{496A9C3C-3919-4E99-B2A7-86714BC3244A}" type="slidenum">
              <a:rPr lang="en-US" smtClean="0"/>
              <a:pPr/>
              <a:t>68</a:t>
            </a:fld>
            <a:endParaRPr lang="en-US"/>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ctrTitle"/>
          </p:nvPr>
        </p:nvSpPr>
        <p:spPr>
          <a:xfrm>
            <a:off x="3189288" y="915988"/>
            <a:ext cx="8408987" cy="1081087"/>
          </a:xfrm>
        </p:spPr>
        <p:txBody>
          <a:bodyPr/>
          <a:lstStyle/>
          <a:p>
            <a:r>
              <a:rPr lang="en-US" altLang="en-US" sz="4800" smtClean="0"/>
              <a:t>SBK Penelitian 2017</a:t>
            </a:r>
          </a:p>
        </p:txBody>
      </p:sp>
      <p:sp>
        <p:nvSpPr>
          <p:cNvPr id="3" name="Subtitle 2"/>
          <p:cNvSpPr>
            <a:spLocks noGrp="1"/>
          </p:cNvSpPr>
          <p:nvPr>
            <p:ph type="subTitle" idx="4294967295"/>
          </p:nvPr>
        </p:nvSpPr>
        <p:spPr>
          <a:xfrm>
            <a:off x="741363" y="2212975"/>
            <a:ext cx="11593512" cy="6048375"/>
          </a:xfrm>
        </p:spPr>
        <p:txBody>
          <a:bodyPr/>
          <a:lstStyle/>
          <a:p>
            <a:pPr algn="l">
              <a:spcBef>
                <a:spcPts val="0"/>
              </a:spcBef>
              <a:buSzPct val="100000"/>
              <a:defRPr/>
            </a:pPr>
            <a:endParaRPr lang="en-US" altLang="en-US" sz="4000" dirty="0">
              <a:latin typeface="Calibri" panose="020F0502020204030204" pitchFamily="34" charset="0"/>
              <a:cs typeface="Arial" panose="020B0604020202020204" pitchFamily="34" charset="0"/>
              <a:sym typeface="Gill Sans" pitchFamily="1" charset="0"/>
            </a:endParaRPr>
          </a:p>
          <a:p>
            <a:pPr marL="571500" indent="-571500" algn="l">
              <a:spcBef>
                <a:spcPts val="0"/>
              </a:spcBef>
              <a:buSzPct val="100000"/>
              <a:buFont typeface="Wingdings" panose="05000000000000000000" pitchFamily="2" charset="2"/>
              <a:buChar char="§"/>
              <a:defRPr/>
            </a:pPr>
            <a:endParaRPr lang="en-US" altLang="en-US" sz="4000" dirty="0">
              <a:latin typeface="Calibri" panose="020F0502020204030204" pitchFamily="34" charset="0"/>
              <a:cs typeface="Arial" panose="020B0604020202020204" pitchFamily="34" charset="0"/>
              <a:sym typeface="Gill Sans" pitchFamily="1" charset="0"/>
            </a:endParaRPr>
          </a:p>
          <a:p>
            <a:pPr marL="571500" indent="-571500" algn="l">
              <a:spcBef>
                <a:spcPts val="0"/>
              </a:spcBef>
              <a:buSzPct val="100000"/>
              <a:buFont typeface="Wingdings" panose="05000000000000000000" pitchFamily="2" charset="2"/>
              <a:buChar char="§"/>
              <a:defRPr/>
            </a:pPr>
            <a:endParaRPr lang="en-US" altLang="en-US" sz="4000" dirty="0">
              <a:latin typeface="Calibri" panose="020F0502020204030204" pitchFamily="34" charset="0"/>
              <a:cs typeface="Arial" panose="020B0604020202020204" pitchFamily="34" charset="0"/>
              <a:sym typeface="Gill Sans" pitchFamily="1" charset="0"/>
            </a:endParaRPr>
          </a:p>
          <a:p>
            <a:pPr marL="506412" lvl="1" algn="l">
              <a:spcBef>
                <a:spcPts val="0"/>
              </a:spcBef>
              <a:buSzPct val="100000"/>
              <a:defRPr/>
            </a:pPr>
            <a:endParaRPr lang="en-US" altLang="en-US" sz="4000" dirty="0">
              <a:latin typeface="Calibri" panose="020F0502020204030204" pitchFamily="34" charset="0"/>
              <a:cs typeface="Arial" panose="020B0604020202020204" pitchFamily="34" charset="0"/>
              <a:sym typeface="Gill Sans" pitchFamily="1" charset="0"/>
            </a:endParaRPr>
          </a:p>
          <a:p>
            <a:pPr marL="1028700" lvl="1" indent="-522288" algn="l">
              <a:spcBef>
                <a:spcPts val="0"/>
              </a:spcBef>
              <a:buSzPct val="100000"/>
              <a:buFont typeface="Wingdings" panose="05000000000000000000" pitchFamily="2" charset="2"/>
              <a:buChar char="§"/>
              <a:defRPr/>
            </a:pPr>
            <a:endParaRPr lang="en-US" altLang="en-US" sz="4000" dirty="0">
              <a:latin typeface="Calibri" panose="020F0502020204030204" pitchFamily="34" charset="0"/>
              <a:cs typeface="Arial" panose="020B0604020202020204" pitchFamily="34" charset="0"/>
              <a:sym typeface="Gill Sans" pitchFamily="1" charset="0"/>
            </a:endParaRPr>
          </a:p>
          <a:p>
            <a:pPr marL="571500" indent="-571500" algn="l">
              <a:spcBef>
                <a:spcPts val="0"/>
              </a:spcBef>
              <a:buSzPct val="100000"/>
              <a:buFont typeface="Arial" panose="020B0604020202020204" pitchFamily="34" charset="0"/>
              <a:buChar char="•"/>
              <a:defRPr/>
            </a:pPr>
            <a:endParaRPr lang="en-US" altLang="en-US" sz="4000" dirty="0">
              <a:latin typeface="Calibri" panose="020F0502020204030204" pitchFamily="34" charset="0"/>
              <a:cs typeface="Arial" panose="020B0604020202020204" pitchFamily="34" charset="0"/>
              <a:sym typeface="Gill Sans" pitchFamily="1" charset="0"/>
            </a:endParaRPr>
          </a:p>
          <a:p>
            <a:pPr algn="l">
              <a:buSzPct val="100000"/>
              <a:defRPr/>
            </a:pPr>
            <a:endParaRPr lang="en-US" altLang="en-US" sz="4000" dirty="0">
              <a:latin typeface="Calibri" panose="020F0502020204030204" pitchFamily="34" charset="0"/>
              <a:cs typeface="Arial" panose="020B0604020202020204" pitchFamily="34" charset="0"/>
              <a:sym typeface="Gill Sans" pitchFamily="1" charset="0"/>
            </a:endParaRPr>
          </a:p>
          <a:p>
            <a:pPr algn="l">
              <a:spcBef>
                <a:spcPts val="0"/>
              </a:spcBef>
              <a:buSzPct val="100000"/>
              <a:defRPr/>
            </a:pPr>
            <a:endParaRPr lang="en-US" altLang="en-US" sz="4000" dirty="0">
              <a:latin typeface="Calibri" panose="020F0502020204030204" pitchFamily="34" charset="0"/>
              <a:cs typeface="Arial" panose="020B0604020202020204" pitchFamily="34" charset="0"/>
              <a:sym typeface="Gill Sans" pitchFamily="1" charset="0"/>
            </a:endParaRPr>
          </a:p>
          <a:p>
            <a:pPr marL="514350" indent="-514350" algn="l">
              <a:buFont typeface="Arial" panose="020B0604020202020204" pitchFamily="34" charset="0"/>
              <a:buChar char="•"/>
              <a:defRPr/>
            </a:pPr>
            <a:endParaRPr lang="en-US" sz="4000" dirty="0">
              <a:latin typeface="Calibri" panose="020F0502020204030204" pitchFamily="34" charset="0"/>
              <a:cs typeface="Arial" panose="020B0604020202020204" pitchFamily="34" charset="0"/>
              <a:sym typeface="Gill Sans" pitchFamily="1" charset="0"/>
            </a:endParaRPr>
          </a:p>
          <a:p>
            <a:pPr marL="457200" indent="-457200" algn="l">
              <a:buFont typeface="Arial" panose="020B0604020202020204" pitchFamily="34" charset="0"/>
              <a:buChar char="•"/>
              <a:defRPr/>
            </a:pPr>
            <a:endParaRPr lang="en-US" sz="4000" dirty="0">
              <a:latin typeface="Calibri" panose="020F0502020204030204" pitchFamily="34" charset="0"/>
              <a:cs typeface="Arial" panose="020B0604020202020204" pitchFamily="34" charset="0"/>
              <a:sym typeface="Gill Sans" pitchFamily="1" charset="0"/>
            </a:endParaRPr>
          </a:p>
          <a:p>
            <a:pPr marL="457200" indent="-457200" algn="l">
              <a:buFont typeface="Arial" panose="020B0604020202020204" pitchFamily="34" charset="0"/>
              <a:buChar char="•"/>
              <a:defRPr/>
            </a:pPr>
            <a:endParaRPr lang="en-US" sz="4000" dirty="0">
              <a:latin typeface="Calibri" panose="020F0502020204030204" pitchFamily="34" charset="0"/>
              <a:cs typeface="Arial" panose="020B0604020202020204" pitchFamily="34" charset="0"/>
              <a:sym typeface="Gill Sans" pitchFamily="1" charset="0"/>
            </a:endParaRPr>
          </a:p>
        </p:txBody>
      </p:sp>
      <p:pic>
        <p:nvPicPr>
          <p:cNvPr id="123908"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224088"/>
            <a:ext cx="122428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0"/>
          </p:nvPr>
        </p:nvSpPr>
        <p:spPr/>
        <p:txBody>
          <a:bodyPr/>
          <a:lstStyle/>
          <a:p>
            <a:fld id="{496A9C3C-3919-4E99-B2A7-86714BC3244A}" type="slidenum">
              <a:rPr lang="en-US" smtClean="0"/>
              <a:pPr/>
              <a:t>69</a:t>
            </a:fld>
            <a:endParaRPr lang="en-US"/>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ctrTitle"/>
          </p:nvPr>
        </p:nvSpPr>
        <p:spPr>
          <a:xfrm>
            <a:off x="3189288" y="915988"/>
            <a:ext cx="8408987" cy="1081087"/>
          </a:xfrm>
          <a:solidFill>
            <a:schemeClr val="bg1">
              <a:lumMod val="95000"/>
            </a:schemeClr>
          </a:solidFill>
        </p:spPr>
        <p:txBody>
          <a:bodyPr/>
          <a:lstStyle/>
          <a:p>
            <a:pPr>
              <a:defRPr/>
            </a:pPr>
            <a:r>
              <a:rPr lang="en-US" altLang="en-US" sz="4800" dirty="0" err="1" smtClean="0"/>
              <a:t>Skema</a:t>
            </a:r>
            <a:r>
              <a:rPr lang="en-US" altLang="en-US" sz="4800" dirty="0" smtClean="0"/>
              <a:t> </a:t>
            </a:r>
            <a:r>
              <a:rPr lang="en-US" altLang="en-US" sz="4800" dirty="0" err="1" smtClean="0"/>
              <a:t>Penelitian</a:t>
            </a:r>
            <a:r>
              <a:rPr lang="en-US" altLang="en-US" sz="4800" dirty="0" smtClean="0"/>
              <a:t> 2017</a:t>
            </a:r>
          </a:p>
        </p:txBody>
      </p:sp>
      <p:sp>
        <p:nvSpPr>
          <p:cNvPr id="3" name="Subtitle 2"/>
          <p:cNvSpPr>
            <a:spLocks noGrp="1"/>
          </p:cNvSpPr>
          <p:nvPr>
            <p:ph type="subTitle" idx="4294967295"/>
          </p:nvPr>
        </p:nvSpPr>
        <p:spPr>
          <a:xfrm>
            <a:off x="741363" y="2212975"/>
            <a:ext cx="11593512" cy="6840538"/>
          </a:xfrm>
        </p:spPr>
        <p:txBody>
          <a:bodyPr/>
          <a:lstStyle/>
          <a:p>
            <a:pPr algn="l">
              <a:spcBef>
                <a:spcPts val="0"/>
              </a:spcBef>
              <a:buSzPct val="100000"/>
              <a:defRPr/>
            </a:pPr>
            <a:endParaRPr lang="en-US" altLang="en-US" sz="4000" dirty="0">
              <a:latin typeface="Calibri" panose="020F0502020204030204" pitchFamily="34" charset="0"/>
              <a:cs typeface="Arial" panose="020B0604020202020204" pitchFamily="34" charset="0"/>
              <a:sym typeface="Gill Sans" pitchFamily="1" charset="0"/>
            </a:endParaRPr>
          </a:p>
          <a:p>
            <a:pPr marL="571500" indent="-571500" algn="l">
              <a:spcBef>
                <a:spcPts val="0"/>
              </a:spcBef>
              <a:buSzPct val="100000"/>
              <a:buFont typeface="Wingdings" panose="05000000000000000000" pitchFamily="2" charset="2"/>
              <a:buChar char="§"/>
              <a:defRPr/>
            </a:pPr>
            <a:endParaRPr lang="en-US" altLang="en-US" sz="4000" dirty="0">
              <a:latin typeface="Calibri" panose="020F0502020204030204" pitchFamily="34" charset="0"/>
              <a:cs typeface="Arial" panose="020B0604020202020204" pitchFamily="34" charset="0"/>
              <a:sym typeface="Gill Sans" pitchFamily="1" charset="0"/>
            </a:endParaRPr>
          </a:p>
          <a:p>
            <a:pPr marL="571500" indent="-571500" algn="l">
              <a:spcBef>
                <a:spcPts val="0"/>
              </a:spcBef>
              <a:buSzPct val="100000"/>
              <a:buFont typeface="Wingdings" panose="05000000000000000000" pitchFamily="2" charset="2"/>
              <a:buChar char="§"/>
              <a:defRPr/>
            </a:pPr>
            <a:endParaRPr lang="en-US" altLang="en-US" sz="4000" dirty="0">
              <a:latin typeface="Calibri" panose="020F0502020204030204" pitchFamily="34" charset="0"/>
              <a:cs typeface="Arial" panose="020B0604020202020204" pitchFamily="34" charset="0"/>
              <a:sym typeface="Gill Sans" pitchFamily="1" charset="0"/>
            </a:endParaRPr>
          </a:p>
          <a:p>
            <a:pPr marL="506412" lvl="1" algn="l">
              <a:spcBef>
                <a:spcPts val="0"/>
              </a:spcBef>
              <a:buSzPct val="100000"/>
              <a:defRPr/>
            </a:pPr>
            <a:endParaRPr lang="en-US" altLang="en-US" sz="4000" dirty="0">
              <a:latin typeface="Calibri" panose="020F0502020204030204" pitchFamily="34" charset="0"/>
              <a:cs typeface="Arial" panose="020B0604020202020204" pitchFamily="34" charset="0"/>
              <a:sym typeface="Gill Sans" pitchFamily="1" charset="0"/>
            </a:endParaRPr>
          </a:p>
          <a:p>
            <a:pPr marL="1028700" lvl="1" indent="-522288" algn="l">
              <a:spcBef>
                <a:spcPts val="0"/>
              </a:spcBef>
              <a:buSzPct val="100000"/>
              <a:buFont typeface="Wingdings" panose="05000000000000000000" pitchFamily="2" charset="2"/>
              <a:buChar char="§"/>
              <a:defRPr/>
            </a:pPr>
            <a:endParaRPr lang="en-US" altLang="en-US" sz="4000" dirty="0">
              <a:latin typeface="Calibri" panose="020F0502020204030204" pitchFamily="34" charset="0"/>
              <a:cs typeface="Arial" panose="020B0604020202020204" pitchFamily="34" charset="0"/>
              <a:sym typeface="Gill Sans" pitchFamily="1" charset="0"/>
            </a:endParaRPr>
          </a:p>
          <a:p>
            <a:pPr marL="571500" indent="-571500" algn="l">
              <a:spcBef>
                <a:spcPts val="0"/>
              </a:spcBef>
              <a:buSzPct val="100000"/>
              <a:buFont typeface="Arial" panose="020B0604020202020204" pitchFamily="34" charset="0"/>
              <a:buChar char="•"/>
              <a:defRPr/>
            </a:pPr>
            <a:endParaRPr lang="en-US" altLang="en-US" sz="4000" dirty="0">
              <a:latin typeface="Calibri" panose="020F0502020204030204" pitchFamily="34" charset="0"/>
              <a:cs typeface="Arial" panose="020B0604020202020204" pitchFamily="34" charset="0"/>
              <a:sym typeface="Gill Sans" pitchFamily="1" charset="0"/>
            </a:endParaRPr>
          </a:p>
          <a:p>
            <a:pPr algn="l">
              <a:buSzPct val="100000"/>
              <a:defRPr/>
            </a:pPr>
            <a:endParaRPr lang="en-US" altLang="en-US" sz="4000" dirty="0">
              <a:latin typeface="Calibri" panose="020F0502020204030204" pitchFamily="34" charset="0"/>
              <a:cs typeface="Arial" panose="020B0604020202020204" pitchFamily="34" charset="0"/>
              <a:sym typeface="Gill Sans" pitchFamily="1" charset="0"/>
            </a:endParaRPr>
          </a:p>
          <a:p>
            <a:pPr algn="l">
              <a:spcBef>
                <a:spcPts val="0"/>
              </a:spcBef>
              <a:buSzPct val="100000"/>
              <a:defRPr/>
            </a:pPr>
            <a:endParaRPr lang="en-US" altLang="en-US" sz="4000" dirty="0">
              <a:latin typeface="Calibri" panose="020F0502020204030204" pitchFamily="34" charset="0"/>
              <a:cs typeface="Arial" panose="020B0604020202020204" pitchFamily="34" charset="0"/>
              <a:sym typeface="Gill Sans" pitchFamily="1" charset="0"/>
            </a:endParaRPr>
          </a:p>
          <a:p>
            <a:pPr marL="514350" indent="-514350" algn="l">
              <a:buFont typeface="Arial" panose="020B0604020202020204" pitchFamily="34" charset="0"/>
              <a:buChar char="•"/>
              <a:defRPr/>
            </a:pPr>
            <a:endParaRPr lang="en-US" sz="4000" dirty="0">
              <a:latin typeface="Calibri" panose="020F0502020204030204" pitchFamily="34" charset="0"/>
              <a:cs typeface="Arial" panose="020B0604020202020204" pitchFamily="34" charset="0"/>
              <a:sym typeface="Gill Sans" pitchFamily="1" charset="0"/>
            </a:endParaRPr>
          </a:p>
          <a:p>
            <a:pPr marL="457200" indent="-457200" algn="l">
              <a:buFont typeface="Arial" panose="020B0604020202020204" pitchFamily="34" charset="0"/>
              <a:buChar char="•"/>
              <a:defRPr/>
            </a:pPr>
            <a:endParaRPr lang="en-US" sz="4000" dirty="0">
              <a:latin typeface="Calibri" panose="020F0502020204030204" pitchFamily="34" charset="0"/>
              <a:cs typeface="Arial" panose="020B0604020202020204" pitchFamily="34" charset="0"/>
              <a:sym typeface="Gill Sans" pitchFamily="1" charset="0"/>
            </a:endParaRPr>
          </a:p>
          <a:p>
            <a:pPr marL="457200" indent="-457200" algn="l">
              <a:buFont typeface="Arial" panose="020B0604020202020204" pitchFamily="34" charset="0"/>
              <a:buChar char="•"/>
              <a:defRPr/>
            </a:pPr>
            <a:endParaRPr lang="en-US" sz="4000" dirty="0">
              <a:latin typeface="Calibri" panose="020F0502020204030204" pitchFamily="34" charset="0"/>
              <a:cs typeface="Arial" panose="020B0604020202020204" pitchFamily="34" charset="0"/>
              <a:sym typeface="Gill Sans" pitchFamily="1" charset="0"/>
            </a:endParaRPr>
          </a:p>
        </p:txBody>
      </p:sp>
      <p:graphicFrame>
        <p:nvGraphicFramePr>
          <p:cNvPr id="2" name="Table 1"/>
          <p:cNvGraphicFramePr>
            <a:graphicFrameLocks noGrp="1"/>
          </p:cNvGraphicFramePr>
          <p:nvPr/>
        </p:nvGraphicFramePr>
        <p:xfrm>
          <a:off x="741363" y="2428875"/>
          <a:ext cx="12096750" cy="6035673"/>
        </p:xfrm>
        <a:graphic>
          <a:graphicData uri="http://schemas.openxmlformats.org/drawingml/2006/table">
            <a:tbl>
              <a:tblPr firstRow="1" bandRow="1">
                <a:tableStyleId>{793D81CF-94F2-401A-BA57-92F5A7B2D0C5}</a:tableStyleId>
              </a:tblPr>
              <a:tblGrid>
                <a:gridCol w="9072563">
                  <a:extLst>
                    <a:ext uri="{9D8B030D-6E8A-4147-A177-3AD203B41FA5}"/>
                  </a:extLst>
                </a:gridCol>
                <a:gridCol w="1296080">
                  <a:extLst>
                    <a:ext uri="{9D8B030D-6E8A-4147-A177-3AD203B41FA5}"/>
                  </a:extLst>
                </a:gridCol>
                <a:gridCol w="1728107">
                  <a:extLst>
                    <a:ext uri="{9D8B030D-6E8A-4147-A177-3AD203B41FA5}"/>
                  </a:extLst>
                </a:gridCol>
              </a:tblGrid>
              <a:tr h="701111">
                <a:tc>
                  <a:txBody>
                    <a:bodyPr/>
                    <a:lstStyle/>
                    <a:p>
                      <a:pPr algn="ctr"/>
                      <a:r>
                        <a:rPr lang="en-US" sz="4000" dirty="0" err="1"/>
                        <a:t>Skema</a:t>
                      </a:r>
                      <a:r>
                        <a:rPr lang="en-US" sz="4000" dirty="0"/>
                        <a:t> </a:t>
                      </a:r>
                      <a:r>
                        <a:rPr lang="en-US" sz="4000" dirty="0" err="1"/>
                        <a:t>Penelitian</a:t>
                      </a:r>
                      <a:endParaRPr lang="en-US" sz="4000" dirty="0">
                        <a:solidFill>
                          <a:schemeClr val="tx1"/>
                        </a:solidFill>
                      </a:endParaRPr>
                    </a:p>
                  </a:txBody>
                  <a:tcPr marL="91436" marR="91436" marT="45721" marB="45721"/>
                </a:tc>
                <a:tc>
                  <a:txBody>
                    <a:bodyPr/>
                    <a:lstStyle/>
                    <a:p>
                      <a:pPr algn="ctr"/>
                      <a:r>
                        <a:rPr lang="en-US" sz="4000" dirty="0"/>
                        <a:t>UT</a:t>
                      </a:r>
                      <a:endParaRPr lang="en-US" sz="4000" dirty="0">
                        <a:solidFill>
                          <a:schemeClr val="tx1"/>
                        </a:solidFill>
                      </a:endParaRPr>
                    </a:p>
                  </a:txBody>
                  <a:tcPr marL="91436" marR="91436" marT="45721" marB="45721"/>
                </a:tc>
                <a:tc>
                  <a:txBody>
                    <a:bodyPr/>
                    <a:lstStyle/>
                    <a:p>
                      <a:pPr algn="ctr"/>
                      <a:r>
                        <a:rPr lang="en-US" sz="4000" dirty="0"/>
                        <a:t>DRPM</a:t>
                      </a:r>
                      <a:endParaRPr lang="en-US" sz="4000" dirty="0">
                        <a:solidFill>
                          <a:schemeClr val="tx1"/>
                        </a:solidFill>
                      </a:endParaRPr>
                    </a:p>
                  </a:txBody>
                  <a:tcPr marL="91436" marR="91436" marT="45721" marB="45721"/>
                </a:tc>
                <a:extLst>
                  <a:ext uri="{0D108BD9-81ED-4DB2-BD59-A6C34878D82A}"/>
                </a:extLst>
              </a:tr>
              <a:tr h="701111">
                <a:tc>
                  <a:txBody>
                    <a:bodyPr/>
                    <a:lstStyle/>
                    <a:p>
                      <a:pPr algn="l"/>
                      <a:r>
                        <a:rPr lang="en-US" sz="4000" b="1" dirty="0" err="1">
                          <a:effectLst>
                            <a:outerShdw blurRad="38100" dist="38100" dir="2700000" algn="tl">
                              <a:srgbClr val="000000">
                                <a:alpha val="43137"/>
                              </a:srgbClr>
                            </a:outerShdw>
                          </a:effectLst>
                        </a:rPr>
                        <a:t>Penelitian</a:t>
                      </a:r>
                      <a:r>
                        <a:rPr lang="en-US" sz="4000" b="1" dirty="0">
                          <a:effectLst>
                            <a:outerShdw blurRad="38100" dist="38100" dir="2700000" algn="tl">
                              <a:srgbClr val="000000">
                                <a:alpha val="43137"/>
                              </a:srgbClr>
                            </a:outerShdw>
                          </a:effectLst>
                        </a:rPr>
                        <a:t> </a:t>
                      </a:r>
                      <a:r>
                        <a:rPr lang="en-US" sz="4000" b="1" dirty="0" err="1">
                          <a:effectLst>
                            <a:outerShdw blurRad="38100" dist="38100" dir="2700000" algn="tl">
                              <a:srgbClr val="000000">
                                <a:alpha val="43137"/>
                              </a:srgbClr>
                            </a:outerShdw>
                          </a:effectLst>
                        </a:rPr>
                        <a:t>Terapan</a:t>
                      </a:r>
                      <a:endParaRPr lang="en-US" sz="4000" b="1" dirty="0">
                        <a:solidFill>
                          <a:schemeClr val="tx1"/>
                        </a:solidFill>
                        <a:effectLst>
                          <a:outerShdw blurRad="38100" dist="38100" dir="2700000" algn="tl">
                            <a:srgbClr val="000000">
                              <a:alpha val="43137"/>
                            </a:srgbClr>
                          </a:outerShdw>
                        </a:effectLst>
                      </a:endParaRPr>
                    </a:p>
                  </a:txBody>
                  <a:tcPr marL="91436" marR="91436" marT="45721" marB="45721"/>
                </a:tc>
                <a:tc>
                  <a:txBody>
                    <a:bodyPr/>
                    <a:lstStyle/>
                    <a:p>
                      <a:pPr algn="ctr"/>
                      <a:endParaRPr lang="en-US" sz="4000" dirty="0">
                        <a:solidFill>
                          <a:schemeClr val="tx1"/>
                        </a:solidFill>
                      </a:endParaRPr>
                    </a:p>
                  </a:txBody>
                  <a:tcPr marL="91436" marR="91436" marT="45721" marB="45721"/>
                </a:tc>
                <a:tc>
                  <a:txBody>
                    <a:bodyPr/>
                    <a:lstStyle/>
                    <a:p>
                      <a:pPr algn="ctr"/>
                      <a:endParaRPr lang="en-US" sz="4000" dirty="0">
                        <a:solidFill>
                          <a:schemeClr val="tx1"/>
                        </a:solidFill>
                      </a:endParaRPr>
                    </a:p>
                  </a:txBody>
                  <a:tcPr marL="91436" marR="91436" marT="45721" marB="45721"/>
                </a:tc>
                <a:extLst>
                  <a:ext uri="{0D108BD9-81ED-4DB2-BD59-A6C34878D82A}"/>
                </a:extLst>
              </a:tr>
              <a:tr h="701111">
                <a:tc>
                  <a:txBody>
                    <a:bodyPr/>
                    <a:lstStyle/>
                    <a:p>
                      <a:pPr algn="l"/>
                      <a:r>
                        <a:rPr lang="en-US" sz="4000" dirty="0" smtClean="0"/>
                        <a:t>1.</a:t>
                      </a:r>
                      <a:r>
                        <a:rPr lang="en-US" sz="4000" baseline="0" dirty="0" smtClean="0"/>
                        <a:t> </a:t>
                      </a:r>
                      <a:r>
                        <a:rPr lang="en-US" sz="4000" dirty="0" err="1" smtClean="0"/>
                        <a:t>Penelitian</a:t>
                      </a:r>
                      <a:r>
                        <a:rPr lang="en-US" sz="4000" dirty="0" smtClean="0"/>
                        <a:t> </a:t>
                      </a:r>
                      <a:r>
                        <a:rPr lang="en-US" sz="4000" dirty="0" err="1"/>
                        <a:t>Produk</a:t>
                      </a:r>
                      <a:r>
                        <a:rPr lang="en-US" sz="4000" dirty="0"/>
                        <a:t> </a:t>
                      </a:r>
                      <a:r>
                        <a:rPr lang="en-US" sz="4000" dirty="0" err="1"/>
                        <a:t>Terapan</a:t>
                      </a:r>
                      <a:r>
                        <a:rPr lang="en-US" sz="4000" dirty="0"/>
                        <a:t> (PPT)</a:t>
                      </a:r>
                      <a:endParaRPr lang="en-US" sz="4000" dirty="0">
                        <a:solidFill>
                          <a:schemeClr val="tx1"/>
                        </a:solidFill>
                      </a:endParaRPr>
                    </a:p>
                  </a:txBody>
                  <a:tcPr marL="91436" marR="91436" marT="45721" marB="45721"/>
                </a:tc>
                <a:tc>
                  <a:txBody>
                    <a:bodyPr/>
                    <a:lstStyle/>
                    <a:p>
                      <a:pPr algn="ctr"/>
                      <a:r>
                        <a:rPr lang="en-US" sz="4000" dirty="0"/>
                        <a:t>-</a:t>
                      </a:r>
                      <a:endParaRPr lang="en-US" sz="4000" dirty="0">
                        <a:solidFill>
                          <a:schemeClr val="tx1"/>
                        </a:solidFill>
                      </a:endParaRPr>
                    </a:p>
                  </a:txBody>
                  <a:tcPr marL="91436" marR="91436" marT="45721" marB="45721"/>
                </a:tc>
                <a:tc>
                  <a:txBody>
                    <a:bodyPr/>
                    <a:lstStyle/>
                    <a:p>
                      <a:pPr algn="ctr"/>
                      <a:r>
                        <a:rPr lang="en-US" sz="4000" dirty="0"/>
                        <a:t>V</a:t>
                      </a:r>
                      <a:endParaRPr lang="en-US" sz="4000" dirty="0">
                        <a:solidFill>
                          <a:schemeClr val="tx1"/>
                        </a:solidFill>
                      </a:endParaRPr>
                    </a:p>
                  </a:txBody>
                  <a:tcPr marL="91436" marR="91436" marT="45721" marB="45721"/>
                </a:tc>
                <a:extLst>
                  <a:ext uri="{0D108BD9-81ED-4DB2-BD59-A6C34878D82A}"/>
                </a:extLst>
              </a:tr>
              <a:tr h="1310780">
                <a:tc>
                  <a:txBody>
                    <a:bodyPr/>
                    <a:lstStyle/>
                    <a:p>
                      <a:pPr marL="457200" indent="-457200" algn="l"/>
                      <a:r>
                        <a:rPr lang="en-US" sz="4000" dirty="0" smtClean="0"/>
                        <a:t>2. </a:t>
                      </a:r>
                      <a:r>
                        <a:rPr lang="en-US" sz="4000" dirty="0" err="1" smtClean="0"/>
                        <a:t>Penelitian</a:t>
                      </a:r>
                      <a:r>
                        <a:rPr lang="en-US" sz="4000" dirty="0" smtClean="0"/>
                        <a:t> </a:t>
                      </a:r>
                      <a:r>
                        <a:rPr lang="en-US" sz="4000" dirty="0" err="1"/>
                        <a:t>Strategis</a:t>
                      </a:r>
                      <a:r>
                        <a:rPr lang="en-US" sz="4000" dirty="0"/>
                        <a:t> Nasional (STRANAS)</a:t>
                      </a:r>
                      <a:endParaRPr lang="en-US" sz="4000" dirty="0">
                        <a:solidFill>
                          <a:schemeClr val="tx1"/>
                        </a:solidFill>
                      </a:endParaRPr>
                    </a:p>
                  </a:txBody>
                  <a:tcPr marL="91436" marR="91436" marT="45721" marB="45721"/>
                </a:tc>
                <a:tc>
                  <a:txBody>
                    <a:bodyPr/>
                    <a:lstStyle/>
                    <a:p>
                      <a:pPr algn="ctr"/>
                      <a:r>
                        <a:rPr lang="en-US" sz="4000" dirty="0"/>
                        <a:t>-</a:t>
                      </a:r>
                      <a:endParaRPr lang="en-US" sz="4000" dirty="0">
                        <a:solidFill>
                          <a:schemeClr val="tx1"/>
                        </a:solidFill>
                      </a:endParaRPr>
                    </a:p>
                  </a:txBody>
                  <a:tcPr marL="91436" marR="91436" marT="45721" marB="45721"/>
                </a:tc>
                <a:tc>
                  <a:txBody>
                    <a:bodyPr/>
                    <a:lstStyle/>
                    <a:p>
                      <a:pPr algn="ctr"/>
                      <a:r>
                        <a:rPr lang="en-US" sz="4000" dirty="0"/>
                        <a:t>V</a:t>
                      </a:r>
                      <a:endParaRPr lang="en-US" sz="4000" dirty="0">
                        <a:solidFill>
                          <a:schemeClr val="tx1"/>
                        </a:solidFill>
                      </a:endParaRPr>
                    </a:p>
                  </a:txBody>
                  <a:tcPr marL="91436" marR="91436" marT="45721" marB="45721"/>
                </a:tc>
                <a:extLst>
                  <a:ext uri="{0D108BD9-81ED-4DB2-BD59-A6C34878D82A}"/>
                </a:extLst>
              </a:tr>
              <a:tr h="1310780">
                <a:tc>
                  <a:txBody>
                    <a:bodyPr/>
                    <a:lstStyle/>
                    <a:p>
                      <a:pPr marL="514350" indent="-514350" algn="l"/>
                      <a:r>
                        <a:rPr lang="en-US" sz="4000" dirty="0" smtClean="0"/>
                        <a:t>3. </a:t>
                      </a:r>
                      <a:r>
                        <a:rPr lang="en-US" sz="4000" dirty="0" err="1" smtClean="0"/>
                        <a:t>Penelitian</a:t>
                      </a:r>
                      <a:r>
                        <a:rPr lang="en-US" sz="4000" dirty="0" smtClean="0"/>
                        <a:t> </a:t>
                      </a:r>
                      <a:r>
                        <a:rPr lang="en-US" sz="4000" dirty="0" err="1"/>
                        <a:t>Sosial</a:t>
                      </a:r>
                      <a:r>
                        <a:rPr lang="en-US" sz="4000" dirty="0"/>
                        <a:t>, </a:t>
                      </a:r>
                      <a:r>
                        <a:rPr lang="en-US" sz="4000" dirty="0" err="1"/>
                        <a:t>Humaniora</a:t>
                      </a:r>
                      <a:r>
                        <a:rPr lang="en-US" sz="4000" dirty="0"/>
                        <a:t>, </a:t>
                      </a:r>
                      <a:r>
                        <a:rPr lang="en-US" sz="4000" dirty="0" err="1"/>
                        <a:t>dan</a:t>
                      </a:r>
                      <a:r>
                        <a:rPr lang="en-US" sz="4000" dirty="0"/>
                        <a:t> </a:t>
                      </a:r>
                      <a:r>
                        <a:rPr lang="en-US" sz="4000" dirty="0" err="1"/>
                        <a:t>Pendidikan</a:t>
                      </a:r>
                      <a:r>
                        <a:rPr lang="en-US" sz="4000" dirty="0"/>
                        <a:t> (PSHP)</a:t>
                      </a:r>
                      <a:endParaRPr lang="en-US" sz="4000" dirty="0">
                        <a:solidFill>
                          <a:schemeClr val="tx1"/>
                        </a:solidFill>
                      </a:endParaRPr>
                    </a:p>
                  </a:txBody>
                  <a:tcPr marL="91436" marR="91436" marT="45721" marB="45721"/>
                </a:tc>
                <a:tc>
                  <a:txBody>
                    <a:bodyPr/>
                    <a:lstStyle/>
                    <a:p>
                      <a:pPr algn="ctr"/>
                      <a:r>
                        <a:rPr lang="en-US" sz="4000" dirty="0"/>
                        <a:t>-</a:t>
                      </a:r>
                      <a:endParaRPr lang="en-US" sz="4000" dirty="0">
                        <a:solidFill>
                          <a:schemeClr val="tx1"/>
                        </a:solidFill>
                      </a:endParaRPr>
                    </a:p>
                  </a:txBody>
                  <a:tcPr marL="91436" marR="91436" marT="45721" marB="45721"/>
                </a:tc>
                <a:tc>
                  <a:txBody>
                    <a:bodyPr/>
                    <a:lstStyle/>
                    <a:p>
                      <a:pPr algn="ctr"/>
                      <a:r>
                        <a:rPr lang="en-US" sz="4000" dirty="0"/>
                        <a:t>V</a:t>
                      </a:r>
                      <a:endParaRPr lang="en-US" sz="4000" dirty="0">
                        <a:solidFill>
                          <a:schemeClr val="tx1"/>
                        </a:solidFill>
                      </a:endParaRPr>
                    </a:p>
                  </a:txBody>
                  <a:tcPr marL="91436" marR="91436" marT="45721" marB="45721"/>
                </a:tc>
                <a:extLst>
                  <a:ext uri="{0D108BD9-81ED-4DB2-BD59-A6C34878D82A}"/>
                </a:extLst>
              </a:tr>
              <a:tr h="1310780">
                <a:tc>
                  <a:txBody>
                    <a:bodyPr/>
                    <a:lstStyle/>
                    <a:p>
                      <a:pPr marL="400050" indent="-400050" algn="l"/>
                      <a:r>
                        <a:rPr lang="en-US" sz="4000" dirty="0" smtClean="0"/>
                        <a:t>4. </a:t>
                      </a:r>
                      <a:r>
                        <a:rPr lang="en-US" sz="4000" dirty="0" err="1" smtClean="0"/>
                        <a:t>Penelitian</a:t>
                      </a:r>
                      <a:r>
                        <a:rPr lang="en-US" sz="4000" dirty="0" smtClean="0"/>
                        <a:t> </a:t>
                      </a:r>
                      <a:r>
                        <a:rPr lang="en-US" sz="4000" dirty="0" err="1"/>
                        <a:t>Penciptaan</a:t>
                      </a:r>
                      <a:r>
                        <a:rPr lang="en-US" sz="4000" dirty="0"/>
                        <a:t> </a:t>
                      </a:r>
                      <a:r>
                        <a:rPr lang="en-US" sz="4000" dirty="0" err="1"/>
                        <a:t>dan</a:t>
                      </a:r>
                      <a:r>
                        <a:rPr lang="en-US" sz="4000" dirty="0"/>
                        <a:t> </a:t>
                      </a:r>
                      <a:r>
                        <a:rPr lang="en-US" sz="4000" dirty="0" err="1"/>
                        <a:t>Penyajian</a:t>
                      </a:r>
                      <a:r>
                        <a:rPr lang="en-US" sz="4000" dirty="0"/>
                        <a:t> </a:t>
                      </a:r>
                      <a:r>
                        <a:rPr lang="en-US" sz="4000" dirty="0" err="1"/>
                        <a:t>Seni</a:t>
                      </a:r>
                      <a:r>
                        <a:rPr lang="en-US" sz="4000" dirty="0"/>
                        <a:t> (P3S)</a:t>
                      </a:r>
                      <a:endParaRPr lang="en-US" sz="4000" dirty="0">
                        <a:solidFill>
                          <a:schemeClr val="tx1"/>
                        </a:solidFill>
                      </a:endParaRPr>
                    </a:p>
                  </a:txBody>
                  <a:tcPr marL="91436" marR="91436" marT="45721" marB="45721"/>
                </a:tc>
                <a:tc>
                  <a:txBody>
                    <a:bodyPr/>
                    <a:lstStyle/>
                    <a:p>
                      <a:pPr algn="ctr"/>
                      <a:r>
                        <a:rPr lang="en-US" sz="4000" dirty="0"/>
                        <a:t>-</a:t>
                      </a:r>
                      <a:endParaRPr lang="en-US" sz="4000" dirty="0">
                        <a:solidFill>
                          <a:schemeClr val="tx1"/>
                        </a:solidFill>
                      </a:endParaRPr>
                    </a:p>
                  </a:txBody>
                  <a:tcPr marL="91436" marR="91436" marT="45721" marB="45721"/>
                </a:tc>
                <a:tc>
                  <a:txBody>
                    <a:bodyPr/>
                    <a:lstStyle/>
                    <a:p>
                      <a:pPr algn="ctr"/>
                      <a:r>
                        <a:rPr lang="en-US" sz="4000" dirty="0"/>
                        <a:t>V</a:t>
                      </a:r>
                      <a:endParaRPr lang="en-US" sz="4000" dirty="0">
                        <a:solidFill>
                          <a:schemeClr val="tx1"/>
                        </a:solidFill>
                      </a:endParaRPr>
                    </a:p>
                  </a:txBody>
                  <a:tcPr marL="91436" marR="91436" marT="45721" marB="45721"/>
                </a:tc>
                <a:extLst>
                  <a:ext uri="{0D108BD9-81ED-4DB2-BD59-A6C34878D82A}"/>
                </a:extLst>
              </a:tr>
            </a:tbl>
          </a:graphicData>
        </a:graphic>
      </p:graphicFrame>
      <p:sp>
        <p:nvSpPr>
          <p:cNvPr id="6" name="Slide Number Placeholder 5"/>
          <p:cNvSpPr>
            <a:spLocks noGrp="1"/>
          </p:cNvSpPr>
          <p:nvPr>
            <p:ph type="sldNum" sz="quarter" idx="10"/>
          </p:nvPr>
        </p:nvSpPr>
        <p:spPr/>
        <p:txBody>
          <a:bodyPr/>
          <a:lstStyle/>
          <a:p>
            <a:fld id="{496A9C3C-3919-4E99-B2A7-86714BC3244A}" type="slidenum">
              <a:rPr lang="en-US" smtClean="0"/>
              <a:pPr/>
              <a:t>7</a:t>
            </a:fld>
            <a:endParaRPr lang="en-US"/>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ctrTitle"/>
          </p:nvPr>
        </p:nvSpPr>
        <p:spPr>
          <a:xfrm>
            <a:off x="3189288" y="915988"/>
            <a:ext cx="8408987" cy="1081087"/>
          </a:xfrm>
        </p:spPr>
        <p:txBody>
          <a:bodyPr/>
          <a:lstStyle/>
          <a:p>
            <a:r>
              <a:rPr lang="en-US" altLang="en-US" sz="4800" smtClean="0"/>
              <a:t>SBK Penelitian 2017</a:t>
            </a:r>
          </a:p>
        </p:txBody>
      </p:sp>
      <p:sp>
        <p:nvSpPr>
          <p:cNvPr id="3" name="Subtitle 2"/>
          <p:cNvSpPr>
            <a:spLocks noGrp="1"/>
          </p:cNvSpPr>
          <p:nvPr>
            <p:ph type="subTitle" idx="4294967295"/>
          </p:nvPr>
        </p:nvSpPr>
        <p:spPr>
          <a:xfrm>
            <a:off x="741363" y="2212975"/>
            <a:ext cx="11593512" cy="6048375"/>
          </a:xfrm>
        </p:spPr>
        <p:txBody>
          <a:bodyPr/>
          <a:lstStyle/>
          <a:p>
            <a:pPr algn="l">
              <a:spcBef>
                <a:spcPts val="0"/>
              </a:spcBef>
              <a:buSzPct val="100000"/>
              <a:defRPr/>
            </a:pPr>
            <a:endParaRPr lang="en-US" altLang="en-US" sz="4000" dirty="0">
              <a:latin typeface="Calibri" panose="020F0502020204030204" pitchFamily="34" charset="0"/>
              <a:cs typeface="Arial" panose="020B0604020202020204" pitchFamily="34" charset="0"/>
              <a:sym typeface="Gill Sans" pitchFamily="1" charset="0"/>
            </a:endParaRPr>
          </a:p>
          <a:p>
            <a:pPr marL="571500" indent="-571500" algn="l">
              <a:spcBef>
                <a:spcPts val="0"/>
              </a:spcBef>
              <a:buSzPct val="100000"/>
              <a:buFont typeface="Wingdings" panose="05000000000000000000" pitchFamily="2" charset="2"/>
              <a:buChar char="§"/>
              <a:defRPr/>
            </a:pPr>
            <a:endParaRPr lang="en-US" altLang="en-US" sz="4000" dirty="0">
              <a:latin typeface="Calibri" panose="020F0502020204030204" pitchFamily="34" charset="0"/>
              <a:cs typeface="Arial" panose="020B0604020202020204" pitchFamily="34" charset="0"/>
              <a:sym typeface="Gill Sans" pitchFamily="1" charset="0"/>
            </a:endParaRPr>
          </a:p>
          <a:p>
            <a:pPr marL="571500" indent="-571500" algn="l">
              <a:spcBef>
                <a:spcPts val="0"/>
              </a:spcBef>
              <a:buSzPct val="100000"/>
              <a:buFont typeface="Wingdings" panose="05000000000000000000" pitchFamily="2" charset="2"/>
              <a:buChar char="§"/>
              <a:defRPr/>
            </a:pPr>
            <a:endParaRPr lang="en-US" altLang="en-US" sz="4000" dirty="0">
              <a:latin typeface="Calibri" panose="020F0502020204030204" pitchFamily="34" charset="0"/>
              <a:cs typeface="Arial" panose="020B0604020202020204" pitchFamily="34" charset="0"/>
              <a:sym typeface="Gill Sans" pitchFamily="1" charset="0"/>
            </a:endParaRPr>
          </a:p>
          <a:p>
            <a:pPr marL="506412" lvl="1" algn="l">
              <a:spcBef>
                <a:spcPts val="0"/>
              </a:spcBef>
              <a:buSzPct val="100000"/>
              <a:defRPr/>
            </a:pPr>
            <a:endParaRPr lang="en-US" altLang="en-US" sz="4000" dirty="0">
              <a:latin typeface="Calibri" panose="020F0502020204030204" pitchFamily="34" charset="0"/>
              <a:cs typeface="Arial" panose="020B0604020202020204" pitchFamily="34" charset="0"/>
              <a:sym typeface="Gill Sans" pitchFamily="1" charset="0"/>
            </a:endParaRPr>
          </a:p>
          <a:p>
            <a:pPr marL="1028700" lvl="1" indent="-522288" algn="l">
              <a:spcBef>
                <a:spcPts val="0"/>
              </a:spcBef>
              <a:buSzPct val="100000"/>
              <a:buFont typeface="Wingdings" panose="05000000000000000000" pitchFamily="2" charset="2"/>
              <a:buChar char="§"/>
              <a:defRPr/>
            </a:pPr>
            <a:endParaRPr lang="en-US" altLang="en-US" sz="4000" dirty="0">
              <a:latin typeface="Calibri" panose="020F0502020204030204" pitchFamily="34" charset="0"/>
              <a:cs typeface="Arial" panose="020B0604020202020204" pitchFamily="34" charset="0"/>
              <a:sym typeface="Gill Sans" pitchFamily="1" charset="0"/>
            </a:endParaRPr>
          </a:p>
          <a:p>
            <a:pPr marL="571500" indent="-571500" algn="l">
              <a:spcBef>
                <a:spcPts val="0"/>
              </a:spcBef>
              <a:buSzPct val="100000"/>
              <a:buFont typeface="Arial" panose="020B0604020202020204" pitchFamily="34" charset="0"/>
              <a:buChar char="•"/>
              <a:defRPr/>
            </a:pPr>
            <a:endParaRPr lang="en-US" altLang="en-US" sz="4000" dirty="0">
              <a:latin typeface="Calibri" panose="020F0502020204030204" pitchFamily="34" charset="0"/>
              <a:cs typeface="Arial" panose="020B0604020202020204" pitchFamily="34" charset="0"/>
              <a:sym typeface="Gill Sans" pitchFamily="1" charset="0"/>
            </a:endParaRPr>
          </a:p>
          <a:p>
            <a:pPr algn="l">
              <a:buSzPct val="100000"/>
              <a:defRPr/>
            </a:pPr>
            <a:endParaRPr lang="en-US" altLang="en-US" sz="4000" dirty="0">
              <a:latin typeface="Calibri" panose="020F0502020204030204" pitchFamily="34" charset="0"/>
              <a:cs typeface="Arial" panose="020B0604020202020204" pitchFamily="34" charset="0"/>
              <a:sym typeface="Gill Sans" pitchFamily="1" charset="0"/>
            </a:endParaRPr>
          </a:p>
          <a:p>
            <a:pPr algn="l">
              <a:spcBef>
                <a:spcPts val="0"/>
              </a:spcBef>
              <a:buSzPct val="100000"/>
              <a:defRPr/>
            </a:pPr>
            <a:endParaRPr lang="en-US" altLang="en-US" sz="4000" dirty="0">
              <a:latin typeface="Calibri" panose="020F0502020204030204" pitchFamily="34" charset="0"/>
              <a:cs typeface="Arial" panose="020B0604020202020204" pitchFamily="34" charset="0"/>
              <a:sym typeface="Gill Sans" pitchFamily="1" charset="0"/>
            </a:endParaRPr>
          </a:p>
          <a:p>
            <a:pPr marL="514350" indent="-514350" algn="l">
              <a:buFont typeface="Arial" panose="020B0604020202020204" pitchFamily="34" charset="0"/>
              <a:buChar char="•"/>
              <a:defRPr/>
            </a:pPr>
            <a:endParaRPr lang="en-US" sz="4000" dirty="0">
              <a:latin typeface="Calibri" panose="020F0502020204030204" pitchFamily="34" charset="0"/>
              <a:cs typeface="Arial" panose="020B0604020202020204" pitchFamily="34" charset="0"/>
              <a:sym typeface="Gill Sans" pitchFamily="1" charset="0"/>
            </a:endParaRPr>
          </a:p>
          <a:p>
            <a:pPr marL="457200" indent="-457200" algn="l">
              <a:buFont typeface="Arial" panose="020B0604020202020204" pitchFamily="34" charset="0"/>
              <a:buChar char="•"/>
              <a:defRPr/>
            </a:pPr>
            <a:endParaRPr lang="en-US" sz="4000" dirty="0">
              <a:latin typeface="Calibri" panose="020F0502020204030204" pitchFamily="34" charset="0"/>
              <a:cs typeface="Arial" panose="020B0604020202020204" pitchFamily="34" charset="0"/>
              <a:sym typeface="Gill Sans" pitchFamily="1" charset="0"/>
            </a:endParaRPr>
          </a:p>
          <a:p>
            <a:pPr marL="457200" indent="-457200" algn="l">
              <a:buFont typeface="Arial" panose="020B0604020202020204" pitchFamily="34" charset="0"/>
              <a:buChar char="•"/>
              <a:defRPr/>
            </a:pPr>
            <a:endParaRPr lang="en-US" sz="4000" dirty="0">
              <a:latin typeface="Calibri" panose="020F0502020204030204" pitchFamily="34" charset="0"/>
              <a:cs typeface="Arial" panose="020B0604020202020204" pitchFamily="34" charset="0"/>
              <a:sym typeface="Gill Sans" pitchFamily="1" charset="0"/>
            </a:endParaRPr>
          </a:p>
        </p:txBody>
      </p:sp>
      <p:pic>
        <p:nvPicPr>
          <p:cNvPr id="125956"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25" y="2212975"/>
            <a:ext cx="12457113" cy="722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0"/>
          </p:nvPr>
        </p:nvSpPr>
        <p:spPr/>
        <p:txBody>
          <a:bodyPr/>
          <a:lstStyle/>
          <a:p>
            <a:fld id="{496A9C3C-3919-4E99-B2A7-86714BC3244A}" type="slidenum">
              <a:rPr lang="en-US" smtClean="0"/>
              <a:pPr/>
              <a:t>70</a:t>
            </a:fld>
            <a:endParaRPr lang="en-US"/>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ctrTitle"/>
          </p:nvPr>
        </p:nvSpPr>
        <p:spPr>
          <a:xfrm>
            <a:off x="3189288" y="915988"/>
            <a:ext cx="8408987" cy="1081087"/>
          </a:xfrm>
        </p:spPr>
        <p:txBody>
          <a:bodyPr/>
          <a:lstStyle/>
          <a:p>
            <a:r>
              <a:rPr lang="en-US" altLang="en-US" sz="4800" smtClean="0"/>
              <a:t>Kebijakan Penelitian 2017</a:t>
            </a:r>
          </a:p>
        </p:txBody>
      </p:sp>
      <p:sp>
        <p:nvSpPr>
          <p:cNvPr id="3" name="Subtitle 2"/>
          <p:cNvSpPr>
            <a:spLocks noGrp="1"/>
          </p:cNvSpPr>
          <p:nvPr>
            <p:ph type="subTitle" idx="4294967295"/>
          </p:nvPr>
        </p:nvSpPr>
        <p:spPr>
          <a:xfrm>
            <a:off x="741363" y="2212975"/>
            <a:ext cx="11593512" cy="6048375"/>
          </a:xfrm>
        </p:spPr>
        <p:txBody>
          <a:bodyPr/>
          <a:lstStyle/>
          <a:p>
            <a:pPr algn="l">
              <a:spcBef>
                <a:spcPts val="0"/>
              </a:spcBef>
              <a:buSzPct val="100000"/>
              <a:defRPr/>
            </a:pPr>
            <a:endParaRPr lang="en-US" altLang="en-US" sz="4000" dirty="0">
              <a:latin typeface="Calibri" panose="020F0502020204030204" pitchFamily="34" charset="0"/>
              <a:cs typeface="Arial" panose="020B0604020202020204" pitchFamily="34" charset="0"/>
              <a:sym typeface="Gill Sans" pitchFamily="1" charset="0"/>
            </a:endParaRPr>
          </a:p>
          <a:p>
            <a:pPr marL="571500" indent="-571500" algn="l">
              <a:spcBef>
                <a:spcPts val="0"/>
              </a:spcBef>
              <a:buSzPct val="100000"/>
              <a:buFont typeface="Wingdings" panose="05000000000000000000" pitchFamily="2" charset="2"/>
              <a:buChar char="§"/>
              <a:defRPr/>
            </a:pPr>
            <a:endParaRPr lang="en-US" altLang="en-US" sz="4000" dirty="0">
              <a:latin typeface="Calibri" panose="020F0502020204030204" pitchFamily="34" charset="0"/>
              <a:cs typeface="Arial" panose="020B0604020202020204" pitchFamily="34" charset="0"/>
              <a:sym typeface="Gill Sans" pitchFamily="1" charset="0"/>
            </a:endParaRPr>
          </a:p>
          <a:p>
            <a:pPr marL="571500" indent="-571500" algn="l">
              <a:spcBef>
                <a:spcPts val="0"/>
              </a:spcBef>
              <a:buSzPct val="100000"/>
              <a:buFont typeface="Wingdings" panose="05000000000000000000" pitchFamily="2" charset="2"/>
              <a:buChar char="§"/>
              <a:defRPr/>
            </a:pPr>
            <a:endParaRPr lang="en-US" altLang="en-US" sz="4000" dirty="0">
              <a:latin typeface="Calibri" panose="020F0502020204030204" pitchFamily="34" charset="0"/>
              <a:cs typeface="Arial" panose="020B0604020202020204" pitchFamily="34" charset="0"/>
              <a:sym typeface="Gill Sans" pitchFamily="1" charset="0"/>
            </a:endParaRPr>
          </a:p>
          <a:p>
            <a:pPr marL="506412" lvl="1" algn="l">
              <a:spcBef>
                <a:spcPts val="0"/>
              </a:spcBef>
              <a:buSzPct val="100000"/>
              <a:defRPr/>
            </a:pPr>
            <a:endParaRPr lang="en-US" altLang="en-US" sz="4000" dirty="0">
              <a:latin typeface="Calibri" panose="020F0502020204030204" pitchFamily="34" charset="0"/>
              <a:cs typeface="Arial" panose="020B0604020202020204" pitchFamily="34" charset="0"/>
              <a:sym typeface="Gill Sans" pitchFamily="1" charset="0"/>
            </a:endParaRPr>
          </a:p>
          <a:p>
            <a:pPr marL="1028700" lvl="1" indent="-522288" algn="l">
              <a:spcBef>
                <a:spcPts val="0"/>
              </a:spcBef>
              <a:buSzPct val="100000"/>
              <a:buFont typeface="Wingdings" panose="05000000000000000000" pitchFamily="2" charset="2"/>
              <a:buChar char="§"/>
              <a:defRPr/>
            </a:pPr>
            <a:endParaRPr lang="en-US" altLang="en-US" sz="4000" dirty="0">
              <a:latin typeface="Calibri" panose="020F0502020204030204" pitchFamily="34" charset="0"/>
              <a:cs typeface="Arial" panose="020B0604020202020204" pitchFamily="34" charset="0"/>
              <a:sym typeface="Gill Sans" pitchFamily="1" charset="0"/>
            </a:endParaRPr>
          </a:p>
          <a:p>
            <a:pPr marL="571500" indent="-571500" algn="l">
              <a:spcBef>
                <a:spcPts val="0"/>
              </a:spcBef>
              <a:buSzPct val="100000"/>
              <a:buFont typeface="Arial" panose="020B0604020202020204" pitchFamily="34" charset="0"/>
              <a:buChar char="•"/>
              <a:defRPr/>
            </a:pPr>
            <a:endParaRPr lang="en-US" altLang="en-US" sz="4000" dirty="0">
              <a:latin typeface="Calibri" panose="020F0502020204030204" pitchFamily="34" charset="0"/>
              <a:cs typeface="Arial" panose="020B0604020202020204" pitchFamily="34" charset="0"/>
              <a:sym typeface="Gill Sans" pitchFamily="1" charset="0"/>
            </a:endParaRPr>
          </a:p>
          <a:p>
            <a:pPr algn="l">
              <a:buSzPct val="100000"/>
              <a:defRPr/>
            </a:pPr>
            <a:endParaRPr lang="en-US" altLang="en-US" sz="4000" dirty="0">
              <a:latin typeface="Calibri" panose="020F0502020204030204" pitchFamily="34" charset="0"/>
              <a:cs typeface="Arial" panose="020B0604020202020204" pitchFamily="34" charset="0"/>
              <a:sym typeface="Gill Sans" pitchFamily="1" charset="0"/>
            </a:endParaRPr>
          </a:p>
          <a:p>
            <a:pPr algn="l">
              <a:spcBef>
                <a:spcPts val="0"/>
              </a:spcBef>
              <a:buSzPct val="100000"/>
              <a:defRPr/>
            </a:pPr>
            <a:endParaRPr lang="en-US" altLang="en-US" sz="4000" dirty="0">
              <a:latin typeface="Calibri" panose="020F0502020204030204" pitchFamily="34" charset="0"/>
              <a:cs typeface="Arial" panose="020B0604020202020204" pitchFamily="34" charset="0"/>
              <a:sym typeface="Gill Sans" pitchFamily="1" charset="0"/>
            </a:endParaRPr>
          </a:p>
          <a:p>
            <a:pPr marL="514350" indent="-514350" algn="l">
              <a:buFont typeface="Arial" panose="020B0604020202020204" pitchFamily="34" charset="0"/>
              <a:buChar char="•"/>
              <a:defRPr/>
            </a:pPr>
            <a:endParaRPr lang="en-US" sz="4000" dirty="0">
              <a:latin typeface="Calibri" panose="020F0502020204030204" pitchFamily="34" charset="0"/>
              <a:cs typeface="Arial" panose="020B0604020202020204" pitchFamily="34" charset="0"/>
              <a:sym typeface="Gill Sans" pitchFamily="1" charset="0"/>
            </a:endParaRPr>
          </a:p>
          <a:p>
            <a:pPr marL="457200" indent="-457200" algn="l">
              <a:buFont typeface="Arial" panose="020B0604020202020204" pitchFamily="34" charset="0"/>
              <a:buChar char="•"/>
              <a:defRPr/>
            </a:pPr>
            <a:endParaRPr lang="en-US" sz="4000" dirty="0">
              <a:latin typeface="Calibri" panose="020F0502020204030204" pitchFamily="34" charset="0"/>
              <a:cs typeface="Arial" panose="020B0604020202020204" pitchFamily="34" charset="0"/>
              <a:sym typeface="Gill Sans" pitchFamily="1" charset="0"/>
            </a:endParaRPr>
          </a:p>
          <a:p>
            <a:pPr marL="457200" indent="-457200" algn="l">
              <a:buFont typeface="Arial" panose="020B0604020202020204" pitchFamily="34" charset="0"/>
              <a:buChar char="•"/>
              <a:defRPr/>
            </a:pPr>
            <a:endParaRPr lang="en-US" sz="4000" dirty="0">
              <a:latin typeface="Calibri" panose="020F0502020204030204" pitchFamily="34" charset="0"/>
              <a:cs typeface="Arial" panose="020B0604020202020204" pitchFamily="34" charset="0"/>
              <a:sym typeface="Gill Sans" pitchFamily="1" charset="0"/>
            </a:endParaRPr>
          </a:p>
        </p:txBody>
      </p:sp>
      <p:pic>
        <p:nvPicPr>
          <p:cNvPr id="12800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25" y="2212975"/>
            <a:ext cx="12528550" cy="731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0"/>
          </p:nvPr>
        </p:nvSpPr>
        <p:spPr/>
        <p:txBody>
          <a:bodyPr/>
          <a:lstStyle/>
          <a:p>
            <a:fld id="{496A9C3C-3919-4E99-B2A7-86714BC3244A}" type="slidenum">
              <a:rPr lang="en-US" smtClean="0"/>
              <a:pPr/>
              <a:t>71</a:t>
            </a:fld>
            <a:endParaRPr lang="en-US"/>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a:xfrm>
            <a:off x="5781675" y="1104900"/>
            <a:ext cx="6505575" cy="1441450"/>
          </a:xfrm>
          <a:solidFill>
            <a:srgbClr val="FFD243"/>
          </a:solidFill>
        </p:spPr>
        <p:txBody>
          <a:bodyPr/>
          <a:lstStyle/>
          <a:p>
            <a:pPr algn="r"/>
            <a:r>
              <a:rPr lang="en-US" altLang="en-US" sz="4800" smtClean="0"/>
              <a:t>SBK Riset Pembinaan/Kapasitas</a:t>
            </a:r>
          </a:p>
        </p:txBody>
      </p:sp>
      <p:sp>
        <p:nvSpPr>
          <p:cNvPr id="3" name="Subtitle 2"/>
          <p:cNvSpPr>
            <a:spLocks noGrp="1"/>
          </p:cNvSpPr>
          <p:nvPr>
            <p:ph idx="1"/>
          </p:nvPr>
        </p:nvSpPr>
        <p:spPr/>
        <p:txBody>
          <a:bodyPr/>
          <a:lstStyle/>
          <a:p>
            <a:pPr marL="571500" indent="-571500">
              <a:spcBef>
                <a:spcPts val="0"/>
              </a:spcBef>
              <a:buSzPct val="100000"/>
              <a:buFont typeface="Wingdings" panose="05000000000000000000" pitchFamily="2" charset="2"/>
              <a:buChar char="§"/>
              <a:defRPr/>
            </a:pPr>
            <a:endParaRPr lang="en-US" altLang="en-US" sz="4000" dirty="0">
              <a:latin typeface="Calibri" panose="020F0502020204030204" pitchFamily="34" charset="0"/>
              <a:cs typeface="Arial" panose="020B0604020202020204" pitchFamily="34" charset="0"/>
              <a:sym typeface="Gill Sans" pitchFamily="1" charset="0"/>
            </a:endParaRPr>
          </a:p>
          <a:p>
            <a:pPr marL="571500" indent="-571500">
              <a:spcBef>
                <a:spcPts val="0"/>
              </a:spcBef>
              <a:buSzPct val="100000"/>
              <a:buFont typeface="Wingdings" panose="05000000000000000000" pitchFamily="2" charset="2"/>
              <a:buChar char="§"/>
              <a:defRPr/>
            </a:pPr>
            <a:endParaRPr lang="en-US" altLang="en-US" sz="4000" dirty="0">
              <a:latin typeface="Calibri" panose="020F0502020204030204" pitchFamily="34" charset="0"/>
              <a:cs typeface="Arial" panose="020B0604020202020204" pitchFamily="34" charset="0"/>
              <a:sym typeface="Gill Sans" pitchFamily="1" charset="0"/>
            </a:endParaRPr>
          </a:p>
          <a:p>
            <a:pPr marL="506412" lvl="1">
              <a:spcBef>
                <a:spcPts val="0"/>
              </a:spcBef>
              <a:buSzPct val="100000"/>
              <a:defRPr/>
            </a:pPr>
            <a:endParaRPr lang="en-US" altLang="en-US" sz="4000" dirty="0">
              <a:latin typeface="Calibri" panose="020F0502020204030204" pitchFamily="34" charset="0"/>
              <a:cs typeface="Arial" panose="020B0604020202020204" pitchFamily="34" charset="0"/>
              <a:sym typeface="Gill Sans" pitchFamily="1" charset="0"/>
            </a:endParaRPr>
          </a:p>
          <a:p>
            <a:pPr marL="1028700" lvl="1" indent="-522288">
              <a:spcBef>
                <a:spcPts val="0"/>
              </a:spcBef>
              <a:buSzPct val="100000"/>
              <a:buFont typeface="Wingdings" panose="05000000000000000000" pitchFamily="2" charset="2"/>
              <a:buChar char="§"/>
              <a:defRPr/>
            </a:pPr>
            <a:endParaRPr lang="en-US" altLang="en-US" sz="4000" dirty="0">
              <a:latin typeface="Calibri" panose="020F0502020204030204" pitchFamily="34" charset="0"/>
              <a:cs typeface="Arial" panose="020B0604020202020204" pitchFamily="34" charset="0"/>
              <a:sym typeface="Gill Sans" pitchFamily="1" charset="0"/>
            </a:endParaRPr>
          </a:p>
          <a:p>
            <a:pPr marL="571500" indent="-571500">
              <a:spcBef>
                <a:spcPts val="0"/>
              </a:spcBef>
              <a:buSzPct val="100000"/>
              <a:buFont typeface="Arial" panose="020B0604020202020204" pitchFamily="34" charset="0"/>
              <a:buChar char="•"/>
              <a:defRPr/>
            </a:pPr>
            <a:endParaRPr lang="en-US" altLang="en-US" sz="4000" dirty="0">
              <a:latin typeface="Calibri" panose="020F0502020204030204" pitchFamily="34" charset="0"/>
              <a:cs typeface="Arial" panose="020B0604020202020204" pitchFamily="34" charset="0"/>
              <a:sym typeface="Gill Sans" pitchFamily="1" charset="0"/>
            </a:endParaRPr>
          </a:p>
          <a:p>
            <a:pPr>
              <a:buSzPct val="100000"/>
              <a:defRPr/>
            </a:pPr>
            <a:endParaRPr lang="en-US" altLang="en-US" sz="4000" dirty="0">
              <a:latin typeface="Calibri" panose="020F0502020204030204" pitchFamily="34" charset="0"/>
              <a:cs typeface="Arial" panose="020B0604020202020204" pitchFamily="34" charset="0"/>
              <a:sym typeface="Gill Sans" pitchFamily="1" charset="0"/>
            </a:endParaRPr>
          </a:p>
          <a:p>
            <a:pPr>
              <a:spcBef>
                <a:spcPts val="0"/>
              </a:spcBef>
              <a:buSzPct val="100000"/>
              <a:defRPr/>
            </a:pPr>
            <a:endParaRPr lang="en-US" altLang="en-US" sz="4000" dirty="0">
              <a:latin typeface="Calibri" panose="020F0502020204030204" pitchFamily="34" charset="0"/>
              <a:cs typeface="Arial" panose="020B0604020202020204" pitchFamily="34" charset="0"/>
              <a:sym typeface="Gill Sans" pitchFamily="1" charset="0"/>
            </a:endParaRPr>
          </a:p>
          <a:p>
            <a:pPr marL="514350" indent="-514350">
              <a:buFont typeface="Arial" panose="020B0604020202020204" pitchFamily="34" charset="0"/>
              <a:buChar char="•"/>
              <a:defRPr/>
            </a:pPr>
            <a:endParaRPr lang="en-US" sz="4000" dirty="0">
              <a:latin typeface="Calibri" panose="020F0502020204030204" pitchFamily="34" charset="0"/>
              <a:cs typeface="Arial" panose="020B0604020202020204" pitchFamily="34" charset="0"/>
              <a:sym typeface="Gill Sans" pitchFamily="1" charset="0"/>
            </a:endParaRPr>
          </a:p>
          <a:p>
            <a:pPr marL="457200" indent="-457200">
              <a:buFont typeface="Arial" panose="020B0604020202020204" pitchFamily="34" charset="0"/>
              <a:buChar char="•"/>
              <a:defRPr/>
            </a:pPr>
            <a:endParaRPr lang="en-US" sz="4000" dirty="0">
              <a:latin typeface="Calibri" panose="020F0502020204030204" pitchFamily="34" charset="0"/>
              <a:cs typeface="Arial" panose="020B0604020202020204" pitchFamily="34" charset="0"/>
              <a:sym typeface="Gill Sans" pitchFamily="1" charset="0"/>
            </a:endParaRPr>
          </a:p>
          <a:p>
            <a:pPr marL="457200" indent="-457200">
              <a:buFont typeface="Arial" panose="020B0604020202020204" pitchFamily="34" charset="0"/>
              <a:buChar char="•"/>
              <a:defRPr/>
            </a:pPr>
            <a:endParaRPr lang="en-US" sz="4000" dirty="0">
              <a:latin typeface="Calibri" panose="020F0502020204030204" pitchFamily="34" charset="0"/>
              <a:cs typeface="Arial" panose="020B0604020202020204" pitchFamily="34" charset="0"/>
              <a:sym typeface="Gill Sans" pitchFamily="1" charset="0"/>
            </a:endParaRPr>
          </a:p>
        </p:txBody>
      </p:sp>
      <p:sp>
        <p:nvSpPr>
          <p:cNvPr id="130052" name="Horizontal Scroll 1"/>
          <p:cNvSpPr>
            <a:spLocks noChangeArrowheads="1"/>
          </p:cNvSpPr>
          <p:nvPr/>
        </p:nvSpPr>
        <p:spPr bwMode="auto">
          <a:xfrm>
            <a:off x="238125" y="2789238"/>
            <a:ext cx="12385675" cy="5472112"/>
          </a:xfrm>
          <a:prstGeom prst="horizontalScroll">
            <a:avLst>
              <a:gd name="adj" fmla="val 12500"/>
            </a:avLst>
          </a:prstGeom>
          <a:solidFill>
            <a:srgbClr val="FFD243"/>
          </a:solidFill>
          <a:ln w="25400" algn="ctr">
            <a:solidFill>
              <a:schemeClr val="tx1"/>
            </a:solidFill>
            <a:round/>
            <a:headEnd/>
            <a:tailEnd/>
          </a:ln>
        </p:spPr>
        <p:txBody>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eaLnBrk="1" hangingPunct="1"/>
            <a:r>
              <a:rPr lang="en-US" altLang="en-US" sz="4400">
                <a:latin typeface="Calibri" panose="020F0502020204030204" pitchFamily="34" charset="0"/>
                <a:cs typeface="Arial" panose="020B0604020202020204" pitchFamily="34" charset="0"/>
              </a:rPr>
              <a:t>Besaran biaya yang ditetapkan unyuk kegiatan riset yang dilakukan dalam rangka membina dan mengarahkan para peneliti pertama/peneliti muda/asisten ahli/lector dengan hasil akhir berupa laporan final.</a:t>
            </a:r>
          </a:p>
          <a:p>
            <a:pPr algn="ctr" eaLnBrk="1" hangingPunct="1">
              <a:buFont typeface="Arial" panose="020B0604020202020204" pitchFamily="34" charset="0"/>
              <a:buNone/>
            </a:pPr>
            <a:endParaRPr lang="id-ID" altLang="id-ID"/>
          </a:p>
        </p:txBody>
      </p:sp>
      <p:sp>
        <p:nvSpPr>
          <p:cNvPr id="5" name="Slide Number Placeholder 4"/>
          <p:cNvSpPr>
            <a:spLocks noGrp="1"/>
          </p:cNvSpPr>
          <p:nvPr>
            <p:ph type="sldNum" sz="quarter" idx="10"/>
          </p:nvPr>
        </p:nvSpPr>
        <p:spPr/>
        <p:txBody>
          <a:bodyPr/>
          <a:lstStyle/>
          <a:p>
            <a:fld id="{496A9C3C-3919-4E99-B2A7-86714BC3244A}" type="slidenum">
              <a:rPr lang="en-US" smtClean="0"/>
              <a:pPr/>
              <a:t>72</a:t>
            </a:fld>
            <a:endParaRPr lang="en-US" dirty="0"/>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p:nvPr>
        </p:nvSpPr>
        <p:spPr>
          <a:xfrm>
            <a:off x="5781675" y="1104900"/>
            <a:ext cx="6505575" cy="1441450"/>
          </a:xfrm>
          <a:solidFill>
            <a:srgbClr val="FFD243"/>
          </a:solidFill>
        </p:spPr>
        <p:txBody>
          <a:bodyPr/>
          <a:lstStyle/>
          <a:p>
            <a:pPr algn="r"/>
            <a:r>
              <a:rPr lang="en-US" altLang="en-US" sz="4800" smtClean="0"/>
              <a:t>SBK Riset Dasar</a:t>
            </a:r>
          </a:p>
        </p:txBody>
      </p:sp>
      <p:sp>
        <p:nvSpPr>
          <p:cNvPr id="3" name="Subtitle 2"/>
          <p:cNvSpPr>
            <a:spLocks noGrp="1"/>
          </p:cNvSpPr>
          <p:nvPr>
            <p:ph idx="1"/>
          </p:nvPr>
        </p:nvSpPr>
        <p:spPr/>
        <p:txBody>
          <a:bodyPr/>
          <a:lstStyle/>
          <a:p>
            <a:pPr marL="571500" indent="-571500">
              <a:spcBef>
                <a:spcPts val="0"/>
              </a:spcBef>
              <a:buSzPct val="100000"/>
              <a:buFont typeface="Wingdings" panose="05000000000000000000" pitchFamily="2" charset="2"/>
              <a:buChar char="§"/>
              <a:defRPr/>
            </a:pPr>
            <a:endParaRPr lang="en-US" altLang="en-US" sz="4000" dirty="0">
              <a:latin typeface="Calibri" panose="020F0502020204030204" pitchFamily="34" charset="0"/>
              <a:cs typeface="Arial" panose="020B0604020202020204" pitchFamily="34" charset="0"/>
              <a:sym typeface="Gill Sans" pitchFamily="1" charset="0"/>
            </a:endParaRPr>
          </a:p>
          <a:p>
            <a:pPr marL="571500" indent="-571500">
              <a:spcBef>
                <a:spcPts val="0"/>
              </a:spcBef>
              <a:buSzPct val="100000"/>
              <a:buFont typeface="Wingdings" panose="05000000000000000000" pitchFamily="2" charset="2"/>
              <a:buChar char="§"/>
              <a:defRPr/>
            </a:pPr>
            <a:endParaRPr lang="en-US" altLang="en-US" sz="4000" dirty="0">
              <a:latin typeface="Calibri" panose="020F0502020204030204" pitchFamily="34" charset="0"/>
              <a:cs typeface="Arial" panose="020B0604020202020204" pitchFamily="34" charset="0"/>
              <a:sym typeface="Gill Sans" pitchFamily="1" charset="0"/>
            </a:endParaRPr>
          </a:p>
          <a:p>
            <a:pPr marL="506412" lvl="1">
              <a:spcBef>
                <a:spcPts val="0"/>
              </a:spcBef>
              <a:buSzPct val="100000"/>
              <a:defRPr/>
            </a:pPr>
            <a:endParaRPr lang="en-US" altLang="en-US" sz="4000" dirty="0">
              <a:latin typeface="Calibri" panose="020F0502020204030204" pitchFamily="34" charset="0"/>
              <a:cs typeface="Arial" panose="020B0604020202020204" pitchFamily="34" charset="0"/>
              <a:sym typeface="Gill Sans" pitchFamily="1" charset="0"/>
            </a:endParaRPr>
          </a:p>
          <a:p>
            <a:pPr marL="1028700" lvl="1" indent="-522288">
              <a:spcBef>
                <a:spcPts val="0"/>
              </a:spcBef>
              <a:buSzPct val="100000"/>
              <a:buFont typeface="Wingdings" panose="05000000000000000000" pitchFamily="2" charset="2"/>
              <a:buChar char="§"/>
              <a:defRPr/>
            </a:pPr>
            <a:endParaRPr lang="en-US" altLang="en-US" sz="4000" dirty="0">
              <a:latin typeface="Calibri" panose="020F0502020204030204" pitchFamily="34" charset="0"/>
              <a:cs typeface="Arial" panose="020B0604020202020204" pitchFamily="34" charset="0"/>
              <a:sym typeface="Gill Sans" pitchFamily="1" charset="0"/>
            </a:endParaRPr>
          </a:p>
          <a:p>
            <a:pPr marL="571500" indent="-571500">
              <a:spcBef>
                <a:spcPts val="0"/>
              </a:spcBef>
              <a:buSzPct val="100000"/>
              <a:buFont typeface="Arial" panose="020B0604020202020204" pitchFamily="34" charset="0"/>
              <a:buChar char="•"/>
              <a:defRPr/>
            </a:pPr>
            <a:endParaRPr lang="en-US" altLang="en-US" sz="4000" dirty="0">
              <a:latin typeface="Calibri" panose="020F0502020204030204" pitchFamily="34" charset="0"/>
              <a:cs typeface="Arial" panose="020B0604020202020204" pitchFamily="34" charset="0"/>
              <a:sym typeface="Gill Sans" pitchFamily="1" charset="0"/>
            </a:endParaRPr>
          </a:p>
          <a:p>
            <a:pPr>
              <a:buSzPct val="100000"/>
              <a:defRPr/>
            </a:pPr>
            <a:endParaRPr lang="en-US" altLang="en-US" sz="4000" dirty="0">
              <a:latin typeface="Calibri" panose="020F0502020204030204" pitchFamily="34" charset="0"/>
              <a:cs typeface="Arial" panose="020B0604020202020204" pitchFamily="34" charset="0"/>
              <a:sym typeface="Gill Sans" pitchFamily="1" charset="0"/>
            </a:endParaRPr>
          </a:p>
          <a:p>
            <a:pPr>
              <a:spcBef>
                <a:spcPts val="0"/>
              </a:spcBef>
              <a:buSzPct val="100000"/>
              <a:defRPr/>
            </a:pPr>
            <a:endParaRPr lang="en-US" altLang="en-US" sz="4000" dirty="0">
              <a:latin typeface="Calibri" panose="020F0502020204030204" pitchFamily="34" charset="0"/>
              <a:cs typeface="Arial" panose="020B0604020202020204" pitchFamily="34" charset="0"/>
              <a:sym typeface="Gill Sans" pitchFamily="1" charset="0"/>
            </a:endParaRPr>
          </a:p>
          <a:p>
            <a:pPr marL="514350" indent="-514350">
              <a:buFont typeface="Arial" panose="020B0604020202020204" pitchFamily="34" charset="0"/>
              <a:buChar char="•"/>
              <a:defRPr/>
            </a:pPr>
            <a:endParaRPr lang="en-US" sz="4000" dirty="0">
              <a:latin typeface="Calibri" panose="020F0502020204030204" pitchFamily="34" charset="0"/>
              <a:cs typeface="Arial" panose="020B0604020202020204" pitchFamily="34" charset="0"/>
              <a:sym typeface="Gill Sans" pitchFamily="1" charset="0"/>
            </a:endParaRPr>
          </a:p>
          <a:p>
            <a:pPr marL="457200" indent="-457200">
              <a:buFont typeface="Arial" panose="020B0604020202020204" pitchFamily="34" charset="0"/>
              <a:buChar char="•"/>
              <a:defRPr/>
            </a:pPr>
            <a:endParaRPr lang="en-US" sz="4000" dirty="0">
              <a:latin typeface="Calibri" panose="020F0502020204030204" pitchFamily="34" charset="0"/>
              <a:cs typeface="Arial" panose="020B0604020202020204" pitchFamily="34" charset="0"/>
              <a:sym typeface="Gill Sans" pitchFamily="1" charset="0"/>
            </a:endParaRPr>
          </a:p>
          <a:p>
            <a:pPr marL="457200" indent="-457200">
              <a:buFont typeface="Arial" panose="020B0604020202020204" pitchFamily="34" charset="0"/>
              <a:buChar char="•"/>
              <a:defRPr/>
            </a:pPr>
            <a:endParaRPr lang="en-US" sz="4000" dirty="0">
              <a:latin typeface="Calibri" panose="020F0502020204030204" pitchFamily="34" charset="0"/>
              <a:cs typeface="Arial" panose="020B0604020202020204" pitchFamily="34" charset="0"/>
              <a:sym typeface="Gill Sans" pitchFamily="1" charset="0"/>
            </a:endParaRPr>
          </a:p>
        </p:txBody>
      </p:sp>
      <p:sp>
        <p:nvSpPr>
          <p:cNvPr id="132100" name="Horizontal Scroll 1"/>
          <p:cNvSpPr>
            <a:spLocks noChangeArrowheads="1"/>
          </p:cNvSpPr>
          <p:nvPr/>
        </p:nvSpPr>
        <p:spPr bwMode="auto">
          <a:xfrm>
            <a:off x="238125" y="2789238"/>
            <a:ext cx="12528550" cy="5916612"/>
          </a:xfrm>
          <a:prstGeom prst="horizontalScroll">
            <a:avLst>
              <a:gd name="adj" fmla="val 12500"/>
            </a:avLst>
          </a:prstGeom>
          <a:solidFill>
            <a:srgbClr val="FFD243"/>
          </a:solidFill>
          <a:ln w="25400" algn="ctr">
            <a:solidFill>
              <a:schemeClr val="tx1"/>
            </a:solidFill>
            <a:round/>
            <a:headEnd/>
            <a:tailEnd/>
          </a:ln>
        </p:spPr>
        <p:txBody>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eaLnBrk="1" hangingPunct="1"/>
            <a:r>
              <a:rPr lang="en-US" altLang="en-US" sz="3600">
                <a:latin typeface="Calibri" panose="020F0502020204030204" pitchFamily="34" charset="0"/>
                <a:cs typeface="Arial" panose="020B0604020202020204" pitchFamily="34" charset="0"/>
              </a:rPr>
              <a:t>Besaran biaya yang ditetapkan untuk suatu kegiatan riset yang memuat temuan baru atau pengembangan ilmu pengetahuan dari kegiatan riset yang terdiri dari tahapan penentuan asumsi dan hukum dasar yang akan digunakan, formulasi konsep dan/atau aplikasi formulasi dan pembuktian konsep fungsi dan/atau karakteristik penting secara analitis dan eksperimental, dan hasilnya disampaikan dalam bentuk laporan kegiatan yang komprehensif. </a:t>
            </a:r>
          </a:p>
          <a:p>
            <a:pPr eaLnBrk="1" hangingPunct="1">
              <a:buFont typeface="Arial" panose="020B0604020202020204" pitchFamily="34" charset="0"/>
              <a:buNone/>
            </a:pPr>
            <a:endParaRPr lang="id-ID" altLang="id-ID" sz="3600"/>
          </a:p>
        </p:txBody>
      </p:sp>
      <p:sp>
        <p:nvSpPr>
          <p:cNvPr id="5" name="Slide Number Placeholder 4"/>
          <p:cNvSpPr>
            <a:spLocks noGrp="1"/>
          </p:cNvSpPr>
          <p:nvPr>
            <p:ph type="sldNum" sz="quarter" idx="10"/>
          </p:nvPr>
        </p:nvSpPr>
        <p:spPr/>
        <p:txBody>
          <a:bodyPr/>
          <a:lstStyle/>
          <a:p>
            <a:fld id="{496A9C3C-3919-4E99-B2A7-86714BC3244A}" type="slidenum">
              <a:rPr lang="en-US" smtClean="0"/>
              <a:pPr/>
              <a:t>73</a:t>
            </a:fld>
            <a:endParaRPr lang="en-US" dirty="0"/>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3765550" y="268288"/>
            <a:ext cx="8664575" cy="1989137"/>
          </a:xfrm>
          <a:solidFill>
            <a:schemeClr val="bg2">
              <a:lumMod val="20000"/>
              <a:lumOff val="80000"/>
            </a:schemeClr>
          </a:solidFill>
        </p:spPr>
        <p:txBody>
          <a:bodyPr/>
          <a:lstStyle/>
          <a:p>
            <a:pPr>
              <a:defRPr/>
            </a:pPr>
            <a:r>
              <a:rPr lang="en-US" altLang="en-US" sz="3600" dirty="0" smtClean="0"/>
              <a:t>SBK </a:t>
            </a:r>
            <a:r>
              <a:rPr lang="en-US" altLang="en-US" sz="3600" dirty="0" err="1" smtClean="0"/>
              <a:t>Riset</a:t>
            </a:r>
            <a:r>
              <a:rPr lang="en-US" altLang="en-US" sz="3600" dirty="0" smtClean="0"/>
              <a:t> </a:t>
            </a:r>
            <a:r>
              <a:rPr lang="en-US" altLang="en-US" sz="3600" dirty="0" err="1" smtClean="0"/>
              <a:t>Dasar</a:t>
            </a:r>
            <a:r>
              <a:rPr lang="en-US" altLang="en-US" sz="3600" dirty="0" smtClean="0"/>
              <a:t> BF </a:t>
            </a:r>
            <a:r>
              <a:rPr lang="en-US" altLang="en-US" sz="3600" dirty="0" err="1" smtClean="0"/>
              <a:t>Sosial</a:t>
            </a:r>
            <a:r>
              <a:rPr lang="en-US" altLang="en-US" sz="3600" dirty="0" smtClean="0"/>
              <a:t> </a:t>
            </a:r>
            <a:r>
              <a:rPr lang="en-US" altLang="en-US" sz="3600" dirty="0" err="1" smtClean="0"/>
              <a:t>Humaniora</a:t>
            </a:r>
            <a:r>
              <a:rPr lang="en-US" altLang="en-US" sz="3600" dirty="0" smtClean="0"/>
              <a:t>, </a:t>
            </a:r>
            <a:r>
              <a:rPr lang="en-US" altLang="en-US" sz="3600" dirty="0" err="1" smtClean="0"/>
              <a:t>Seni</a:t>
            </a:r>
            <a:r>
              <a:rPr lang="en-US" altLang="en-US" sz="3600" dirty="0" smtClean="0"/>
              <a:t> </a:t>
            </a:r>
            <a:r>
              <a:rPr lang="en-US" altLang="en-US" sz="3600" dirty="0" err="1" smtClean="0"/>
              <a:t>Budaya</a:t>
            </a:r>
            <a:r>
              <a:rPr lang="en-US" altLang="en-US" sz="3600" dirty="0" smtClean="0"/>
              <a:t>, </a:t>
            </a:r>
            <a:r>
              <a:rPr lang="en-US" altLang="en-US" sz="3600" dirty="0" err="1" smtClean="0"/>
              <a:t>Pendidikan</a:t>
            </a:r>
            <a:r>
              <a:rPr lang="en-US" altLang="en-US" sz="3600" dirty="0" smtClean="0"/>
              <a:t> </a:t>
            </a:r>
            <a:r>
              <a:rPr lang="en-US" altLang="en-US" sz="3600" i="1" dirty="0" smtClean="0"/>
              <a:t>Desk Study </a:t>
            </a:r>
            <a:r>
              <a:rPr lang="en-US" altLang="en-US" sz="3600" dirty="0" err="1" smtClean="0"/>
              <a:t>Dalam</a:t>
            </a:r>
            <a:r>
              <a:rPr lang="en-US" altLang="en-US" sz="3600" dirty="0" smtClean="0"/>
              <a:t> </a:t>
            </a:r>
            <a:r>
              <a:rPr lang="en-US" altLang="en-US" sz="3600" dirty="0" err="1" smtClean="0"/>
              <a:t>Negeri</a:t>
            </a:r>
            <a:endParaRPr lang="en-US" altLang="en-US" sz="3600" dirty="0" smtClean="0"/>
          </a:p>
        </p:txBody>
      </p:sp>
      <p:sp>
        <p:nvSpPr>
          <p:cNvPr id="2" name="Horizontal Scroll 1"/>
          <p:cNvSpPr/>
          <p:nvPr/>
        </p:nvSpPr>
        <p:spPr bwMode="auto">
          <a:xfrm>
            <a:off x="-338138" y="2257425"/>
            <a:ext cx="13104813" cy="7156450"/>
          </a:xfrm>
          <a:prstGeom prst="horizontalScroll">
            <a:avLst/>
          </a:prstGeom>
          <a:solidFill>
            <a:schemeClr val="bg2">
              <a:lumMod val="20000"/>
              <a:lumOff val="80000"/>
            </a:schemeClr>
          </a:solidFill>
          <a:ln w="25400" cap="flat" cmpd="sng" algn="ctr">
            <a:solidFill>
              <a:schemeClr val="tx1"/>
            </a:solidFill>
            <a:prstDash val="solid"/>
            <a:round/>
            <a:headEnd type="none" w="med" len="med"/>
            <a:tailEnd type="none" w="med" len="med"/>
          </a:ln>
          <a:effectLst/>
        </p:spPr>
        <p:txBody>
          <a:bodyPr/>
          <a:lstStyle/>
          <a:p>
            <a:pPr algn="ctr" eaLnBrk="1" hangingPunct="1">
              <a:defRPr/>
            </a:pPr>
            <a:r>
              <a:rPr lang="en-US" altLang="en-US" sz="4000" dirty="0">
                <a:latin typeface="Calibri" panose="020F0502020204030204" pitchFamily="34" charset="0"/>
                <a:cs typeface="Arial" panose="020B0604020202020204" pitchFamily="34" charset="0"/>
                <a:sym typeface="Gill Sans" pitchFamily="1" charset="0"/>
              </a:rPr>
              <a:t>SBK </a:t>
            </a:r>
            <a:r>
              <a:rPr lang="en-US" altLang="en-US" sz="4000" dirty="0" err="1">
                <a:latin typeface="Calibri" panose="020F0502020204030204" pitchFamily="34" charset="0"/>
                <a:cs typeface="Arial" panose="020B0604020202020204" pitchFamily="34" charset="0"/>
                <a:sym typeface="Gill Sans" pitchFamily="1" charset="0"/>
              </a:rPr>
              <a:t>Riset</a:t>
            </a:r>
            <a:r>
              <a:rPr lang="en-US" altLang="en-US" sz="4000" dirty="0">
                <a:latin typeface="Calibri" panose="020F0502020204030204" pitchFamily="34" charset="0"/>
                <a:cs typeface="Arial" panose="020B0604020202020204" pitchFamily="34" charset="0"/>
                <a:sym typeface="Gill Sans" pitchFamily="1" charset="0"/>
              </a:rPr>
              <a:t> </a:t>
            </a:r>
            <a:r>
              <a:rPr lang="en-US" altLang="en-US" sz="4000" dirty="0" err="1">
                <a:latin typeface="Calibri" panose="020F0502020204030204" pitchFamily="34" charset="0"/>
                <a:cs typeface="Arial" panose="020B0604020202020204" pitchFamily="34" charset="0"/>
                <a:sym typeface="Gill Sans" pitchFamily="1" charset="0"/>
              </a:rPr>
              <a:t>Dasar</a:t>
            </a:r>
            <a:r>
              <a:rPr lang="en-US" altLang="en-US" sz="4000" dirty="0">
                <a:latin typeface="Calibri" panose="020F0502020204030204" pitchFamily="34" charset="0"/>
                <a:cs typeface="Arial" panose="020B0604020202020204" pitchFamily="34" charset="0"/>
                <a:sym typeface="Gill Sans" pitchFamily="1" charset="0"/>
              </a:rPr>
              <a:t> </a:t>
            </a:r>
            <a:r>
              <a:rPr lang="en-US" altLang="en-US" sz="4000" dirty="0" err="1">
                <a:latin typeface="Calibri" panose="020F0502020204030204" pitchFamily="34" charset="0"/>
                <a:cs typeface="Arial" panose="020B0604020202020204" pitchFamily="34" charset="0"/>
                <a:sym typeface="Gill Sans" pitchFamily="1" charset="0"/>
              </a:rPr>
              <a:t>untuk</a:t>
            </a:r>
            <a:r>
              <a:rPr lang="en-US" altLang="en-US" sz="4000" dirty="0">
                <a:latin typeface="Calibri" panose="020F0502020204030204" pitchFamily="34" charset="0"/>
                <a:cs typeface="Arial" panose="020B0604020202020204" pitchFamily="34" charset="0"/>
                <a:sym typeface="Gill Sans" pitchFamily="1" charset="0"/>
              </a:rPr>
              <a:t> </a:t>
            </a:r>
            <a:r>
              <a:rPr lang="en-US" altLang="en-US" sz="4000" dirty="0" err="1">
                <a:latin typeface="Calibri" panose="020F0502020204030204" pitchFamily="34" charset="0"/>
                <a:cs typeface="Arial" panose="020B0604020202020204" pitchFamily="34" charset="0"/>
                <a:sym typeface="Gill Sans" pitchFamily="1" charset="0"/>
              </a:rPr>
              <a:t>kegiatan</a:t>
            </a:r>
            <a:r>
              <a:rPr lang="en-US" altLang="en-US" sz="4000" dirty="0">
                <a:latin typeface="Calibri" panose="020F0502020204030204" pitchFamily="34" charset="0"/>
                <a:cs typeface="Arial" panose="020B0604020202020204" pitchFamily="34" charset="0"/>
                <a:sym typeface="Gill Sans" pitchFamily="1" charset="0"/>
              </a:rPr>
              <a:t> </a:t>
            </a:r>
            <a:r>
              <a:rPr lang="en-US" altLang="en-US" sz="4000" dirty="0" err="1">
                <a:latin typeface="Calibri" panose="020F0502020204030204" pitchFamily="34" charset="0"/>
                <a:cs typeface="Arial" panose="020B0604020202020204" pitchFamily="34" charset="0"/>
                <a:sym typeface="Gill Sans" pitchFamily="1" charset="0"/>
              </a:rPr>
              <a:t>penelitian</a:t>
            </a:r>
            <a:r>
              <a:rPr lang="en-US" altLang="en-US" sz="4000" dirty="0">
                <a:latin typeface="Calibri" panose="020F0502020204030204" pitchFamily="34" charset="0"/>
                <a:cs typeface="Arial" panose="020B0604020202020204" pitchFamily="34" charset="0"/>
                <a:sym typeface="Gill Sans" pitchFamily="1" charset="0"/>
              </a:rPr>
              <a:t> </a:t>
            </a:r>
            <a:r>
              <a:rPr lang="en-US" altLang="en-US" sz="4000" dirty="0" err="1">
                <a:latin typeface="Calibri" panose="020F0502020204030204" pitchFamily="34" charset="0"/>
                <a:cs typeface="Arial" panose="020B0604020202020204" pitchFamily="34" charset="0"/>
                <a:sym typeface="Gill Sans" pitchFamily="1" charset="0"/>
              </a:rPr>
              <a:t>ilmiah</a:t>
            </a:r>
            <a:r>
              <a:rPr lang="en-US" altLang="en-US" sz="4000" dirty="0">
                <a:latin typeface="Calibri" panose="020F0502020204030204" pitchFamily="34" charset="0"/>
                <a:cs typeface="Arial" panose="020B0604020202020204" pitchFamily="34" charset="0"/>
                <a:sym typeface="Gill Sans" pitchFamily="1" charset="0"/>
              </a:rPr>
              <a:t> </a:t>
            </a:r>
            <a:r>
              <a:rPr lang="en-US" altLang="en-US" sz="4000" dirty="0" err="1">
                <a:latin typeface="Calibri" panose="020F0502020204030204" pitchFamily="34" charset="0"/>
                <a:cs typeface="Arial" panose="020B0604020202020204" pitchFamily="34" charset="0"/>
                <a:sym typeface="Gill Sans" pitchFamily="1" charset="0"/>
              </a:rPr>
              <a:t>dalam</a:t>
            </a:r>
            <a:r>
              <a:rPr lang="en-US" altLang="en-US" sz="4000" dirty="0">
                <a:latin typeface="Calibri" panose="020F0502020204030204" pitchFamily="34" charset="0"/>
                <a:cs typeface="Arial" panose="020B0604020202020204" pitchFamily="34" charset="0"/>
                <a:sym typeface="Gill Sans" pitchFamily="1" charset="0"/>
              </a:rPr>
              <a:t> </a:t>
            </a:r>
            <a:r>
              <a:rPr lang="en-US" altLang="en-US" sz="4000" dirty="0" err="1">
                <a:latin typeface="Calibri" panose="020F0502020204030204" pitchFamily="34" charset="0"/>
                <a:cs typeface="Arial" panose="020B0604020202020204" pitchFamily="34" charset="0"/>
                <a:sym typeface="Gill Sans" pitchFamily="1" charset="0"/>
              </a:rPr>
              <a:t>ilmu</a:t>
            </a:r>
            <a:r>
              <a:rPr lang="en-US" altLang="en-US" sz="4000" dirty="0">
                <a:latin typeface="Calibri" panose="020F0502020204030204" pitchFamily="34" charset="0"/>
                <a:cs typeface="Arial" panose="020B0604020202020204" pitchFamily="34" charset="0"/>
                <a:sym typeface="Gill Sans" pitchFamily="1" charset="0"/>
              </a:rPr>
              <a:t> </a:t>
            </a:r>
            <a:r>
              <a:rPr lang="en-US" altLang="en-US" sz="4000" dirty="0" err="1">
                <a:latin typeface="Calibri" panose="020F0502020204030204" pitchFamily="34" charset="0"/>
                <a:cs typeface="Arial" panose="020B0604020202020204" pitchFamily="34" charset="0"/>
                <a:sym typeface="Gill Sans" pitchFamily="1" charset="0"/>
              </a:rPr>
              <a:t>sosial</a:t>
            </a:r>
            <a:r>
              <a:rPr lang="en-US" altLang="en-US" sz="4000" dirty="0">
                <a:latin typeface="Calibri" panose="020F0502020204030204" pitchFamily="34" charset="0"/>
                <a:cs typeface="Arial" panose="020B0604020202020204" pitchFamily="34" charset="0"/>
                <a:sym typeface="Gill Sans" pitchFamily="1" charset="0"/>
              </a:rPr>
              <a:t> </a:t>
            </a:r>
            <a:r>
              <a:rPr lang="en-US" altLang="en-US" sz="4000" dirty="0" err="1">
                <a:latin typeface="Calibri" panose="020F0502020204030204" pitchFamily="34" charset="0"/>
                <a:cs typeface="Arial" panose="020B0604020202020204" pitchFamily="34" charset="0"/>
                <a:sym typeface="Gill Sans" pitchFamily="1" charset="0"/>
              </a:rPr>
              <a:t>dan</a:t>
            </a:r>
            <a:r>
              <a:rPr lang="en-US" altLang="en-US" sz="4000" dirty="0">
                <a:latin typeface="Calibri" panose="020F0502020204030204" pitchFamily="34" charset="0"/>
                <a:cs typeface="Arial" panose="020B0604020202020204" pitchFamily="34" charset="0"/>
                <a:sym typeface="Gill Sans" pitchFamily="1" charset="0"/>
              </a:rPr>
              <a:t> </a:t>
            </a:r>
            <a:r>
              <a:rPr lang="en-US" altLang="en-US" sz="4000" dirty="0" err="1">
                <a:latin typeface="Calibri" panose="020F0502020204030204" pitchFamily="34" charset="0"/>
                <a:cs typeface="Arial" panose="020B0604020202020204" pitchFamily="34" charset="0"/>
                <a:sym typeface="Gill Sans" pitchFamily="1" charset="0"/>
              </a:rPr>
              <a:t>humaniora</a:t>
            </a:r>
            <a:r>
              <a:rPr lang="en-US" altLang="en-US" sz="4000" dirty="0">
                <a:latin typeface="Calibri" panose="020F0502020204030204" pitchFamily="34" charset="0"/>
                <a:cs typeface="Arial" panose="020B0604020202020204" pitchFamily="34" charset="0"/>
                <a:sym typeface="Gill Sans" pitchFamily="1" charset="0"/>
              </a:rPr>
              <a:t> yang </a:t>
            </a:r>
            <a:r>
              <a:rPr lang="en-US" altLang="en-US" sz="4000" dirty="0" err="1">
                <a:latin typeface="Calibri" panose="020F0502020204030204" pitchFamily="34" charset="0"/>
                <a:cs typeface="Arial" panose="020B0604020202020204" pitchFamily="34" charset="0"/>
                <a:sym typeface="Gill Sans" pitchFamily="1" charset="0"/>
              </a:rPr>
              <a:t>bertujuan</a:t>
            </a:r>
            <a:r>
              <a:rPr lang="en-US" altLang="en-US" sz="4000" dirty="0">
                <a:latin typeface="Calibri" panose="020F0502020204030204" pitchFamily="34" charset="0"/>
                <a:cs typeface="Arial" panose="020B0604020202020204" pitchFamily="34" charset="0"/>
                <a:sym typeface="Gill Sans" pitchFamily="1" charset="0"/>
              </a:rPr>
              <a:t> </a:t>
            </a:r>
            <a:r>
              <a:rPr lang="en-US" altLang="en-US" sz="4000" dirty="0" err="1">
                <a:latin typeface="Calibri" panose="020F0502020204030204" pitchFamily="34" charset="0"/>
                <a:cs typeface="Arial" panose="020B0604020202020204" pitchFamily="34" charset="0"/>
                <a:sym typeface="Gill Sans" pitchFamily="1" charset="0"/>
              </a:rPr>
              <a:t>untuk</a:t>
            </a:r>
            <a:r>
              <a:rPr lang="en-US" altLang="en-US" sz="4000" dirty="0">
                <a:latin typeface="Calibri" panose="020F0502020204030204" pitchFamily="34" charset="0"/>
                <a:cs typeface="Arial" panose="020B0604020202020204" pitchFamily="34" charset="0"/>
                <a:sym typeface="Gill Sans" pitchFamily="1" charset="0"/>
              </a:rPr>
              <a:t> </a:t>
            </a:r>
            <a:r>
              <a:rPr lang="en-US" altLang="en-US" sz="4000" dirty="0" err="1">
                <a:latin typeface="Calibri" panose="020F0502020204030204" pitchFamily="34" charset="0"/>
                <a:cs typeface="Arial" panose="020B0604020202020204" pitchFamily="34" charset="0"/>
                <a:sym typeface="Gill Sans" pitchFamily="1" charset="0"/>
              </a:rPr>
              <a:t>menemukan</a:t>
            </a:r>
            <a:r>
              <a:rPr lang="en-US" altLang="en-US" sz="4000" dirty="0">
                <a:latin typeface="Calibri" panose="020F0502020204030204" pitchFamily="34" charset="0"/>
                <a:cs typeface="Arial" panose="020B0604020202020204" pitchFamily="34" charset="0"/>
                <a:sym typeface="Gill Sans" pitchFamily="1" charset="0"/>
              </a:rPr>
              <a:t> </a:t>
            </a:r>
            <a:r>
              <a:rPr lang="en-US" altLang="en-US" sz="4000" dirty="0" err="1">
                <a:latin typeface="Calibri" panose="020F0502020204030204" pitchFamily="34" charset="0"/>
                <a:cs typeface="Arial" panose="020B0604020202020204" pitchFamily="34" charset="0"/>
                <a:sym typeface="Gill Sans" pitchFamily="1" charset="0"/>
              </a:rPr>
              <a:t>proposisi</a:t>
            </a:r>
            <a:r>
              <a:rPr lang="en-US" altLang="en-US" sz="4000" dirty="0">
                <a:latin typeface="Calibri" panose="020F0502020204030204" pitchFamily="34" charset="0"/>
                <a:cs typeface="Arial" panose="020B0604020202020204" pitchFamily="34" charset="0"/>
                <a:sym typeface="Gill Sans" pitchFamily="1" charset="0"/>
              </a:rPr>
              <a:t>, model, </a:t>
            </a:r>
            <a:r>
              <a:rPr lang="en-US" altLang="en-US" sz="4000" dirty="0" err="1">
                <a:latin typeface="Calibri" panose="020F0502020204030204" pitchFamily="34" charset="0"/>
                <a:cs typeface="Arial" panose="020B0604020202020204" pitchFamily="34" charset="0"/>
                <a:sym typeface="Gill Sans" pitchFamily="1" charset="0"/>
              </a:rPr>
              <a:t>atau</a:t>
            </a:r>
            <a:r>
              <a:rPr lang="en-US" altLang="en-US" sz="4000" dirty="0">
                <a:latin typeface="Calibri" panose="020F0502020204030204" pitchFamily="34" charset="0"/>
                <a:cs typeface="Arial" panose="020B0604020202020204" pitchFamily="34" charset="0"/>
                <a:sym typeface="Gill Sans" pitchFamily="1" charset="0"/>
              </a:rPr>
              <a:t> </a:t>
            </a:r>
            <a:r>
              <a:rPr lang="en-US" altLang="en-US" sz="4000" dirty="0" err="1">
                <a:latin typeface="Calibri" panose="020F0502020204030204" pitchFamily="34" charset="0"/>
                <a:cs typeface="Arial" panose="020B0604020202020204" pitchFamily="34" charset="0"/>
                <a:sym typeface="Gill Sans" pitchFamily="1" charset="0"/>
              </a:rPr>
              <a:t>konsep</a:t>
            </a:r>
            <a:r>
              <a:rPr lang="en-US" altLang="en-US" sz="4000" dirty="0">
                <a:latin typeface="Calibri" panose="020F0502020204030204" pitchFamily="34" charset="0"/>
                <a:cs typeface="Arial" panose="020B0604020202020204" pitchFamily="34" charset="0"/>
                <a:sym typeface="Gill Sans" pitchFamily="1" charset="0"/>
              </a:rPr>
              <a:t> </a:t>
            </a:r>
            <a:r>
              <a:rPr lang="en-US" altLang="en-US" sz="4000" dirty="0" err="1">
                <a:latin typeface="Calibri" panose="020F0502020204030204" pitchFamily="34" charset="0"/>
                <a:cs typeface="Arial" panose="020B0604020202020204" pitchFamily="34" charset="0"/>
                <a:sym typeface="Gill Sans" pitchFamily="1" charset="0"/>
              </a:rPr>
              <a:t>atau</a:t>
            </a:r>
            <a:r>
              <a:rPr lang="en-US" altLang="en-US" sz="4000" dirty="0">
                <a:latin typeface="Calibri" panose="020F0502020204030204" pitchFamily="34" charset="0"/>
                <a:cs typeface="Arial" panose="020B0604020202020204" pitchFamily="34" charset="0"/>
                <a:sym typeface="Gill Sans" pitchFamily="1" charset="0"/>
              </a:rPr>
              <a:t> </a:t>
            </a:r>
            <a:r>
              <a:rPr lang="en-US" altLang="en-US" sz="4000" dirty="0" err="1">
                <a:latin typeface="Calibri" panose="020F0502020204030204" pitchFamily="34" charset="0"/>
                <a:cs typeface="Arial" panose="020B0604020202020204" pitchFamily="34" charset="0"/>
                <a:sym typeface="Gill Sans" pitchFamily="1" charset="0"/>
              </a:rPr>
              <a:t>temuan</a:t>
            </a:r>
            <a:r>
              <a:rPr lang="en-US" altLang="en-US" sz="4000" dirty="0">
                <a:latin typeface="Calibri" panose="020F0502020204030204" pitchFamily="34" charset="0"/>
                <a:cs typeface="Arial" panose="020B0604020202020204" pitchFamily="34" charset="0"/>
                <a:sym typeface="Gill Sans" pitchFamily="1" charset="0"/>
              </a:rPr>
              <a:t> </a:t>
            </a:r>
            <a:r>
              <a:rPr lang="en-US" altLang="en-US" sz="4000" dirty="0" err="1">
                <a:latin typeface="Calibri" panose="020F0502020204030204" pitchFamily="34" charset="0"/>
                <a:cs typeface="Arial" panose="020B0604020202020204" pitchFamily="34" charset="0"/>
                <a:sym typeface="Gill Sans" pitchFamily="1" charset="0"/>
              </a:rPr>
              <a:t>baru</a:t>
            </a:r>
            <a:r>
              <a:rPr lang="en-US" altLang="en-US" sz="4000" dirty="0">
                <a:latin typeface="Calibri" panose="020F0502020204030204" pitchFamily="34" charset="0"/>
                <a:cs typeface="Arial" panose="020B0604020202020204" pitchFamily="34" charset="0"/>
                <a:sym typeface="Gill Sans" pitchFamily="1" charset="0"/>
              </a:rPr>
              <a:t> </a:t>
            </a:r>
            <a:r>
              <a:rPr lang="en-US" altLang="en-US" sz="4000" dirty="0" err="1">
                <a:latin typeface="Calibri" panose="020F0502020204030204" pitchFamily="34" charset="0"/>
                <a:cs typeface="Arial" panose="020B0604020202020204" pitchFamily="34" charset="0"/>
                <a:sym typeface="Gill Sans" pitchFamily="1" charset="0"/>
              </a:rPr>
              <a:t>dengan</a:t>
            </a:r>
            <a:r>
              <a:rPr lang="en-US" altLang="en-US" sz="4000" dirty="0">
                <a:latin typeface="Calibri" panose="020F0502020204030204" pitchFamily="34" charset="0"/>
                <a:cs typeface="Arial" panose="020B0604020202020204" pitchFamily="34" charset="0"/>
                <a:sym typeface="Gill Sans" pitchFamily="1" charset="0"/>
              </a:rPr>
              <a:t> </a:t>
            </a:r>
            <a:r>
              <a:rPr lang="en-US" altLang="en-US" sz="4000" dirty="0" err="1">
                <a:latin typeface="Calibri" panose="020F0502020204030204" pitchFamily="34" charset="0"/>
                <a:cs typeface="Arial" panose="020B0604020202020204" pitchFamily="34" charset="0"/>
                <a:sym typeface="Gill Sans" pitchFamily="1" charset="0"/>
              </a:rPr>
              <a:t>melakukan</a:t>
            </a:r>
            <a:r>
              <a:rPr lang="en-US" altLang="en-US" sz="4000" dirty="0">
                <a:latin typeface="Calibri" panose="020F0502020204030204" pitchFamily="34" charset="0"/>
                <a:cs typeface="Arial" panose="020B0604020202020204" pitchFamily="34" charset="0"/>
                <a:sym typeface="Gill Sans" pitchFamily="1" charset="0"/>
              </a:rPr>
              <a:t> </a:t>
            </a:r>
            <a:r>
              <a:rPr lang="en-US" altLang="en-US" sz="4000" dirty="0" err="1">
                <a:latin typeface="Calibri" panose="020F0502020204030204" pitchFamily="34" charset="0"/>
                <a:cs typeface="Arial" panose="020B0604020202020204" pitchFamily="34" charset="0"/>
                <a:sym typeface="Gill Sans" pitchFamily="1" charset="0"/>
              </a:rPr>
              <a:t>studi</a:t>
            </a:r>
            <a:r>
              <a:rPr lang="en-US" altLang="en-US" sz="4000" dirty="0">
                <a:latin typeface="Calibri" panose="020F0502020204030204" pitchFamily="34" charset="0"/>
                <a:cs typeface="Arial" panose="020B0604020202020204" pitchFamily="34" charset="0"/>
                <a:sym typeface="Gill Sans" pitchFamily="1" charset="0"/>
              </a:rPr>
              <a:t> </a:t>
            </a:r>
            <a:r>
              <a:rPr lang="en-US" altLang="en-US" sz="4000" dirty="0" err="1">
                <a:latin typeface="Calibri" panose="020F0502020204030204" pitchFamily="34" charset="0"/>
                <a:cs typeface="Arial" panose="020B0604020202020204" pitchFamily="34" charset="0"/>
                <a:sym typeface="Gill Sans" pitchFamily="1" charset="0"/>
              </a:rPr>
              <a:t>literatur</a:t>
            </a:r>
            <a:r>
              <a:rPr lang="en-US" altLang="en-US" sz="4000" dirty="0">
                <a:latin typeface="Calibri" panose="020F0502020204030204" pitchFamily="34" charset="0"/>
                <a:cs typeface="Arial" panose="020B0604020202020204" pitchFamily="34" charset="0"/>
                <a:sym typeface="Gill Sans" pitchFamily="1" charset="0"/>
              </a:rPr>
              <a:t> </a:t>
            </a:r>
            <a:r>
              <a:rPr lang="en-US" altLang="en-US" sz="4000" dirty="0" err="1">
                <a:latin typeface="Calibri" panose="020F0502020204030204" pitchFamily="34" charset="0"/>
                <a:cs typeface="Arial" panose="020B0604020202020204" pitchFamily="34" charset="0"/>
                <a:sym typeface="Gill Sans" pitchFamily="1" charset="0"/>
              </a:rPr>
              <a:t>terhadap</a:t>
            </a:r>
            <a:r>
              <a:rPr lang="en-US" altLang="en-US" sz="4000" dirty="0">
                <a:latin typeface="Calibri" panose="020F0502020204030204" pitchFamily="34" charset="0"/>
                <a:cs typeface="Arial" panose="020B0604020202020204" pitchFamily="34" charset="0"/>
                <a:sym typeface="Gill Sans" pitchFamily="1" charset="0"/>
              </a:rPr>
              <a:t> </a:t>
            </a:r>
            <a:r>
              <a:rPr lang="en-US" altLang="en-US" sz="4000" dirty="0" err="1">
                <a:latin typeface="Calibri" panose="020F0502020204030204" pitchFamily="34" charset="0"/>
                <a:cs typeface="Arial" panose="020B0604020202020204" pitchFamily="34" charset="0"/>
                <a:sym typeface="Gill Sans" pitchFamily="1" charset="0"/>
              </a:rPr>
              <a:t>objek</a:t>
            </a:r>
            <a:r>
              <a:rPr lang="en-US" altLang="en-US" sz="4000" dirty="0">
                <a:latin typeface="Calibri" panose="020F0502020204030204" pitchFamily="34" charset="0"/>
                <a:cs typeface="Arial" panose="020B0604020202020204" pitchFamily="34" charset="0"/>
                <a:sym typeface="Gill Sans" pitchFamily="1" charset="0"/>
              </a:rPr>
              <a:t> di </a:t>
            </a:r>
            <a:r>
              <a:rPr lang="en-US" altLang="en-US" sz="4000" dirty="0" err="1">
                <a:latin typeface="Calibri" panose="020F0502020204030204" pitchFamily="34" charset="0"/>
                <a:cs typeface="Arial" panose="020B0604020202020204" pitchFamily="34" charset="0"/>
                <a:sym typeface="Gill Sans" pitchFamily="1" charset="0"/>
              </a:rPr>
              <a:t>dalam</a:t>
            </a:r>
            <a:r>
              <a:rPr lang="en-US" altLang="en-US" sz="4000" dirty="0">
                <a:latin typeface="Calibri" panose="020F0502020204030204" pitchFamily="34" charset="0"/>
                <a:cs typeface="Arial" panose="020B0604020202020204" pitchFamily="34" charset="0"/>
                <a:sym typeface="Gill Sans" pitchFamily="1" charset="0"/>
              </a:rPr>
              <a:t> </a:t>
            </a:r>
            <a:r>
              <a:rPr lang="en-US" altLang="en-US" sz="4000" dirty="0" err="1">
                <a:latin typeface="Calibri" panose="020F0502020204030204" pitchFamily="34" charset="0"/>
                <a:cs typeface="Arial" panose="020B0604020202020204" pitchFamily="34" charset="0"/>
                <a:sym typeface="Gill Sans" pitchFamily="1" charset="0"/>
              </a:rPr>
              <a:t>negeri</a:t>
            </a:r>
            <a:r>
              <a:rPr lang="en-US" altLang="en-US" sz="4000" dirty="0">
                <a:latin typeface="Calibri" panose="020F0502020204030204" pitchFamily="34" charset="0"/>
                <a:cs typeface="Arial" panose="020B0604020202020204" pitchFamily="34" charset="0"/>
                <a:sym typeface="Gill Sans" pitchFamily="1" charset="0"/>
              </a:rPr>
              <a:t>.</a:t>
            </a:r>
          </a:p>
          <a:p>
            <a:pPr algn="ctr" eaLnBrk="1" hangingPunct="1">
              <a:defRPr/>
            </a:pPr>
            <a:endParaRPr lang="en-US" altLang="en-US" sz="4400" dirty="0">
              <a:latin typeface="Calibri" panose="020F0502020204030204" pitchFamily="34" charset="0"/>
              <a:cs typeface="Arial" panose="020B0604020202020204" pitchFamily="34" charset="0"/>
              <a:sym typeface="Gill Sans" pitchFamily="1" charset="0"/>
            </a:endParaRPr>
          </a:p>
          <a:p>
            <a:pPr algn="ctr" eaLnBrk="1" hangingPunct="1">
              <a:defRPr/>
            </a:pPr>
            <a:r>
              <a:rPr lang="en-US" sz="3600" dirty="0" err="1">
                <a:latin typeface="Calibri" panose="020F0502020204030204" pitchFamily="34" charset="0"/>
                <a:ea typeface="ヒラギノ角ゴ ProN W3" pitchFamily="1" charset="-128"/>
                <a:sym typeface="Gill Sans" pitchFamily="1" charset="0"/>
              </a:rPr>
              <a:t>Maks</a:t>
            </a:r>
            <a:r>
              <a:rPr lang="en-US" sz="3600" dirty="0">
                <a:latin typeface="Calibri" panose="020F0502020204030204" pitchFamily="34" charset="0"/>
                <a:ea typeface="ヒラギノ角ゴ ProN W3" pitchFamily="1" charset="-128"/>
                <a:sym typeface="Gill Sans" pitchFamily="1" charset="0"/>
              </a:rPr>
              <a:t>. 130 </a:t>
            </a:r>
            <a:r>
              <a:rPr lang="en-US" sz="3600" dirty="0" err="1">
                <a:latin typeface="Calibri" panose="020F0502020204030204" pitchFamily="34" charset="0"/>
                <a:ea typeface="ヒラギノ角ゴ ProN W3" pitchFamily="1" charset="-128"/>
                <a:sym typeface="Gill Sans" pitchFamily="1" charset="0"/>
              </a:rPr>
              <a:t>juta</a:t>
            </a:r>
            <a:r>
              <a:rPr lang="en-US" sz="3600" dirty="0">
                <a:latin typeface="Calibri" panose="020F0502020204030204" pitchFamily="34" charset="0"/>
                <a:ea typeface="ヒラギノ角ゴ ProN W3" pitchFamily="1" charset="-128"/>
                <a:sym typeface="Gill Sans" pitchFamily="1" charset="0"/>
              </a:rPr>
              <a:t>, </a:t>
            </a:r>
            <a:r>
              <a:rPr lang="en-US" sz="3600" dirty="0" err="1">
                <a:latin typeface="Calibri" panose="020F0502020204030204" pitchFamily="34" charset="0"/>
                <a:ea typeface="ヒラギノ角ゴ ProN W3" pitchFamily="1" charset="-128"/>
                <a:sym typeface="Gill Sans" pitchFamily="1" charset="0"/>
              </a:rPr>
              <a:t>disesuaikan</a:t>
            </a:r>
            <a:r>
              <a:rPr lang="en-US" sz="3600" dirty="0">
                <a:latin typeface="Calibri" panose="020F0502020204030204" pitchFamily="34" charset="0"/>
                <a:ea typeface="ヒラギノ角ゴ ProN W3" pitchFamily="1" charset="-128"/>
                <a:sym typeface="Gill Sans" pitchFamily="1" charset="0"/>
              </a:rPr>
              <a:t> </a:t>
            </a:r>
            <a:r>
              <a:rPr lang="en-US" sz="3600" dirty="0" err="1">
                <a:latin typeface="Calibri" panose="020F0502020204030204" pitchFamily="34" charset="0"/>
                <a:ea typeface="ヒラギノ角ゴ ProN W3" pitchFamily="1" charset="-128"/>
                <a:sym typeface="Gill Sans" pitchFamily="1" charset="0"/>
              </a:rPr>
              <a:t>dengan</a:t>
            </a:r>
            <a:r>
              <a:rPr lang="en-US" sz="3600" dirty="0">
                <a:latin typeface="Calibri" panose="020F0502020204030204" pitchFamily="34" charset="0"/>
                <a:ea typeface="ヒラギノ角ゴ ProN W3" pitchFamily="1" charset="-128"/>
                <a:sym typeface="Gill Sans" pitchFamily="1" charset="0"/>
              </a:rPr>
              <a:t> dana </a:t>
            </a:r>
            <a:r>
              <a:rPr lang="en-US" sz="3600" dirty="0" err="1">
                <a:latin typeface="Calibri" panose="020F0502020204030204" pitchFamily="34" charset="0"/>
                <a:ea typeface="ヒラギノ角ゴ ProN W3" pitchFamily="1" charset="-128"/>
                <a:sym typeface="Gill Sans" pitchFamily="1" charset="0"/>
              </a:rPr>
              <a:t>maks</a:t>
            </a:r>
            <a:r>
              <a:rPr lang="en-US" sz="3600" dirty="0">
                <a:latin typeface="Calibri" panose="020F0502020204030204" pitchFamily="34" charset="0"/>
                <a:ea typeface="ヒラギノ角ゴ ProN W3" pitchFamily="1" charset="-128"/>
                <a:sym typeface="Gill Sans" pitchFamily="1" charset="0"/>
              </a:rPr>
              <a:t> </a:t>
            </a:r>
            <a:r>
              <a:rPr lang="en-US" sz="3600" dirty="0" err="1">
                <a:latin typeface="Calibri" panose="020F0502020204030204" pitchFamily="34" charset="0"/>
                <a:ea typeface="ヒラギノ角ゴ ProN W3" pitchFamily="1" charset="-128"/>
                <a:sym typeface="Gill Sans" pitchFamily="1" charset="0"/>
              </a:rPr>
              <a:t>pada</a:t>
            </a:r>
            <a:r>
              <a:rPr lang="en-US" sz="3600" dirty="0">
                <a:latin typeface="Calibri" panose="020F0502020204030204" pitchFamily="34" charset="0"/>
                <a:ea typeface="ヒラギノ角ゴ ProN W3" pitchFamily="1" charset="-128"/>
                <a:sym typeface="Gill Sans" pitchFamily="1" charset="0"/>
              </a:rPr>
              <a:t> </a:t>
            </a:r>
            <a:r>
              <a:rPr lang="en-US" sz="3600" dirty="0" err="1">
                <a:latin typeface="Calibri" panose="020F0502020204030204" pitchFamily="34" charset="0"/>
                <a:ea typeface="ヒラギノ角ゴ ProN W3" pitchFamily="1" charset="-128"/>
                <a:sym typeface="Gill Sans" pitchFamily="1" charset="0"/>
              </a:rPr>
              <a:t>skema</a:t>
            </a:r>
            <a:r>
              <a:rPr lang="en-US" sz="3600" dirty="0">
                <a:latin typeface="Calibri" panose="020F0502020204030204" pitchFamily="34" charset="0"/>
                <a:ea typeface="ヒラギノ角ゴ ProN W3" pitchFamily="1" charset="-128"/>
                <a:sym typeface="Gill Sans" pitchFamily="1" charset="0"/>
              </a:rPr>
              <a:t> DRPM yang </a:t>
            </a:r>
            <a:r>
              <a:rPr lang="en-US" sz="3600" dirty="0" err="1">
                <a:latin typeface="Calibri" panose="020F0502020204030204" pitchFamily="34" charset="0"/>
                <a:ea typeface="ヒラギノ角ゴ ProN W3" pitchFamily="1" charset="-128"/>
                <a:sym typeface="Gill Sans" pitchFamily="1" charset="0"/>
              </a:rPr>
              <a:t>digunakan</a:t>
            </a:r>
            <a:endParaRPr lang="en-US" sz="3600" dirty="0">
              <a:latin typeface="Calibri" panose="020F0502020204030204" pitchFamily="34" charset="0"/>
              <a:ea typeface="ヒラギノ角ゴ ProN W3" pitchFamily="1" charset="-128"/>
              <a:sym typeface="Gill Sans" pitchFamily="1" charset="0"/>
            </a:endParaRPr>
          </a:p>
          <a:p>
            <a:pPr algn="ctr" eaLnBrk="1" hangingPunct="1">
              <a:defRPr/>
            </a:pPr>
            <a:r>
              <a:rPr lang="en-US" sz="3600" dirty="0" err="1">
                <a:latin typeface="Calibri" panose="020F0502020204030204" pitchFamily="34" charset="0"/>
                <a:ea typeface="ヒラギノ角ゴ ProN W3" pitchFamily="1" charset="-128"/>
                <a:sym typeface="Gill Sans" pitchFamily="1" charset="0"/>
              </a:rPr>
              <a:t>Luaran</a:t>
            </a:r>
            <a:r>
              <a:rPr lang="en-US" sz="3600" dirty="0">
                <a:latin typeface="Calibri" panose="020F0502020204030204" pitchFamily="34" charset="0"/>
                <a:ea typeface="ヒラギノ角ゴ ProN W3" pitchFamily="1" charset="-128"/>
                <a:sym typeface="Gill Sans" pitchFamily="1" charset="0"/>
              </a:rPr>
              <a:t>: </a:t>
            </a:r>
            <a:r>
              <a:rPr lang="en-US" sz="3600" dirty="0" err="1">
                <a:latin typeface="Calibri" panose="020F0502020204030204" pitchFamily="34" charset="0"/>
                <a:ea typeface="ヒラギノ角ゴ ProN W3" pitchFamily="1" charset="-128"/>
                <a:sym typeface="Gill Sans" pitchFamily="1" charset="0"/>
              </a:rPr>
              <a:t>Laporan</a:t>
            </a:r>
            <a:r>
              <a:rPr lang="en-US" sz="3600" dirty="0">
                <a:latin typeface="Calibri" panose="020F0502020204030204" pitchFamily="34" charset="0"/>
                <a:ea typeface="ヒラギノ角ゴ ProN W3" pitchFamily="1" charset="-128"/>
                <a:sym typeface="Gill Sans" pitchFamily="1" charset="0"/>
              </a:rPr>
              <a:t> </a:t>
            </a:r>
            <a:r>
              <a:rPr lang="en-US" sz="3600" dirty="0" err="1">
                <a:latin typeface="Calibri" panose="020F0502020204030204" pitchFamily="34" charset="0"/>
                <a:ea typeface="ヒラギノ角ゴ ProN W3" pitchFamily="1" charset="-128"/>
                <a:sym typeface="Gill Sans" pitchFamily="1" charset="0"/>
              </a:rPr>
              <a:t>penelitian</a:t>
            </a:r>
            <a:endParaRPr lang="en-US" sz="3600" dirty="0">
              <a:latin typeface="Calibri" panose="020F0502020204030204" pitchFamily="34" charset="0"/>
              <a:ea typeface="ヒラギノ角ゴ ProN W3" pitchFamily="1" charset="-128"/>
              <a:sym typeface="Gill Sans" pitchFamily="1" charset="0"/>
            </a:endParaRPr>
          </a:p>
          <a:p>
            <a:pPr eaLnBrk="1" hangingPunct="1">
              <a:defRPr/>
            </a:pPr>
            <a:endParaRPr lang="id-ID" sz="4400" dirty="0">
              <a:latin typeface="Gill Sans" pitchFamily="1" charset="0"/>
              <a:ea typeface="ヒラギノ角ゴ ProN W3" pitchFamily="1" charset="-128"/>
              <a:sym typeface="Gill Sans" pitchFamily="1" charset="0"/>
            </a:endParaRPr>
          </a:p>
        </p:txBody>
      </p:sp>
      <p:sp>
        <p:nvSpPr>
          <p:cNvPr id="4" name="Slide Number Placeholder 3"/>
          <p:cNvSpPr>
            <a:spLocks noGrp="1"/>
          </p:cNvSpPr>
          <p:nvPr>
            <p:ph type="sldNum" sz="quarter" idx="10"/>
          </p:nvPr>
        </p:nvSpPr>
        <p:spPr/>
        <p:txBody>
          <a:bodyPr/>
          <a:lstStyle/>
          <a:p>
            <a:fld id="{496A9C3C-3919-4E99-B2A7-86714BC3244A}" type="slidenum">
              <a:rPr lang="en-US" smtClean="0"/>
              <a:pPr/>
              <a:t>74</a:t>
            </a:fld>
            <a:endParaRPr lang="en-US" dirty="0"/>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3694113" y="339725"/>
            <a:ext cx="8664575" cy="1990725"/>
          </a:xfrm>
          <a:solidFill>
            <a:schemeClr val="bg2">
              <a:lumMod val="20000"/>
              <a:lumOff val="80000"/>
            </a:schemeClr>
          </a:solidFill>
        </p:spPr>
        <p:txBody>
          <a:bodyPr/>
          <a:lstStyle/>
          <a:p>
            <a:pPr>
              <a:defRPr/>
            </a:pPr>
            <a:r>
              <a:rPr lang="en-US" altLang="en-US" sz="3600" dirty="0" smtClean="0"/>
              <a:t>SBK </a:t>
            </a:r>
            <a:r>
              <a:rPr lang="en-US" altLang="en-US" sz="3600" dirty="0" err="1" smtClean="0"/>
              <a:t>Riset</a:t>
            </a:r>
            <a:r>
              <a:rPr lang="en-US" altLang="en-US" sz="3600" dirty="0" smtClean="0"/>
              <a:t> </a:t>
            </a:r>
            <a:r>
              <a:rPr lang="en-US" altLang="en-US" sz="3600" dirty="0" err="1" smtClean="0"/>
              <a:t>Dasar</a:t>
            </a:r>
            <a:r>
              <a:rPr lang="en-US" altLang="en-US" sz="3600" dirty="0" smtClean="0"/>
              <a:t> BF </a:t>
            </a:r>
            <a:r>
              <a:rPr lang="en-US" altLang="en-US" sz="3600" dirty="0" err="1" smtClean="0"/>
              <a:t>Sosial</a:t>
            </a:r>
            <a:r>
              <a:rPr lang="en-US" altLang="en-US" sz="3600" dirty="0" smtClean="0"/>
              <a:t> </a:t>
            </a:r>
            <a:r>
              <a:rPr lang="en-US" altLang="en-US" sz="3600" dirty="0" err="1" smtClean="0"/>
              <a:t>Humaniora</a:t>
            </a:r>
            <a:r>
              <a:rPr lang="en-US" altLang="en-US" sz="3600" dirty="0" smtClean="0"/>
              <a:t>, </a:t>
            </a:r>
            <a:r>
              <a:rPr lang="en-US" altLang="en-US" sz="3600" dirty="0" err="1" smtClean="0"/>
              <a:t>Seni</a:t>
            </a:r>
            <a:r>
              <a:rPr lang="en-US" altLang="en-US" sz="3600" dirty="0" smtClean="0"/>
              <a:t> </a:t>
            </a:r>
            <a:r>
              <a:rPr lang="en-US" altLang="en-US" sz="3600" dirty="0" err="1" smtClean="0"/>
              <a:t>Budaya</a:t>
            </a:r>
            <a:r>
              <a:rPr lang="en-US" altLang="en-US" sz="3600" dirty="0" smtClean="0"/>
              <a:t>, </a:t>
            </a:r>
            <a:r>
              <a:rPr lang="en-US" altLang="en-US" sz="3600" dirty="0" err="1" smtClean="0"/>
              <a:t>Pendidikan</a:t>
            </a:r>
            <a:r>
              <a:rPr lang="en-US" altLang="en-US" sz="3600" dirty="0" smtClean="0"/>
              <a:t> </a:t>
            </a:r>
            <a:r>
              <a:rPr lang="en-US" altLang="en-US" sz="3600" i="1" dirty="0" smtClean="0"/>
              <a:t>Desk Study </a:t>
            </a:r>
            <a:r>
              <a:rPr lang="en-US" altLang="en-US" sz="3600" dirty="0" err="1" smtClean="0"/>
              <a:t>Luar</a:t>
            </a:r>
            <a:r>
              <a:rPr lang="en-US" altLang="en-US" sz="3600" dirty="0" smtClean="0"/>
              <a:t> </a:t>
            </a:r>
            <a:r>
              <a:rPr lang="en-US" altLang="en-US" sz="3600" dirty="0" err="1" smtClean="0"/>
              <a:t>Negeri</a:t>
            </a:r>
            <a:endParaRPr lang="en-US" altLang="en-US" sz="3600" dirty="0" smtClean="0"/>
          </a:p>
        </p:txBody>
      </p:sp>
      <p:sp>
        <p:nvSpPr>
          <p:cNvPr id="2" name="Horizontal Scroll 1"/>
          <p:cNvSpPr/>
          <p:nvPr/>
        </p:nvSpPr>
        <p:spPr bwMode="auto">
          <a:xfrm>
            <a:off x="0" y="2338388"/>
            <a:ext cx="12695238" cy="7146925"/>
          </a:xfrm>
          <a:prstGeom prst="horizontalScroll">
            <a:avLst/>
          </a:prstGeom>
          <a:solidFill>
            <a:schemeClr val="bg2">
              <a:lumMod val="20000"/>
              <a:lumOff val="80000"/>
            </a:schemeClr>
          </a:solidFill>
          <a:ln w="25400" cap="flat" cmpd="sng" algn="ctr">
            <a:solidFill>
              <a:schemeClr val="tx1"/>
            </a:solidFill>
            <a:prstDash val="solid"/>
            <a:round/>
            <a:headEnd type="none" w="med" len="med"/>
            <a:tailEnd type="none" w="med" len="med"/>
          </a:ln>
          <a:effectLst/>
        </p:spPr>
        <p:txBody>
          <a:bodyPr/>
          <a:lstStyle/>
          <a:p>
            <a:pPr algn="ctr" eaLnBrk="1" hangingPunct="1">
              <a:defRPr/>
            </a:pPr>
            <a:r>
              <a:rPr lang="en-US" altLang="en-US" sz="4000" dirty="0">
                <a:latin typeface="Calibri" panose="020F0502020204030204" pitchFamily="34" charset="0"/>
                <a:cs typeface="Arial" panose="020B0604020202020204" pitchFamily="34" charset="0"/>
                <a:sym typeface="Gill Sans" pitchFamily="1" charset="0"/>
              </a:rPr>
              <a:t>SBK </a:t>
            </a:r>
            <a:r>
              <a:rPr lang="en-US" altLang="en-US" sz="4000" dirty="0" err="1">
                <a:latin typeface="Calibri" panose="020F0502020204030204" pitchFamily="34" charset="0"/>
                <a:cs typeface="Arial" panose="020B0604020202020204" pitchFamily="34" charset="0"/>
                <a:sym typeface="Gill Sans" pitchFamily="1" charset="0"/>
              </a:rPr>
              <a:t>Riset</a:t>
            </a:r>
            <a:r>
              <a:rPr lang="en-US" altLang="en-US" sz="4000" dirty="0">
                <a:latin typeface="Calibri" panose="020F0502020204030204" pitchFamily="34" charset="0"/>
                <a:cs typeface="Arial" panose="020B0604020202020204" pitchFamily="34" charset="0"/>
                <a:sym typeface="Gill Sans" pitchFamily="1" charset="0"/>
              </a:rPr>
              <a:t> </a:t>
            </a:r>
            <a:r>
              <a:rPr lang="en-US" altLang="en-US" sz="4000" dirty="0" err="1">
                <a:latin typeface="Calibri" panose="020F0502020204030204" pitchFamily="34" charset="0"/>
                <a:cs typeface="Arial" panose="020B0604020202020204" pitchFamily="34" charset="0"/>
                <a:sym typeface="Gill Sans" pitchFamily="1" charset="0"/>
              </a:rPr>
              <a:t>Dasar</a:t>
            </a:r>
            <a:r>
              <a:rPr lang="en-US" altLang="en-US" sz="4000" dirty="0">
                <a:latin typeface="Calibri" panose="020F0502020204030204" pitchFamily="34" charset="0"/>
                <a:cs typeface="Arial" panose="020B0604020202020204" pitchFamily="34" charset="0"/>
                <a:sym typeface="Gill Sans" pitchFamily="1" charset="0"/>
              </a:rPr>
              <a:t> </a:t>
            </a:r>
            <a:r>
              <a:rPr lang="en-US" altLang="en-US" sz="4000" dirty="0" err="1">
                <a:latin typeface="Calibri" panose="020F0502020204030204" pitchFamily="34" charset="0"/>
                <a:cs typeface="Arial" panose="020B0604020202020204" pitchFamily="34" charset="0"/>
                <a:sym typeface="Gill Sans" pitchFamily="1" charset="0"/>
              </a:rPr>
              <a:t>untuk</a:t>
            </a:r>
            <a:r>
              <a:rPr lang="en-US" altLang="en-US" sz="4000" dirty="0">
                <a:latin typeface="Calibri" panose="020F0502020204030204" pitchFamily="34" charset="0"/>
                <a:cs typeface="Arial" panose="020B0604020202020204" pitchFamily="34" charset="0"/>
                <a:sym typeface="Gill Sans" pitchFamily="1" charset="0"/>
              </a:rPr>
              <a:t> </a:t>
            </a:r>
            <a:r>
              <a:rPr lang="en-US" altLang="en-US" sz="4000" dirty="0" err="1">
                <a:latin typeface="Calibri" panose="020F0502020204030204" pitchFamily="34" charset="0"/>
                <a:cs typeface="Arial" panose="020B0604020202020204" pitchFamily="34" charset="0"/>
                <a:sym typeface="Gill Sans" pitchFamily="1" charset="0"/>
              </a:rPr>
              <a:t>kegiatan</a:t>
            </a:r>
            <a:r>
              <a:rPr lang="en-US" altLang="en-US" sz="4000" dirty="0">
                <a:latin typeface="Calibri" panose="020F0502020204030204" pitchFamily="34" charset="0"/>
                <a:cs typeface="Arial" panose="020B0604020202020204" pitchFamily="34" charset="0"/>
                <a:sym typeface="Gill Sans" pitchFamily="1" charset="0"/>
              </a:rPr>
              <a:t> </a:t>
            </a:r>
            <a:r>
              <a:rPr lang="en-US" altLang="en-US" sz="4000" dirty="0" err="1">
                <a:latin typeface="Calibri" panose="020F0502020204030204" pitchFamily="34" charset="0"/>
                <a:cs typeface="Arial" panose="020B0604020202020204" pitchFamily="34" charset="0"/>
                <a:sym typeface="Gill Sans" pitchFamily="1" charset="0"/>
              </a:rPr>
              <a:t>penelitian</a:t>
            </a:r>
            <a:r>
              <a:rPr lang="en-US" altLang="en-US" sz="4000" dirty="0">
                <a:latin typeface="Calibri" panose="020F0502020204030204" pitchFamily="34" charset="0"/>
                <a:cs typeface="Arial" panose="020B0604020202020204" pitchFamily="34" charset="0"/>
                <a:sym typeface="Gill Sans" pitchFamily="1" charset="0"/>
              </a:rPr>
              <a:t> </a:t>
            </a:r>
            <a:r>
              <a:rPr lang="en-US" altLang="en-US" sz="4000" dirty="0" err="1">
                <a:latin typeface="Calibri" panose="020F0502020204030204" pitchFamily="34" charset="0"/>
                <a:cs typeface="Arial" panose="020B0604020202020204" pitchFamily="34" charset="0"/>
                <a:sym typeface="Gill Sans" pitchFamily="1" charset="0"/>
              </a:rPr>
              <a:t>ilmiah</a:t>
            </a:r>
            <a:r>
              <a:rPr lang="en-US" altLang="en-US" sz="4000" dirty="0">
                <a:latin typeface="Calibri" panose="020F0502020204030204" pitchFamily="34" charset="0"/>
                <a:cs typeface="Arial" panose="020B0604020202020204" pitchFamily="34" charset="0"/>
                <a:sym typeface="Gill Sans" pitchFamily="1" charset="0"/>
              </a:rPr>
              <a:t> </a:t>
            </a:r>
            <a:r>
              <a:rPr lang="en-US" altLang="en-US" sz="4000" dirty="0" err="1">
                <a:latin typeface="Calibri" panose="020F0502020204030204" pitchFamily="34" charset="0"/>
                <a:cs typeface="Arial" panose="020B0604020202020204" pitchFamily="34" charset="0"/>
                <a:sym typeface="Gill Sans" pitchFamily="1" charset="0"/>
              </a:rPr>
              <a:t>dalam</a:t>
            </a:r>
            <a:r>
              <a:rPr lang="en-US" altLang="en-US" sz="4000" dirty="0">
                <a:latin typeface="Calibri" panose="020F0502020204030204" pitchFamily="34" charset="0"/>
                <a:cs typeface="Arial" panose="020B0604020202020204" pitchFamily="34" charset="0"/>
                <a:sym typeface="Gill Sans" pitchFamily="1" charset="0"/>
              </a:rPr>
              <a:t> </a:t>
            </a:r>
            <a:r>
              <a:rPr lang="en-US" altLang="en-US" sz="4000" dirty="0" err="1">
                <a:latin typeface="Calibri" panose="020F0502020204030204" pitchFamily="34" charset="0"/>
                <a:cs typeface="Arial" panose="020B0604020202020204" pitchFamily="34" charset="0"/>
                <a:sym typeface="Gill Sans" pitchFamily="1" charset="0"/>
              </a:rPr>
              <a:t>ilmu</a:t>
            </a:r>
            <a:r>
              <a:rPr lang="en-US" altLang="en-US" sz="4000" dirty="0">
                <a:latin typeface="Calibri" panose="020F0502020204030204" pitchFamily="34" charset="0"/>
                <a:cs typeface="Arial" panose="020B0604020202020204" pitchFamily="34" charset="0"/>
                <a:sym typeface="Gill Sans" pitchFamily="1" charset="0"/>
              </a:rPr>
              <a:t> </a:t>
            </a:r>
            <a:r>
              <a:rPr lang="en-US" altLang="en-US" sz="4000" dirty="0" err="1">
                <a:latin typeface="Calibri" panose="020F0502020204030204" pitchFamily="34" charset="0"/>
                <a:cs typeface="Arial" panose="020B0604020202020204" pitchFamily="34" charset="0"/>
                <a:sym typeface="Gill Sans" pitchFamily="1" charset="0"/>
              </a:rPr>
              <a:t>sosial</a:t>
            </a:r>
            <a:r>
              <a:rPr lang="en-US" altLang="en-US" sz="4000" dirty="0">
                <a:latin typeface="Calibri" panose="020F0502020204030204" pitchFamily="34" charset="0"/>
                <a:cs typeface="Arial" panose="020B0604020202020204" pitchFamily="34" charset="0"/>
                <a:sym typeface="Gill Sans" pitchFamily="1" charset="0"/>
              </a:rPr>
              <a:t> </a:t>
            </a:r>
            <a:r>
              <a:rPr lang="en-US" altLang="en-US" sz="4000" dirty="0" err="1">
                <a:latin typeface="Calibri" panose="020F0502020204030204" pitchFamily="34" charset="0"/>
                <a:cs typeface="Arial" panose="020B0604020202020204" pitchFamily="34" charset="0"/>
                <a:sym typeface="Gill Sans" pitchFamily="1" charset="0"/>
              </a:rPr>
              <a:t>dan</a:t>
            </a:r>
            <a:r>
              <a:rPr lang="en-US" altLang="en-US" sz="4000" dirty="0">
                <a:latin typeface="Calibri" panose="020F0502020204030204" pitchFamily="34" charset="0"/>
                <a:cs typeface="Arial" panose="020B0604020202020204" pitchFamily="34" charset="0"/>
                <a:sym typeface="Gill Sans" pitchFamily="1" charset="0"/>
              </a:rPr>
              <a:t> </a:t>
            </a:r>
            <a:r>
              <a:rPr lang="en-US" altLang="en-US" sz="4000" dirty="0" err="1">
                <a:latin typeface="Calibri" panose="020F0502020204030204" pitchFamily="34" charset="0"/>
                <a:cs typeface="Arial" panose="020B0604020202020204" pitchFamily="34" charset="0"/>
                <a:sym typeface="Gill Sans" pitchFamily="1" charset="0"/>
              </a:rPr>
              <a:t>humaniora</a:t>
            </a:r>
            <a:r>
              <a:rPr lang="en-US" altLang="en-US" sz="4000" dirty="0">
                <a:latin typeface="Calibri" panose="020F0502020204030204" pitchFamily="34" charset="0"/>
                <a:cs typeface="Arial" panose="020B0604020202020204" pitchFamily="34" charset="0"/>
                <a:sym typeface="Gill Sans" pitchFamily="1" charset="0"/>
              </a:rPr>
              <a:t> yang </a:t>
            </a:r>
            <a:r>
              <a:rPr lang="en-US" altLang="en-US" sz="4000" dirty="0" err="1">
                <a:latin typeface="Calibri" panose="020F0502020204030204" pitchFamily="34" charset="0"/>
                <a:cs typeface="Arial" panose="020B0604020202020204" pitchFamily="34" charset="0"/>
                <a:sym typeface="Gill Sans" pitchFamily="1" charset="0"/>
              </a:rPr>
              <a:t>bertujuan</a:t>
            </a:r>
            <a:r>
              <a:rPr lang="en-US" altLang="en-US" sz="4000" dirty="0">
                <a:latin typeface="Calibri" panose="020F0502020204030204" pitchFamily="34" charset="0"/>
                <a:cs typeface="Arial" panose="020B0604020202020204" pitchFamily="34" charset="0"/>
                <a:sym typeface="Gill Sans" pitchFamily="1" charset="0"/>
              </a:rPr>
              <a:t> </a:t>
            </a:r>
            <a:r>
              <a:rPr lang="en-US" altLang="en-US" sz="4000" dirty="0" err="1">
                <a:latin typeface="Calibri" panose="020F0502020204030204" pitchFamily="34" charset="0"/>
                <a:cs typeface="Arial" panose="020B0604020202020204" pitchFamily="34" charset="0"/>
                <a:sym typeface="Gill Sans" pitchFamily="1" charset="0"/>
              </a:rPr>
              <a:t>untuk</a:t>
            </a:r>
            <a:r>
              <a:rPr lang="en-US" altLang="en-US" sz="4000" dirty="0">
                <a:latin typeface="Calibri" panose="020F0502020204030204" pitchFamily="34" charset="0"/>
                <a:cs typeface="Arial" panose="020B0604020202020204" pitchFamily="34" charset="0"/>
                <a:sym typeface="Gill Sans" pitchFamily="1" charset="0"/>
              </a:rPr>
              <a:t> </a:t>
            </a:r>
            <a:r>
              <a:rPr lang="en-US" altLang="en-US" sz="4000" dirty="0" err="1">
                <a:latin typeface="Calibri" panose="020F0502020204030204" pitchFamily="34" charset="0"/>
                <a:cs typeface="Arial" panose="020B0604020202020204" pitchFamily="34" charset="0"/>
                <a:sym typeface="Gill Sans" pitchFamily="1" charset="0"/>
              </a:rPr>
              <a:t>menemukan</a:t>
            </a:r>
            <a:r>
              <a:rPr lang="en-US" altLang="en-US" sz="4000" dirty="0">
                <a:latin typeface="Calibri" panose="020F0502020204030204" pitchFamily="34" charset="0"/>
                <a:cs typeface="Arial" panose="020B0604020202020204" pitchFamily="34" charset="0"/>
                <a:sym typeface="Gill Sans" pitchFamily="1" charset="0"/>
              </a:rPr>
              <a:t> </a:t>
            </a:r>
            <a:r>
              <a:rPr lang="en-US" altLang="en-US" sz="4000" dirty="0" err="1">
                <a:latin typeface="Calibri" panose="020F0502020204030204" pitchFamily="34" charset="0"/>
                <a:cs typeface="Arial" panose="020B0604020202020204" pitchFamily="34" charset="0"/>
                <a:sym typeface="Gill Sans" pitchFamily="1" charset="0"/>
              </a:rPr>
              <a:t>proposisi</a:t>
            </a:r>
            <a:r>
              <a:rPr lang="en-US" altLang="en-US" sz="4000" dirty="0">
                <a:latin typeface="Calibri" panose="020F0502020204030204" pitchFamily="34" charset="0"/>
                <a:cs typeface="Arial" panose="020B0604020202020204" pitchFamily="34" charset="0"/>
                <a:sym typeface="Gill Sans" pitchFamily="1" charset="0"/>
              </a:rPr>
              <a:t>, model, </a:t>
            </a:r>
            <a:r>
              <a:rPr lang="en-US" altLang="en-US" sz="4000" dirty="0" err="1">
                <a:latin typeface="Calibri" panose="020F0502020204030204" pitchFamily="34" charset="0"/>
                <a:cs typeface="Arial" panose="020B0604020202020204" pitchFamily="34" charset="0"/>
                <a:sym typeface="Gill Sans" pitchFamily="1" charset="0"/>
              </a:rPr>
              <a:t>atau</a:t>
            </a:r>
            <a:r>
              <a:rPr lang="en-US" altLang="en-US" sz="4000" dirty="0">
                <a:latin typeface="Calibri" panose="020F0502020204030204" pitchFamily="34" charset="0"/>
                <a:cs typeface="Arial" panose="020B0604020202020204" pitchFamily="34" charset="0"/>
                <a:sym typeface="Gill Sans" pitchFamily="1" charset="0"/>
              </a:rPr>
              <a:t> </a:t>
            </a:r>
            <a:r>
              <a:rPr lang="en-US" altLang="en-US" sz="4000" dirty="0" err="1">
                <a:latin typeface="Calibri" panose="020F0502020204030204" pitchFamily="34" charset="0"/>
                <a:cs typeface="Arial" panose="020B0604020202020204" pitchFamily="34" charset="0"/>
                <a:sym typeface="Gill Sans" pitchFamily="1" charset="0"/>
              </a:rPr>
              <a:t>konsep</a:t>
            </a:r>
            <a:r>
              <a:rPr lang="en-US" altLang="en-US" sz="4000" dirty="0">
                <a:latin typeface="Calibri" panose="020F0502020204030204" pitchFamily="34" charset="0"/>
                <a:cs typeface="Arial" panose="020B0604020202020204" pitchFamily="34" charset="0"/>
                <a:sym typeface="Gill Sans" pitchFamily="1" charset="0"/>
              </a:rPr>
              <a:t> </a:t>
            </a:r>
            <a:r>
              <a:rPr lang="en-US" altLang="en-US" sz="4000" dirty="0" err="1">
                <a:latin typeface="Calibri" panose="020F0502020204030204" pitchFamily="34" charset="0"/>
                <a:cs typeface="Arial" panose="020B0604020202020204" pitchFamily="34" charset="0"/>
                <a:sym typeface="Gill Sans" pitchFamily="1" charset="0"/>
              </a:rPr>
              <a:t>atau</a:t>
            </a:r>
            <a:r>
              <a:rPr lang="en-US" altLang="en-US" sz="4000" dirty="0">
                <a:latin typeface="Calibri" panose="020F0502020204030204" pitchFamily="34" charset="0"/>
                <a:cs typeface="Arial" panose="020B0604020202020204" pitchFamily="34" charset="0"/>
                <a:sym typeface="Gill Sans" pitchFamily="1" charset="0"/>
              </a:rPr>
              <a:t> </a:t>
            </a:r>
            <a:r>
              <a:rPr lang="en-US" altLang="en-US" sz="4000" dirty="0" err="1">
                <a:latin typeface="Calibri" panose="020F0502020204030204" pitchFamily="34" charset="0"/>
                <a:cs typeface="Arial" panose="020B0604020202020204" pitchFamily="34" charset="0"/>
                <a:sym typeface="Gill Sans" pitchFamily="1" charset="0"/>
              </a:rPr>
              <a:t>temuan</a:t>
            </a:r>
            <a:r>
              <a:rPr lang="en-US" altLang="en-US" sz="4000" dirty="0">
                <a:latin typeface="Calibri" panose="020F0502020204030204" pitchFamily="34" charset="0"/>
                <a:cs typeface="Arial" panose="020B0604020202020204" pitchFamily="34" charset="0"/>
                <a:sym typeface="Gill Sans" pitchFamily="1" charset="0"/>
              </a:rPr>
              <a:t> </a:t>
            </a:r>
            <a:r>
              <a:rPr lang="en-US" altLang="en-US" sz="4000" dirty="0" err="1">
                <a:latin typeface="Calibri" panose="020F0502020204030204" pitchFamily="34" charset="0"/>
                <a:cs typeface="Arial" panose="020B0604020202020204" pitchFamily="34" charset="0"/>
                <a:sym typeface="Gill Sans" pitchFamily="1" charset="0"/>
              </a:rPr>
              <a:t>baru</a:t>
            </a:r>
            <a:r>
              <a:rPr lang="en-US" altLang="en-US" sz="4000" dirty="0">
                <a:latin typeface="Calibri" panose="020F0502020204030204" pitchFamily="34" charset="0"/>
                <a:cs typeface="Arial" panose="020B0604020202020204" pitchFamily="34" charset="0"/>
                <a:sym typeface="Gill Sans" pitchFamily="1" charset="0"/>
              </a:rPr>
              <a:t> </a:t>
            </a:r>
            <a:r>
              <a:rPr lang="en-US" altLang="en-US" sz="4000" dirty="0" err="1">
                <a:latin typeface="Calibri" panose="020F0502020204030204" pitchFamily="34" charset="0"/>
                <a:cs typeface="Arial" panose="020B0604020202020204" pitchFamily="34" charset="0"/>
                <a:sym typeface="Gill Sans" pitchFamily="1" charset="0"/>
              </a:rPr>
              <a:t>dengan</a:t>
            </a:r>
            <a:r>
              <a:rPr lang="en-US" altLang="en-US" sz="4000" dirty="0">
                <a:latin typeface="Calibri" panose="020F0502020204030204" pitchFamily="34" charset="0"/>
                <a:cs typeface="Arial" panose="020B0604020202020204" pitchFamily="34" charset="0"/>
                <a:sym typeface="Gill Sans" pitchFamily="1" charset="0"/>
              </a:rPr>
              <a:t> </a:t>
            </a:r>
            <a:r>
              <a:rPr lang="en-US" altLang="en-US" sz="4000" dirty="0" err="1">
                <a:latin typeface="Calibri" panose="020F0502020204030204" pitchFamily="34" charset="0"/>
                <a:cs typeface="Arial" panose="020B0604020202020204" pitchFamily="34" charset="0"/>
                <a:sym typeface="Gill Sans" pitchFamily="1" charset="0"/>
              </a:rPr>
              <a:t>melakukan</a:t>
            </a:r>
            <a:r>
              <a:rPr lang="en-US" altLang="en-US" sz="4000" dirty="0">
                <a:latin typeface="Calibri" panose="020F0502020204030204" pitchFamily="34" charset="0"/>
                <a:cs typeface="Arial" panose="020B0604020202020204" pitchFamily="34" charset="0"/>
                <a:sym typeface="Gill Sans" pitchFamily="1" charset="0"/>
              </a:rPr>
              <a:t> </a:t>
            </a:r>
            <a:r>
              <a:rPr lang="en-US" altLang="en-US" sz="4000" dirty="0" err="1">
                <a:latin typeface="Calibri" panose="020F0502020204030204" pitchFamily="34" charset="0"/>
                <a:cs typeface="Arial" panose="020B0604020202020204" pitchFamily="34" charset="0"/>
                <a:sym typeface="Gill Sans" pitchFamily="1" charset="0"/>
              </a:rPr>
              <a:t>studi</a:t>
            </a:r>
            <a:r>
              <a:rPr lang="en-US" altLang="en-US" sz="4000" dirty="0">
                <a:latin typeface="Calibri" panose="020F0502020204030204" pitchFamily="34" charset="0"/>
                <a:cs typeface="Arial" panose="020B0604020202020204" pitchFamily="34" charset="0"/>
                <a:sym typeface="Gill Sans" pitchFamily="1" charset="0"/>
              </a:rPr>
              <a:t> </a:t>
            </a:r>
            <a:r>
              <a:rPr lang="en-US" altLang="en-US" sz="4000" dirty="0" err="1">
                <a:latin typeface="Calibri" panose="020F0502020204030204" pitchFamily="34" charset="0"/>
                <a:cs typeface="Arial" panose="020B0604020202020204" pitchFamily="34" charset="0"/>
                <a:sym typeface="Gill Sans" pitchFamily="1" charset="0"/>
              </a:rPr>
              <a:t>literatur</a:t>
            </a:r>
            <a:r>
              <a:rPr lang="en-US" altLang="en-US" sz="4000" dirty="0">
                <a:latin typeface="Calibri" panose="020F0502020204030204" pitchFamily="34" charset="0"/>
                <a:cs typeface="Arial" panose="020B0604020202020204" pitchFamily="34" charset="0"/>
                <a:sym typeface="Gill Sans" pitchFamily="1" charset="0"/>
              </a:rPr>
              <a:t> </a:t>
            </a:r>
            <a:r>
              <a:rPr lang="en-US" altLang="en-US" sz="4000" dirty="0" err="1">
                <a:latin typeface="Calibri" panose="020F0502020204030204" pitchFamily="34" charset="0"/>
                <a:cs typeface="Arial" panose="020B0604020202020204" pitchFamily="34" charset="0"/>
                <a:sym typeface="Gill Sans" pitchFamily="1" charset="0"/>
              </a:rPr>
              <a:t>terhadap</a:t>
            </a:r>
            <a:r>
              <a:rPr lang="en-US" altLang="en-US" sz="4000" dirty="0">
                <a:latin typeface="Calibri" panose="020F0502020204030204" pitchFamily="34" charset="0"/>
                <a:cs typeface="Arial" panose="020B0604020202020204" pitchFamily="34" charset="0"/>
                <a:sym typeface="Gill Sans" pitchFamily="1" charset="0"/>
              </a:rPr>
              <a:t> </a:t>
            </a:r>
            <a:r>
              <a:rPr lang="en-US" altLang="en-US" sz="4000" dirty="0" err="1">
                <a:latin typeface="Calibri" panose="020F0502020204030204" pitchFamily="34" charset="0"/>
                <a:cs typeface="Arial" panose="020B0604020202020204" pitchFamily="34" charset="0"/>
                <a:sym typeface="Gill Sans" pitchFamily="1" charset="0"/>
              </a:rPr>
              <a:t>objek</a:t>
            </a:r>
            <a:r>
              <a:rPr lang="en-US" altLang="en-US" sz="4000" dirty="0">
                <a:latin typeface="Calibri" panose="020F0502020204030204" pitchFamily="34" charset="0"/>
                <a:cs typeface="Arial" panose="020B0604020202020204" pitchFamily="34" charset="0"/>
                <a:sym typeface="Gill Sans" pitchFamily="1" charset="0"/>
              </a:rPr>
              <a:t> di </a:t>
            </a:r>
            <a:r>
              <a:rPr lang="en-US" altLang="en-US" sz="4000" dirty="0" err="1">
                <a:latin typeface="Calibri" panose="020F0502020204030204" pitchFamily="34" charset="0"/>
                <a:cs typeface="Arial" panose="020B0604020202020204" pitchFamily="34" charset="0"/>
                <a:sym typeface="Gill Sans" pitchFamily="1" charset="0"/>
              </a:rPr>
              <a:t>luarnegeri</a:t>
            </a:r>
            <a:r>
              <a:rPr lang="en-US" altLang="en-US" sz="4000" dirty="0">
                <a:latin typeface="Calibri" panose="020F0502020204030204" pitchFamily="34" charset="0"/>
                <a:cs typeface="Arial" panose="020B0604020202020204" pitchFamily="34" charset="0"/>
                <a:sym typeface="Gill Sans" pitchFamily="1" charset="0"/>
              </a:rPr>
              <a:t>.</a:t>
            </a:r>
          </a:p>
          <a:p>
            <a:pPr algn="ctr" eaLnBrk="1" hangingPunct="1">
              <a:defRPr/>
            </a:pPr>
            <a:endParaRPr lang="en-US" sz="4400" dirty="0">
              <a:latin typeface="Calibri" panose="020F0502020204030204" pitchFamily="34" charset="0"/>
              <a:ea typeface="ヒラギノ角ゴ ProN W3" pitchFamily="1" charset="-128"/>
              <a:cs typeface="Arial" panose="020B0604020202020204" pitchFamily="34" charset="0"/>
              <a:sym typeface="Gill Sans" pitchFamily="1" charset="0"/>
            </a:endParaRPr>
          </a:p>
          <a:p>
            <a:pPr algn="ctr" eaLnBrk="1" hangingPunct="1">
              <a:defRPr/>
            </a:pPr>
            <a:r>
              <a:rPr lang="en-US" sz="3200" dirty="0" err="1">
                <a:latin typeface="Calibri" panose="020F0502020204030204" pitchFamily="34" charset="0"/>
                <a:ea typeface="ヒラギノ角ゴ ProN W3" pitchFamily="1" charset="-128"/>
                <a:sym typeface="Gill Sans" pitchFamily="1" charset="0"/>
              </a:rPr>
              <a:t>Maks</a:t>
            </a:r>
            <a:r>
              <a:rPr lang="en-US" sz="3200" dirty="0">
                <a:latin typeface="Calibri" panose="020F0502020204030204" pitchFamily="34" charset="0"/>
                <a:ea typeface="ヒラギノ角ゴ ProN W3" pitchFamily="1" charset="-128"/>
                <a:sym typeface="Gill Sans" pitchFamily="1" charset="0"/>
              </a:rPr>
              <a:t>. 240 </a:t>
            </a:r>
            <a:r>
              <a:rPr lang="en-US" sz="3200" dirty="0" err="1">
                <a:latin typeface="Calibri" panose="020F0502020204030204" pitchFamily="34" charset="0"/>
                <a:ea typeface="ヒラギノ角ゴ ProN W3" pitchFamily="1" charset="-128"/>
                <a:sym typeface="Gill Sans" pitchFamily="1" charset="0"/>
              </a:rPr>
              <a:t>juta</a:t>
            </a:r>
            <a:r>
              <a:rPr lang="en-US" sz="3200" dirty="0">
                <a:latin typeface="Calibri" panose="020F0502020204030204" pitchFamily="34" charset="0"/>
                <a:ea typeface="ヒラギノ角ゴ ProN W3" pitchFamily="1" charset="-128"/>
                <a:sym typeface="Gill Sans" pitchFamily="1" charset="0"/>
              </a:rPr>
              <a:t>, </a:t>
            </a:r>
            <a:r>
              <a:rPr lang="en-US" sz="3200" dirty="0" err="1">
                <a:latin typeface="Calibri" panose="020F0502020204030204" pitchFamily="34" charset="0"/>
                <a:ea typeface="ヒラギノ角ゴ ProN W3" pitchFamily="1" charset="-128"/>
                <a:sym typeface="Gill Sans" pitchFamily="1" charset="0"/>
              </a:rPr>
              <a:t>disesuaikan</a:t>
            </a:r>
            <a:r>
              <a:rPr lang="en-US" sz="3200" dirty="0">
                <a:latin typeface="Calibri" panose="020F0502020204030204" pitchFamily="34" charset="0"/>
                <a:ea typeface="ヒラギノ角ゴ ProN W3" pitchFamily="1" charset="-128"/>
                <a:sym typeface="Gill Sans" pitchFamily="1" charset="0"/>
              </a:rPr>
              <a:t> </a:t>
            </a:r>
            <a:r>
              <a:rPr lang="en-US" sz="3200" dirty="0" err="1">
                <a:latin typeface="Calibri" panose="020F0502020204030204" pitchFamily="34" charset="0"/>
                <a:ea typeface="ヒラギノ角ゴ ProN W3" pitchFamily="1" charset="-128"/>
                <a:sym typeface="Gill Sans" pitchFamily="1" charset="0"/>
              </a:rPr>
              <a:t>dengan</a:t>
            </a:r>
            <a:r>
              <a:rPr lang="en-US" sz="3200" dirty="0">
                <a:latin typeface="Calibri" panose="020F0502020204030204" pitchFamily="34" charset="0"/>
                <a:ea typeface="ヒラギノ角ゴ ProN W3" pitchFamily="1" charset="-128"/>
                <a:sym typeface="Gill Sans" pitchFamily="1" charset="0"/>
              </a:rPr>
              <a:t> dana </a:t>
            </a:r>
            <a:r>
              <a:rPr lang="en-US" sz="3200" dirty="0" err="1">
                <a:latin typeface="Calibri" panose="020F0502020204030204" pitchFamily="34" charset="0"/>
                <a:ea typeface="ヒラギノ角ゴ ProN W3" pitchFamily="1" charset="-128"/>
                <a:sym typeface="Gill Sans" pitchFamily="1" charset="0"/>
              </a:rPr>
              <a:t>maks</a:t>
            </a:r>
            <a:r>
              <a:rPr lang="en-US" sz="3200" dirty="0">
                <a:latin typeface="Calibri" panose="020F0502020204030204" pitchFamily="34" charset="0"/>
                <a:ea typeface="ヒラギノ角ゴ ProN W3" pitchFamily="1" charset="-128"/>
                <a:sym typeface="Gill Sans" pitchFamily="1" charset="0"/>
              </a:rPr>
              <a:t> </a:t>
            </a:r>
            <a:r>
              <a:rPr lang="en-US" sz="3200" dirty="0" err="1">
                <a:latin typeface="Calibri" panose="020F0502020204030204" pitchFamily="34" charset="0"/>
                <a:ea typeface="ヒラギノ角ゴ ProN W3" pitchFamily="1" charset="-128"/>
                <a:sym typeface="Gill Sans" pitchFamily="1" charset="0"/>
              </a:rPr>
              <a:t>pada</a:t>
            </a:r>
            <a:r>
              <a:rPr lang="en-US" sz="3200" dirty="0">
                <a:latin typeface="Calibri" panose="020F0502020204030204" pitchFamily="34" charset="0"/>
                <a:ea typeface="ヒラギノ角ゴ ProN W3" pitchFamily="1" charset="-128"/>
                <a:sym typeface="Gill Sans" pitchFamily="1" charset="0"/>
              </a:rPr>
              <a:t> </a:t>
            </a:r>
            <a:r>
              <a:rPr lang="en-US" sz="3200" dirty="0" err="1">
                <a:latin typeface="Calibri" panose="020F0502020204030204" pitchFamily="34" charset="0"/>
                <a:ea typeface="ヒラギノ角ゴ ProN W3" pitchFamily="1" charset="-128"/>
                <a:sym typeface="Gill Sans" pitchFamily="1" charset="0"/>
              </a:rPr>
              <a:t>skema</a:t>
            </a:r>
            <a:r>
              <a:rPr lang="en-US" sz="3200" dirty="0">
                <a:latin typeface="Calibri" panose="020F0502020204030204" pitchFamily="34" charset="0"/>
                <a:ea typeface="ヒラギノ角ゴ ProN W3" pitchFamily="1" charset="-128"/>
                <a:sym typeface="Gill Sans" pitchFamily="1" charset="0"/>
              </a:rPr>
              <a:t> DRPM yang </a:t>
            </a:r>
            <a:r>
              <a:rPr lang="en-US" sz="3200" dirty="0" err="1">
                <a:latin typeface="Calibri" panose="020F0502020204030204" pitchFamily="34" charset="0"/>
                <a:ea typeface="ヒラギノ角ゴ ProN W3" pitchFamily="1" charset="-128"/>
                <a:sym typeface="Gill Sans" pitchFamily="1" charset="0"/>
              </a:rPr>
              <a:t>digunakan</a:t>
            </a:r>
            <a:endParaRPr lang="en-US" sz="3200" dirty="0">
              <a:latin typeface="Calibri" panose="020F0502020204030204" pitchFamily="34" charset="0"/>
              <a:ea typeface="ヒラギノ角ゴ ProN W3" pitchFamily="1" charset="-128"/>
              <a:sym typeface="Gill Sans" pitchFamily="1" charset="0"/>
            </a:endParaRPr>
          </a:p>
          <a:p>
            <a:pPr algn="ctr" eaLnBrk="1" hangingPunct="1">
              <a:defRPr/>
            </a:pPr>
            <a:r>
              <a:rPr lang="en-US" sz="3200" dirty="0" err="1">
                <a:latin typeface="Calibri" panose="020F0502020204030204" pitchFamily="34" charset="0"/>
                <a:ea typeface="ヒラギノ角ゴ ProN W3" pitchFamily="1" charset="-128"/>
                <a:sym typeface="Gill Sans" pitchFamily="1" charset="0"/>
              </a:rPr>
              <a:t>Luaran</a:t>
            </a:r>
            <a:r>
              <a:rPr lang="en-US" sz="3200" dirty="0">
                <a:latin typeface="Calibri" panose="020F0502020204030204" pitchFamily="34" charset="0"/>
                <a:ea typeface="ヒラギノ角ゴ ProN W3" pitchFamily="1" charset="-128"/>
                <a:sym typeface="Gill Sans" pitchFamily="1" charset="0"/>
              </a:rPr>
              <a:t>: </a:t>
            </a:r>
            <a:r>
              <a:rPr lang="en-US" sz="3200" dirty="0" err="1">
                <a:latin typeface="Calibri" panose="020F0502020204030204" pitchFamily="34" charset="0"/>
                <a:ea typeface="ヒラギノ角ゴ ProN W3" pitchFamily="1" charset="-128"/>
                <a:sym typeface="Gill Sans" pitchFamily="1" charset="0"/>
              </a:rPr>
              <a:t>Laporan</a:t>
            </a:r>
            <a:r>
              <a:rPr lang="en-US" sz="3200" dirty="0">
                <a:latin typeface="Calibri" panose="020F0502020204030204" pitchFamily="34" charset="0"/>
                <a:ea typeface="ヒラギノ角ゴ ProN W3" pitchFamily="1" charset="-128"/>
                <a:sym typeface="Gill Sans" pitchFamily="1" charset="0"/>
              </a:rPr>
              <a:t> </a:t>
            </a:r>
            <a:r>
              <a:rPr lang="en-US" sz="3200" dirty="0" err="1">
                <a:latin typeface="Calibri" panose="020F0502020204030204" pitchFamily="34" charset="0"/>
                <a:ea typeface="ヒラギノ角ゴ ProN W3" pitchFamily="1" charset="-128"/>
                <a:sym typeface="Gill Sans" pitchFamily="1" charset="0"/>
              </a:rPr>
              <a:t>penelitian</a:t>
            </a:r>
            <a:endParaRPr lang="en-US" sz="3200" dirty="0">
              <a:latin typeface="Calibri" panose="020F0502020204030204" pitchFamily="34" charset="0"/>
              <a:ea typeface="ヒラギノ角ゴ ProN W3" pitchFamily="1" charset="-128"/>
              <a:sym typeface="Gill Sans" pitchFamily="1" charset="0"/>
            </a:endParaRPr>
          </a:p>
          <a:p>
            <a:pPr algn="ctr" eaLnBrk="1" hangingPunct="1">
              <a:defRPr/>
            </a:pPr>
            <a:endParaRPr lang="id-ID" sz="4400" dirty="0">
              <a:latin typeface="Gill Sans" pitchFamily="1" charset="0"/>
              <a:ea typeface="ヒラギノ角ゴ ProN W3" pitchFamily="1" charset="-128"/>
              <a:sym typeface="Gill Sans" pitchFamily="1" charset="0"/>
            </a:endParaRPr>
          </a:p>
        </p:txBody>
      </p:sp>
      <p:sp>
        <p:nvSpPr>
          <p:cNvPr id="4" name="Slide Number Placeholder 3"/>
          <p:cNvSpPr>
            <a:spLocks noGrp="1"/>
          </p:cNvSpPr>
          <p:nvPr>
            <p:ph type="sldNum" sz="quarter" idx="10"/>
          </p:nvPr>
        </p:nvSpPr>
        <p:spPr/>
        <p:txBody>
          <a:bodyPr/>
          <a:lstStyle/>
          <a:p>
            <a:fld id="{496A9C3C-3919-4E99-B2A7-86714BC3244A}" type="slidenum">
              <a:rPr lang="en-US" smtClean="0"/>
              <a:pPr/>
              <a:t>75</a:t>
            </a:fld>
            <a:endParaRPr lang="en-US" dirty="0"/>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3694113" y="339725"/>
            <a:ext cx="8664575" cy="1990725"/>
          </a:xfrm>
          <a:solidFill>
            <a:schemeClr val="bg2">
              <a:lumMod val="20000"/>
              <a:lumOff val="80000"/>
            </a:schemeClr>
          </a:solidFill>
        </p:spPr>
        <p:txBody>
          <a:bodyPr/>
          <a:lstStyle/>
          <a:p>
            <a:pPr>
              <a:defRPr/>
            </a:pPr>
            <a:r>
              <a:rPr lang="en-US" altLang="en-US" sz="3600" dirty="0" smtClean="0"/>
              <a:t>SBK </a:t>
            </a:r>
            <a:r>
              <a:rPr lang="en-US" altLang="en-US" sz="3600" dirty="0" err="1" smtClean="0"/>
              <a:t>Riset</a:t>
            </a:r>
            <a:r>
              <a:rPr lang="en-US" altLang="en-US" sz="3600" dirty="0" smtClean="0"/>
              <a:t> </a:t>
            </a:r>
            <a:r>
              <a:rPr lang="en-US" altLang="en-US" sz="3600" dirty="0" err="1" smtClean="0"/>
              <a:t>Dasar</a:t>
            </a:r>
            <a:r>
              <a:rPr lang="en-US" altLang="en-US" sz="3600" dirty="0" smtClean="0"/>
              <a:t> BF </a:t>
            </a:r>
            <a:r>
              <a:rPr lang="en-US" altLang="en-US" sz="3600" dirty="0" err="1" smtClean="0"/>
              <a:t>Sosial</a:t>
            </a:r>
            <a:r>
              <a:rPr lang="en-US" altLang="en-US" sz="3600" dirty="0" smtClean="0"/>
              <a:t> </a:t>
            </a:r>
            <a:r>
              <a:rPr lang="en-US" altLang="en-US" sz="3600" dirty="0" err="1" smtClean="0"/>
              <a:t>Humaniora</a:t>
            </a:r>
            <a:r>
              <a:rPr lang="en-US" altLang="en-US" sz="3600" dirty="0" smtClean="0"/>
              <a:t>, </a:t>
            </a:r>
            <a:r>
              <a:rPr lang="en-US" altLang="en-US" sz="3600" dirty="0" err="1" smtClean="0"/>
              <a:t>Seni</a:t>
            </a:r>
            <a:r>
              <a:rPr lang="en-US" altLang="en-US" sz="3600" dirty="0" smtClean="0"/>
              <a:t> </a:t>
            </a:r>
            <a:r>
              <a:rPr lang="en-US" altLang="en-US" sz="3600" dirty="0" err="1" smtClean="0"/>
              <a:t>Budaya</a:t>
            </a:r>
            <a:r>
              <a:rPr lang="en-US" altLang="en-US" sz="3600" dirty="0" smtClean="0"/>
              <a:t>, </a:t>
            </a:r>
            <a:r>
              <a:rPr lang="en-US" altLang="en-US" sz="3600" dirty="0" err="1" smtClean="0"/>
              <a:t>Pendidikan</a:t>
            </a:r>
            <a:r>
              <a:rPr lang="en-US" altLang="en-US" sz="3600" dirty="0" smtClean="0"/>
              <a:t> </a:t>
            </a:r>
            <a:r>
              <a:rPr lang="en-US" altLang="en-US" sz="3600" dirty="0" err="1" smtClean="0"/>
              <a:t>Lapangan</a:t>
            </a:r>
            <a:r>
              <a:rPr lang="en-US" altLang="en-US" sz="3600" dirty="0" smtClean="0"/>
              <a:t> </a:t>
            </a:r>
            <a:r>
              <a:rPr lang="en-US" altLang="en-US" sz="3600" dirty="0" err="1" smtClean="0"/>
              <a:t>Dalam</a:t>
            </a:r>
            <a:r>
              <a:rPr lang="en-US" altLang="en-US" sz="3600" dirty="0" smtClean="0"/>
              <a:t> </a:t>
            </a:r>
            <a:r>
              <a:rPr lang="en-US" altLang="en-US" sz="3600" dirty="0" err="1" smtClean="0"/>
              <a:t>Negeri</a:t>
            </a:r>
            <a:r>
              <a:rPr lang="en-US" altLang="en-US" sz="3600" dirty="0" smtClean="0"/>
              <a:t> (Kecil)</a:t>
            </a:r>
          </a:p>
        </p:txBody>
      </p:sp>
      <p:sp>
        <p:nvSpPr>
          <p:cNvPr id="2" name="Horizontal Scroll 1"/>
          <p:cNvSpPr/>
          <p:nvPr/>
        </p:nvSpPr>
        <p:spPr bwMode="auto">
          <a:xfrm>
            <a:off x="0" y="2338388"/>
            <a:ext cx="12695238" cy="7146925"/>
          </a:xfrm>
          <a:prstGeom prst="horizontalScroll">
            <a:avLst/>
          </a:prstGeom>
          <a:solidFill>
            <a:schemeClr val="bg2">
              <a:lumMod val="20000"/>
              <a:lumOff val="80000"/>
            </a:schemeClr>
          </a:solidFill>
          <a:ln w="25400" cap="flat" cmpd="sng" algn="ctr">
            <a:solidFill>
              <a:schemeClr val="tx1"/>
            </a:solidFill>
            <a:prstDash val="solid"/>
            <a:round/>
            <a:headEnd type="none" w="med" len="med"/>
            <a:tailEnd type="none" w="med" len="med"/>
          </a:ln>
          <a:effectLst/>
        </p:spPr>
        <p:txBody>
          <a:bodyPr/>
          <a:lstStyle/>
          <a:p>
            <a:pPr algn="ctr" eaLnBrk="1" hangingPunct="1">
              <a:defRPr/>
            </a:pP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bertujuan</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untuk</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menemukan</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proposisi</a:t>
            </a:r>
            <a:r>
              <a:rPr lang="en-US" altLang="en-US" sz="3600" dirty="0">
                <a:latin typeface="Calibri" panose="020F0502020204030204" pitchFamily="34" charset="0"/>
                <a:cs typeface="Arial" panose="020B0604020202020204" pitchFamily="34" charset="0"/>
                <a:sym typeface="Gill Sans" pitchFamily="1" charset="0"/>
              </a:rPr>
              <a:t>, model, </a:t>
            </a:r>
            <a:r>
              <a:rPr lang="en-US" altLang="en-US" sz="3600" dirty="0" err="1">
                <a:latin typeface="Calibri" panose="020F0502020204030204" pitchFamily="34" charset="0"/>
                <a:cs typeface="Arial" panose="020B0604020202020204" pitchFamily="34" charset="0"/>
                <a:sym typeface="Gill Sans" pitchFamily="1" charset="0"/>
              </a:rPr>
              <a:t>atau</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konsep</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atau</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temuan</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baru</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dengan</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melalui</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survei</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etnografi</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wawancara</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dan</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pengamatan</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i="1" dirty="0">
                <a:latin typeface="Calibri" panose="020F0502020204030204" pitchFamily="34" charset="0"/>
                <a:cs typeface="Arial" panose="020B0604020202020204" pitchFamily="34" charset="0"/>
                <a:sym typeface="Gill Sans" pitchFamily="1" charset="0"/>
              </a:rPr>
              <a:t>participation action research</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i="1" dirty="0">
                <a:latin typeface="Calibri" panose="020F0502020204030204" pitchFamily="34" charset="0"/>
                <a:cs typeface="Arial" panose="020B0604020202020204" pitchFamily="34" charset="0"/>
                <a:sym typeface="Gill Sans" pitchFamily="1" charset="0"/>
              </a:rPr>
              <a:t>focus group discussion </a:t>
            </a:r>
            <a:r>
              <a:rPr lang="en-US" altLang="en-US" sz="3600" dirty="0">
                <a:latin typeface="Calibri" panose="020F0502020204030204" pitchFamily="34" charset="0"/>
                <a:cs typeface="Arial" panose="020B0604020202020204" pitchFamily="34" charset="0"/>
                <a:sym typeface="Gill Sans" pitchFamily="1" charset="0"/>
              </a:rPr>
              <a:t>(FGD), </a:t>
            </a:r>
            <a:r>
              <a:rPr lang="en-US" altLang="en-US" sz="3600" dirty="0" err="1">
                <a:latin typeface="Calibri" panose="020F0502020204030204" pitchFamily="34" charset="0"/>
                <a:cs typeface="Arial" panose="020B0604020202020204" pitchFamily="34" charset="0"/>
                <a:sym typeface="Gill Sans" pitchFamily="1" charset="0"/>
              </a:rPr>
              <a:t>kajian</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bersama</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komunitas</a:t>
            </a:r>
            <a:r>
              <a:rPr lang="en-US" altLang="en-US" sz="3600" dirty="0">
                <a:latin typeface="Calibri" panose="020F0502020204030204" pitchFamily="34" charset="0"/>
                <a:cs typeface="Arial" panose="020B0604020202020204" pitchFamily="34" charset="0"/>
                <a:sym typeface="Gill Sans" pitchFamily="1" charset="0"/>
              </a:rPr>
              <a:t> yang </a:t>
            </a:r>
            <a:r>
              <a:rPr lang="en-US" altLang="en-US" sz="3600" dirty="0" err="1">
                <a:latin typeface="Calibri" panose="020F0502020204030204" pitchFamily="34" charset="0"/>
                <a:cs typeface="Arial" panose="020B0604020202020204" pitchFamily="34" charset="0"/>
                <a:sym typeface="Gill Sans" pitchFamily="1" charset="0"/>
              </a:rPr>
              <a:t>objek</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penelitiannya</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kurang</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dari</a:t>
            </a:r>
            <a:r>
              <a:rPr lang="en-US" altLang="en-US" sz="3600" dirty="0">
                <a:latin typeface="Calibri" panose="020F0502020204030204" pitchFamily="34" charset="0"/>
                <a:cs typeface="Arial" panose="020B0604020202020204" pitchFamily="34" charset="0"/>
                <a:sym typeface="Gill Sans" pitchFamily="1" charset="0"/>
              </a:rPr>
              <a:t> 5 </a:t>
            </a:r>
            <a:r>
              <a:rPr lang="en-US" altLang="en-US" sz="3600" dirty="0" err="1">
                <a:latin typeface="Calibri" panose="020F0502020204030204" pitchFamily="34" charset="0"/>
                <a:cs typeface="Arial" panose="020B0604020202020204" pitchFamily="34" charset="0"/>
                <a:sym typeface="Gill Sans" pitchFamily="1" charset="0"/>
              </a:rPr>
              <a:t>lokasi</a:t>
            </a:r>
            <a:r>
              <a:rPr lang="en-US" altLang="en-US" sz="3600" dirty="0">
                <a:latin typeface="Calibri" panose="020F0502020204030204" pitchFamily="34" charset="0"/>
                <a:cs typeface="Arial" panose="020B0604020202020204" pitchFamily="34" charset="0"/>
                <a:sym typeface="Gill Sans" pitchFamily="1" charset="0"/>
              </a:rPr>
              <a:t> di </a:t>
            </a:r>
            <a:r>
              <a:rPr lang="en-US" altLang="en-US" sz="3600" dirty="0" err="1">
                <a:latin typeface="Calibri" panose="020F0502020204030204" pitchFamily="34" charset="0"/>
                <a:cs typeface="Arial" panose="020B0604020202020204" pitchFamily="34" charset="0"/>
                <a:sym typeface="Gill Sans" pitchFamily="1" charset="0"/>
              </a:rPr>
              <a:t>dalam</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negeri</a:t>
            </a:r>
            <a:r>
              <a:rPr lang="en-US" altLang="en-US" sz="3600" dirty="0">
                <a:latin typeface="Calibri" panose="020F0502020204030204" pitchFamily="34" charset="0"/>
                <a:cs typeface="Arial" panose="020B0604020202020204" pitchFamily="34" charset="0"/>
                <a:sym typeface="Gill Sans" pitchFamily="1" charset="0"/>
              </a:rPr>
              <a:t>.</a:t>
            </a:r>
          </a:p>
          <a:p>
            <a:pPr algn="ctr" eaLnBrk="1" hangingPunct="1">
              <a:defRPr/>
            </a:pPr>
            <a:endParaRPr lang="en-US" sz="4000" dirty="0">
              <a:latin typeface="Calibri" panose="020F0502020204030204" pitchFamily="34" charset="0"/>
              <a:ea typeface="ヒラギノ角ゴ ProN W3" pitchFamily="1" charset="-128"/>
              <a:cs typeface="Arial" panose="020B0604020202020204" pitchFamily="34" charset="0"/>
              <a:sym typeface="Gill Sans" pitchFamily="1" charset="0"/>
            </a:endParaRPr>
          </a:p>
          <a:p>
            <a:pPr algn="ctr" eaLnBrk="1" hangingPunct="1">
              <a:defRPr/>
            </a:pPr>
            <a:r>
              <a:rPr lang="en-US" sz="2800" dirty="0" err="1">
                <a:latin typeface="Calibri" panose="020F0502020204030204" pitchFamily="34" charset="0"/>
                <a:ea typeface="ヒラギノ角ゴ ProN W3" pitchFamily="1" charset="-128"/>
                <a:sym typeface="Gill Sans" pitchFamily="1" charset="0"/>
              </a:rPr>
              <a:t>Maks</a:t>
            </a:r>
            <a:r>
              <a:rPr lang="en-US" sz="2800" dirty="0">
                <a:latin typeface="Calibri" panose="020F0502020204030204" pitchFamily="34" charset="0"/>
                <a:ea typeface="ヒラギノ角ゴ ProN W3" pitchFamily="1" charset="-128"/>
                <a:sym typeface="Gill Sans" pitchFamily="1" charset="0"/>
              </a:rPr>
              <a:t>. 300 </a:t>
            </a:r>
            <a:r>
              <a:rPr lang="en-US" sz="2800" dirty="0" err="1">
                <a:latin typeface="Calibri" panose="020F0502020204030204" pitchFamily="34" charset="0"/>
                <a:ea typeface="ヒラギノ角ゴ ProN W3" pitchFamily="1" charset="-128"/>
                <a:sym typeface="Gill Sans" pitchFamily="1" charset="0"/>
              </a:rPr>
              <a:t>juta</a:t>
            </a:r>
            <a:r>
              <a:rPr lang="en-US" sz="2800" dirty="0">
                <a:latin typeface="Calibri" panose="020F0502020204030204" pitchFamily="34" charset="0"/>
                <a:ea typeface="ヒラギノ角ゴ ProN W3" pitchFamily="1" charset="-128"/>
                <a:sym typeface="Gill Sans" pitchFamily="1" charset="0"/>
              </a:rPr>
              <a:t>, </a:t>
            </a:r>
            <a:r>
              <a:rPr lang="en-US" sz="2800" dirty="0" err="1">
                <a:latin typeface="Calibri" panose="020F0502020204030204" pitchFamily="34" charset="0"/>
                <a:ea typeface="ヒラギノ角ゴ ProN W3" pitchFamily="1" charset="-128"/>
                <a:sym typeface="Gill Sans" pitchFamily="1" charset="0"/>
              </a:rPr>
              <a:t>disesuaikan</a:t>
            </a:r>
            <a:r>
              <a:rPr lang="en-US" sz="2800" dirty="0">
                <a:latin typeface="Calibri" panose="020F0502020204030204" pitchFamily="34" charset="0"/>
                <a:ea typeface="ヒラギノ角ゴ ProN W3" pitchFamily="1" charset="-128"/>
                <a:sym typeface="Gill Sans" pitchFamily="1" charset="0"/>
              </a:rPr>
              <a:t> </a:t>
            </a:r>
            <a:r>
              <a:rPr lang="en-US" sz="2800" dirty="0" err="1">
                <a:latin typeface="Calibri" panose="020F0502020204030204" pitchFamily="34" charset="0"/>
                <a:ea typeface="ヒラギノ角ゴ ProN W3" pitchFamily="1" charset="-128"/>
                <a:sym typeface="Gill Sans" pitchFamily="1" charset="0"/>
              </a:rPr>
              <a:t>dengan</a:t>
            </a:r>
            <a:r>
              <a:rPr lang="en-US" sz="2800" dirty="0">
                <a:latin typeface="Calibri" panose="020F0502020204030204" pitchFamily="34" charset="0"/>
                <a:ea typeface="ヒラギノ角ゴ ProN W3" pitchFamily="1" charset="-128"/>
                <a:sym typeface="Gill Sans" pitchFamily="1" charset="0"/>
              </a:rPr>
              <a:t> dana </a:t>
            </a:r>
            <a:r>
              <a:rPr lang="en-US" sz="2800" dirty="0" err="1">
                <a:latin typeface="Calibri" panose="020F0502020204030204" pitchFamily="34" charset="0"/>
                <a:ea typeface="ヒラギノ角ゴ ProN W3" pitchFamily="1" charset="-128"/>
                <a:sym typeface="Gill Sans" pitchFamily="1" charset="0"/>
              </a:rPr>
              <a:t>maks</a:t>
            </a:r>
            <a:r>
              <a:rPr lang="en-US" sz="2800" dirty="0">
                <a:latin typeface="Calibri" panose="020F0502020204030204" pitchFamily="34" charset="0"/>
                <a:ea typeface="ヒラギノ角ゴ ProN W3" pitchFamily="1" charset="-128"/>
                <a:sym typeface="Gill Sans" pitchFamily="1" charset="0"/>
              </a:rPr>
              <a:t> </a:t>
            </a:r>
            <a:r>
              <a:rPr lang="en-US" sz="2800" dirty="0" err="1">
                <a:latin typeface="Calibri" panose="020F0502020204030204" pitchFamily="34" charset="0"/>
                <a:ea typeface="ヒラギノ角ゴ ProN W3" pitchFamily="1" charset="-128"/>
                <a:sym typeface="Gill Sans" pitchFamily="1" charset="0"/>
              </a:rPr>
              <a:t>pada</a:t>
            </a:r>
            <a:r>
              <a:rPr lang="en-US" sz="2800" dirty="0">
                <a:latin typeface="Calibri" panose="020F0502020204030204" pitchFamily="34" charset="0"/>
                <a:ea typeface="ヒラギノ角ゴ ProN W3" pitchFamily="1" charset="-128"/>
                <a:sym typeface="Gill Sans" pitchFamily="1" charset="0"/>
              </a:rPr>
              <a:t> </a:t>
            </a:r>
            <a:r>
              <a:rPr lang="en-US" sz="2800" dirty="0" err="1">
                <a:latin typeface="Calibri" panose="020F0502020204030204" pitchFamily="34" charset="0"/>
                <a:ea typeface="ヒラギノ角ゴ ProN W3" pitchFamily="1" charset="-128"/>
                <a:sym typeface="Gill Sans" pitchFamily="1" charset="0"/>
              </a:rPr>
              <a:t>skema</a:t>
            </a:r>
            <a:r>
              <a:rPr lang="en-US" sz="2800" dirty="0">
                <a:latin typeface="Calibri" panose="020F0502020204030204" pitchFamily="34" charset="0"/>
                <a:ea typeface="ヒラギノ角ゴ ProN W3" pitchFamily="1" charset="-128"/>
                <a:sym typeface="Gill Sans" pitchFamily="1" charset="0"/>
              </a:rPr>
              <a:t> DRPM yang </a:t>
            </a:r>
            <a:r>
              <a:rPr lang="en-US" sz="2800" dirty="0" err="1">
                <a:latin typeface="Calibri" panose="020F0502020204030204" pitchFamily="34" charset="0"/>
                <a:ea typeface="ヒラギノ角ゴ ProN W3" pitchFamily="1" charset="-128"/>
                <a:sym typeface="Gill Sans" pitchFamily="1" charset="0"/>
              </a:rPr>
              <a:t>digunakan</a:t>
            </a:r>
            <a:endParaRPr lang="en-US" sz="2800" dirty="0">
              <a:latin typeface="Calibri" panose="020F0502020204030204" pitchFamily="34" charset="0"/>
              <a:ea typeface="ヒラギノ角ゴ ProN W3" pitchFamily="1" charset="-128"/>
              <a:sym typeface="Gill Sans" pitchFamily="1" charset="0"/>
            </a:endParaRPr>
          </a:p>
          <a:p>
            <a:pPr algn="ctr" eaLnBrk="1" hangingPunct="1">
              <a:defRPr/>
            </a:pPr>
            <a:r>
              <a:rPr lang="en-US" sz="2800" dirty="0" err="1">
                <a:latin typeface="Calibri" panose="020F0502020204030204" pitchFamily="34" charset="0"/>
                <a:ea typeface="ヒラギノ角ゴ ProN W3" pitchFamily="1" charset="-128"/>
                <a:sym typeface="Gill Sans" pitchFamily="1" charset="0"/>
              </a:rPr>
              <a:t>Luaran</a:t>
            </a:r>
            <a:r>
              <a:rPr lang="en-US" sz="2800" dirty="0">
                <a:latin typeface="Calibri" panose="020F0502020204030204" pitchFamily="34" charset="0"/>
                <a:ea typeface="ヒラギノ角ゴ ProN W3" pitchFamily="1" charset="-128"/>
                <a:sym typeface="Gill Sans" pitchFamily="1" charset="0"/>
              </a:rPr>
              <a:t>: </a:t>
            </a:r>
            <a:r>
              <a:rPr lang="en-US" sz="2800" dirty="0" err="1">
                <a:latin typeface="Calibri" panose="020F0502020204030204" pitchFamily="34" charset="0"/>
                <a:ea typeface="ヒラギノ角ゴ ProN W3" pitchFamily="1" charset="-128"/>
                <a:sym typeface="Gill Sans" pitchFamily="1" charset="0"/>
              </a:rPr>
              <a:t>Laporan</a:t>
            </a:r>
            <a:r>
              <a:rPr lang="en-US" sz="2800" dirty="0">
                <a:latin typeface="Calibri" panose="020F0502020204030204" pitchFamily="34" charset="0"/>
                <a:ea typeface="ヒラギノ角ゴ ProN W3" pitchFamily="1" charset="-128"/>
                <a:sym typeface="Gill Sans" pitchFamily="1" charset="0"/>
              </a:rPr>
              <a:t> </a:t>
            </a:r>
            <a:r>
              <a:rPr lang="en-US" sz="2800" dirty="0" err="1">
                <a:latin typeface="Calibri" panose="020F0502020204030204" pitchFamily="34" charset="0"/>
                <a:ea typeface="ヒラギノ角ゴ ProN W3" pitchFamily="1" charset="-128"/>
                <a:sym typeface="Gill Sans" pitchFamily="1" charset="0"/>
              </a:rPr>
              <a:t>penelitian</a:t>
            </a:r>
            <a:endParaRPr lang="en-US" sz="2800" dirty="0">
              <a:latin typeface="Calibri" panose="020F0502020204030204" pitchFamily="34" charset="0"/>
              <a:ea typeface="ヒラギノ角ゴ ProN W3" pitchFamily="1" charset="-128"/>
              <a:sym typeface="Gill Sans" pitchFamily="1" charset="0"/>
            </a:endParaRPr>
          </a:p>
          <a:p>
            <a:pPr algn="ctr" eaLnBrk="1" hangingPunct="1">
              <a:defRPr/>
            </a:pPr>
            <a:endParaRPr lang="id-ID" sz="4000" dirty="0">
              <a:latin typeface="Gill Sans" pitchFamily="1" charset="0"/>
              <a:ea typeface="ヒラギノ角ゴ ProN W3" pitchFamily="1" charset="-128"/>
              <a:sym typeface="Gill Sans" pitchFamily="1" charset="0"/>
            </a:endParaRPr>
          </a:p>
        </p:txBody>
      </p:sp>
      <p:sp>
        <p:nvSpPr>
          <p:cNvPr id="4" name="Slide Number Placeholder 3"/>
          <p:cNvSpPr>
            <a:spLocks noGrp="1"/>
          </p:cNvSpPr>
          <p:nvPr>
            <p:ph type="sldNum" sz="quarter" idx="10"/>
          </p:nvPr>
        </p:nvSpPr>
        <p:spPr/>
        <p:txBody>
          <a:bodyPr/>
          <a:lstStyle/>
          <a:p>
            <a:fld id="{496A9C3C-3919-4E99-B2A7-86714BC3244A}" type="slidenum">
              <a:rPr lang="en-US" smtClean="0"/>
              <a:pPr/>
              <a:t>76</a:t>
            </a:fld>
            <a:endParaRPr lang="en-US" dirty="0"/>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3694113" y="339725"/>
            <a:ext cx="8664575" cy="1990725"/>
          </a:xfrm>
          <a:solidFill>
            <a:schemeClr val="bg2">
              <a:lumMod val="20000"/>
              <a:lumOff val="80000"/>
            </a:schemeClr>
          </a:solidFill>
        </p:spPr>
        <p:txBody>
          <a:bodyPr/>
          <a:lstStyle/>
          <a:p>
            <a:pPr>
              <a:defRPr/>
            </a:pPr>
            <a:r>
              <a:rPr lang="en-US" altLang="en-US" sz="3600" dirty="0" smtClean="0"/>
              <a:t>SBK </a:t>
            </a:r>
            <a:r>
              <a:rPr lang="en-US" altLang="en-US" sz="3600" dirty="0" err="1" smtClean="0"/>
              <a:t>Riset</a:t>
            </a:r>
            <a:r>
              <a:rPr lang="en-US" altLang="en-US" sz="3600" dirty="0" smtClean="0"/>
              <a:t> </a:t>
            </a:r>
            <a:r>
              <a:rPr lang="en-US" altLang="en-US" sz="3600" dirty="0" err="1" smtClean="0"/>
              <a:t>Dasar</a:t>
            </a:r>
            <a:r>
              <a:rPr lang="en-US" altLang="en-US" sz="3600" dirty="0" smtClean="0"/>
              <a:t> BF </a:t>
            </a:r>
            <a:r>
              <a:rPr lang="en-US" altLang="en-US" sz="3600" dirty="0" err="1" smtClean="0"/>
              <a:t>Sosial</a:t>
            </a:r>
            <a:r>
              <a:rPr lang="en-US" altLang="en-US" sz="3600" dirty="0" smtClean="0"/>
              <a:t> </a:t>
            </a:r>
            <a:r>
              <a:rPr lang="en-US" altLang="en-US" sz="3600" dirty="0" err="1" smtClean="0"/>
              <a:t>Humaniora</a:t>
            </a:r>
            <a:r>
              <a:rPr lang="en-US" altLang="en-US" sz="3600" dirty="0" smtClean="0"/>
              <a:t>, </a:t>
            </a:r>
            <a:r>
              <a:rPr lang="en-US" altLang="en-US" sz="3600" dirty="0" err="1" smtClean="0"/>
              <a:t>Seni</a:t>
            </a:r>
            <a:r>
              <a:rPr lang="en-US" altLang="en-US" sz="3600" dirty="0" smtClean="0"/>
              <a:t> </a:t>
            </a:r>
            <a:r>
              <a:rPr lang="en-US" altLang="en-US" sz="3600" dirty="0" err="1" smtClean="0"/>
              <a:t>Budaya</a:t>
            </a:r>
            <a:r>
              <a:rPr lang="en-US" altLang="en-US" sz="3600" dirty="0" smtClean="0"/>
              <a:t>, </a:t>
            </a:r>
            <a:r>
              <a:rPr lang="en-US" altLang="en-US" sz="3600" dirty="0" err="1" smtClean="0"/>
              <a:t>Pendidikan</a:t>
            </a:r>
            <a:r>
              <a:rPr lang="en-US" altLang="en-US" sz="3600" dirty="0" smtClean="0"/>
              <a:t> </a:t>
            </a:r>
            <a:r>
              <a:rPr lang="en-US" altLang="en-US" sz="3600" dirty="0" err="1" smtClean="0"/>
              <a:t>Lapangan</a:t>
            </a:r>
            <a:r>
              <a:rPr lang="en-US" altLang="en-US" sz="3600" dirty="0" smtClean="0"/>
              <a:t> </a:t>
            </a:r>
            <a:r>
              <a:rPr lang="en-US" altLang="en-US" sz="3600" dirty="0" err="1" smtClean="0"/>
              <a:t>Dalam</a:t>
            </a:r>
            <a:r>
              <a:rPr lang="en-US" altLang="en-US" sz="3600" dirty="0" smtClean="0"/>
              <a:t> </a:t>
            </a:r>
            <a:r>
              <a:rPr lang="en-US" altLang="en-US" sz="3600" dirty="0" err="1" smtClean="0"/>
              <a:t>Negeri</a:t>
            </a:r>
            <a:r>
              <a:rPr lang="en-US" altLang="en-US" sz="3600" dirty="0" smtClean="0"/>
              <a:t> (</a:t>
            </a:r>
            <a:r>
              <a:rPr lang="en-US" altLang="en-US" sz="3600" dirty="0" err="1" smtClean="0"/>
              <a:t>Menengah</a:t>
            </a:r>
            <a:r>
              <a:rPr lang="en-US" altLang="en-US" sz="3600" dirty="0" smtClean="0"/>
              <a:t>)</a:t>
            </a:r>
          </a:p>
        </p:txBody>
      </p:sp>
      <p:sp>
        <p:nvSpPr>
          <p:cNvPr id="2" name="Horizontal Scroll 1"/>
          <p:cNvSpPr/>
          <p:nvPr/>
        </p:nvSpPr>
        <p:spPr bwMode="auto">
          <a:xfrm>
            <a:off x="0" y="2338388"/>
            <a:ext cx="12695238" cy="7146925"/>
          </a:xfrm>
          <a:prstGeom prst="horizontalScroll">
            <a:avLst/>
          </a:prstGeom>
          <a:solidFill>
            <a:schemeClr val="bg2">
              <a:lumMod val="20000"/>
              <a:lumOff val="80000"/>
            </a:schemeClr>
          </a:solidFill>
          <a:ln w="25400" cap="flat" cmpd="sng" algn="ctr">
            <a:solidFill>
              <a:schemeClr val="tx1"/>
            </a:solidFill>
            <a:prstDash val="solid"/>
            <a:round/>
            <a:headEnd type="none" w="med" len="med"/>
            <a:tailEnd type="none" w="med" len="med"/>
          </a:ln>
          <a:effectLst/>
        </p:spPr>
        <p:txBody>
          <a:bodyPr/>
          <a:lstStyle/>
          <a:p>
            <a:pPr algn="ctr" eaLnBrk="1" hangingPunct="1">
              <a:defRPr/>
            </a:pP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bertujuan</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untuk</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menemukan</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proposisi</a:t>
            </a:r>
            <a:r>
              <a:rPr lang="en-US" altLang="en-US" sz="3600" dirty="0">
                <a:latin typeface="Calibri" panose="020F0502020204030204" pitchFamily="34" charset="0"/>
                <a:cs typeface="Arial" panose="020B0604020202020204" pitchFamily="34" charset="0"/>
                <a:sym typeface="Gill Sans" pitchFamily="1" charset="0"/>
              </a:rPr>
              <a:t>, model, </a:t>
            </a:r>
            <a:r>
              <a:rPr lang="en-US" altLang="en-US" sz="3600" dirty="0" err="1">
                <a:latin typeface="Calibri" panose="020F0502020204030204" pitchFamily="34" charset="0"/>
                <a:cs typeface="Arial" panose="020B0604020202020204" pitchFamily="34" charset="0"/>
                <a:sym typeface="Gill Sans" pitchFamily="1" charset="0"/>
              </a:rPr>
              <a:t>atau</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konsep</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atau</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temuan</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baru</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dengan</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melalui</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survei</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etnografi</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wawancara</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dan</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pengamatan</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i="1" dirty="0">
                <a:latin typeface="Calibri" panose="020F0502020204030204" pitchFamily="34" charset="0"/>
                <a:cs typeface="Arial" panose="020B0604020202020204" pitchFamily="34" charset="0"/>
                <a:sym typeface="Gill Sans" pitchFamily="1" charset="0"/>
              </a:rPr>
              <a:t>participation action research</a:t>
            </a:r>
            <a:r>
              <a:rPr lang="en-US" altLang="en-US" sz="3600" dirty="0">
                <a:latin typeface="Calibri" panose="020F0502020204030204" pitchFamily="34" charset="0"/>
                <a:cs typeface="Arial" panose="020B0604020202020204" pitchFamily="34" charset="0"/>
                <a:sym typeface="Gill Sans" pitchFamily="1" charset="0"/>
              </a:rPr>
              <a:t>, FGD, </a:t>
            </a:r>
            <a:r>
              <a:rPr lang="en-US" altLang="en-US" sz="3600" dirty="0" err="1">
                <a:latin typeface="Calibri" panose="020F0502020204030204" pitchFamily="34" charset="0"/>
                <a:cs typeface="Arial" panose="020B0604020202020204" pitchFamily="34" charset="0"/>
                <a:sym typeface="Gill Sans" pitchFamily="1" charset="0"/>
              </a:rPr>
              <a:t>kajian</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bersama</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komunitas</a:t>
            </a:r>
            <a:r>
              <a:rPr lang="en-US" altLang="en-US" sz="3600" dirty="0">
                <a:latin typeface="Calibri" panose="020F0502020204030204" pitchFamily="34" charset="0"/>
                <a:cs typeface="Arial" panose="020B0604020202020204" pitchFamily="34" charset="0"/>
                <a:sym typeface="Gill Sans" pitchFamily="1" charset="0"/>
              </a:rPr>
              <a:t> yang </a:t>
            </a:r>
            <a:r>
              <a:rPr lang="en-US" altLang="en-US" sz="3600" dirty="0" err="1">
                <a:latin typeface="Calibri" panose="020F0502020204030204" pitchFamily="34" charset="0"/>
                <a:cs typeface="Arial" panose="020B0604020202020204" pitchFamily="34" charset="0"/>
                <a:sym typeface="Gill Sans" pitchFamily="1" charset="0"/>
              </a:rPr>
              <a:t>objek</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penelitiannya</a:t>
            </a:r>
            <a:r>
              <a:rPr lang="en-US" altLang="en-US" sz="3600" dirty="0">
                <a:latin typeface="Calibri" panose="020F0502020204030204" pitchFamily="34" charset="0"/>
                <a:cs typeface="Arial" panose="020B0604020202020204" pitchFamily="34" charset="0"/>
                <a:sym typeface="Gill Sans" pitchFamily="1" charset="0"/>
              </a:rPr>
              <a:t> 5 </a:t>
            </a:r>
            <a:r>
              <a:rPr lang="en-US" altLang="en-US" sz="3600" dirty="0" err="1">
                <a:latin typeface="Calibri" panose="020F0502020204030204" pitchFamily="34" charset="0"/>
                <a:cs typeface="Arial" panose="020B0604020202020204" pitchFamily="34" charset="0"/>
                <a:sym typeface="Gill Sans" pitchFamily="1" charset="0"/>
              </a:rPr>
              <a:t>sampai</a:t>
            </a:r>
            <a:r>
              <a:rPr lang="en-US" altLang="en-US" sz="3600" dirty="0">
                <a:latin typeface="Calibri" panose="020F0502020204030204" pitchFamily="34" charset="0"/>
                <a:cs typeface="Arial" panose="020B0604020202020204" pitchFamily="34" charset="0"/>
                <a:sym typeface="Gill Sans" pitchFamily="1" charset="0"/>
              </a:rPr>
              <a:t> 10 </a:t>
            </a:r>
            <a:r>
              <a:rPr lang="en-US" altLang="en-US" sz="3600" dirty="0" err="1">
                <a:latin typeface="Calibri" panose="020F0502020204030204" pitchFamily="34" charset="0"/>
                <a:cs typeface="Arial" panose="020B0604020202020204" pitchFamily="34" charset="0"/>
                <a:sym typeface="Gill Sans" pitchFamily="1" charset="0"/>
              </a:rPr>
              <a:t>lokasi</a:t>
            </a:r>
            <a:r>
              <a:rPr lang="en-US" altLang="en-US" sz="3600" dirty="0">
                <a:latin typeface="Calibri" panose="020F0502020204030204" pitchFamily="34" charset="0"/>
                <a:cs typeface="Arial" panose="020B0604020202020204" pitchFamily="34" charset="0"/>
                <a:sym typeface="Gill Sans" pitchFamily="1" charset="0"/>
              </a:rPr>
              <a:t> di </a:t>
            </a:r>
            <a:r>
              <a:rPr lang="en-US" altLang="en-US" sz="3600" dirty="0" err="1">
                <a:latin typeface="Calibri" panose="020F0502020204030204" pitchFamily="34" charset="0"/>
                <a:cs typeface="Arial" panose="020B0604020202020204" pitchFamily="34" charset="0"/>
                <a:sym typeface="Gill Sans" pitchFamily="1" charset="0"/>
              </a:rPr>
              <a:t>dalam</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negeri</a:t>
            </a:r>
            <a:r>
              <a:rPr lang="en-US" altLang="en-US" sz="3600" dirty="0">
                <a:latin typeface="Calibri" panose="020F0502020204030204" pitchFamily="34" charset="0"/>
                <a:cs typeface="Arial" panose="020B0604020202020204" pitchFamily="34" charset="0"/>
                <a:sym typeface="Gill Sans" pitchFamily="1" charset="0"/>
              </a:rPr>
              <a:t>.</a:t>
            </a:r>
          </a:p>
          <a:p>
            <a:pPr algn="ctr" eaLnBrk="1" hangingPunct="1">
              <a:defRPr/>
            </a:pPr>
            <a:endParaRPr lang="en-US" sz="4400" dirty="0">
              <a:latin typeface="Calibri" panose="020F0502020204030204" pitchFamily="34" charset="0"/>
              <a:ea typeface="ヒラギノ角ゴ ProN W3" pitchFamily="1" charset="-128"/>
              <a:cs typeface="Arial" panose="020B0604020202020204" pitchFamily="34" charset="0"/>
              <a:sym typeface="Gill Sans" pitchFamily="1" charset="0"/>
            </a:endParaRPr>
          </a:p>
          <a:p>
            <a:pPr algn="ctr" eaLnBrk="1" hangingPunct="1">
              <a:defRPr/>
            </a:pPr>
            <a:r>
              <a:rPr lang="en-US" sz="3200" dirty="0" err="1">
                <a:latin typeface="Calibri" panose="020F0502020204030204" pitchFamily="34" charset="0"/>
                <a:ea typeface="ヒラギノ角ゴ ProN W3" pitchFamily="1" charset="-128"/>
                <a:sym typeface="Gill Sans" pitchFamily="1" charset="0"/>
              </a:rPr>
              <a:t>Maks</a:t>
            </a:r>
            <a:r>
              <a:rPr lang="en-US" sz="3200" dirty="0">
                <a:latin typeface="Calibri" panose="020F0502020204030204" pitchFamily="34" charset="0"/>
                <a:ea typeface="ヒラギノ角ゴ ProN W3" pitchFamily="1" charset="-128"/>
                <a:sym typeface="Gill Sans" pitchFamily="1" charset="0"/>
              </a:rPr>
              <a:t>. 490 </a:t>
            </a:r>
            <a:r>
              <a:rPr lang="en-US" sz="3200" dirty="0" err="1">
                <a:latin typeface="Calibri" panose="020F0502020204030204" pitchFamily="34" charset="0"/>
                <a:ea typeface="ヒラギノ角ゴ ProN W3" pitchFamily="1" charset="-128"/>
                <a:sym typeface="Gill Sans" pitchFamily="1" charset="0"/>
              </a:rPr>
              <a:t>juta</a:t>
            </a:r>
            <a:r>
              <a:rPr lang="en-US" sz="3200" dirty="0">
                <a:latin typeface="Calibri" panose="020F0502020204030204" pitchFamily="34" charset="0"/>
                <a:ea typeface="ヒラギノ角ゴ ProN W3" pitchFamily="1" charset="-128"/>
                <a:sym typeface="Gill Sans" pitchFamily="1" charset="0"/>
              </a:rPr>
              <a:t>, </a:t>
            </a:r>
            <a:r>
              <a:rPr lang="en-US" sz="3200" dirty="0" err="1">
                <a:latin typeface="Calibri" panose="020F0502020204030204" pitchFamily="34" charset="0"/>
                <a:ea typeface="ヒラギノ角ゴ ProN W3" pitchFamily="1" charset="-128"/>
                <a:sym typeface="Gill Sans" pitchFamily="1" charset="0"/>
              </a:rPr>
              <a:t>disesuaikan</a:t>
            </a:r>
            <a:r>
              <a:rPr lang="en-US" sz="3200" dirty="0">
                <a:latin typeface="Calibri" panose="020F0502020204030204" pitchFamily="34" charset="0"/>
                <a:ea typeface="ヒラギノ角ゴ ProN W3" pitchFamily="1" charset="-128"/>
                <a:sym typeface="Gill Sans" pitchFamily="1" charset="0"/>
              </a:rPr>
              <a:t> </a:t>
            </a:r>
            <a:r>
              <a:rPr lang="en-US" sz="3200" dirty="0" err="1">
                <a:latin typeface="Calibri" panose="020F0502020204030204" pitchFamily="34" charset="0"/>
                <a:ea typeface="ヒラギノ角ゴ ProN W3" pitchFamily="1" charset="-128"/>
                <a:sym typeface="Gill Sans" pitchFamily="1" charset="0"/>
              </a:rPr>
              <a:t>dengan</a:t>
            </a:r>
            <a:r>
              <a:rPr lang="en-US" sz="3200" dirty="0">
                <a:latin typeface="Calibri" panose="020F0502020204030204" pitchFamily="34" charset="0"/>
                <a:ea typeface="ヒラギノ角ゴ ProN W3" pitchFamily="1" charset="-128"/>
                <a:sym typeface="Gill Sans" pitchFamily="1" charset="0"/>
              </a:rPr>
              <a:t> dana </a:t>
            </a:r>
            <a:r>
              <a:rPr lang="en-US" sz="3200" dirty="0" err="1">
                <a:latin typeface="Calibri" panose="020F0502020204030204" pitchFamily="34" charset="0"/>
                <a:ea typeface="ヒラギノ角ゴ ProN W3" pitchFamily="1" charset="-128"/>
                <a:sym typeface="Gill Sans" pitchFamily="1" charset="0"/>
              </a:rPr>
              <a:t>maks</a:t>
            </a:r>
            <a:r>
              <a:rPr lang="en-US" sz="3200" dirty="0">
                <a:latin typeface="Calibri" panose="020F0502020204030204" pitchFamily="34" charset="0"/>
                <a:ea typeface="ヒラギノ角ゴ ProN W3" pitchFamily="1" charset="-128"/>
                <a:sym typeface="Gill Sans" pitchFamily="1" charset="0"/>
              </a:rPr>
              <a:t> </a:t>
            </a:r>
            <a:r>
              <a:rPr lang="en-US" sz="3200" dirty="0" err="1">
                <a:latin typeface="Calibri" panose="020F0502020204030204" pitchFamily="34" charset="0"/>
                <a:ea typeface="ヒラギノ角ゴ ProN W3" pitchFamily="1" charset="-128"/>
                <a:sym typeface="Gill Sans" pitchFamily="1" charset="0"/>
              </a:rPr>
              <a:t>pada</a:t>
            </a:r>
            <a:r>
              <a:rPr lang="en-US" sz="3200" dirty="0">
                <a:latin typeface="Calibri" panose="020F0502020204030204" pitchFamily="34" charset="0"/>
                <a:ea typeface="ヒラギノ角ゴ ProN W3" pitchFamily="1" charset="-128"/>
                <a:sym typeface="Gill Sans" pitchFamily="1" charset="0"/>
              </a:rPr>
              <a:t> </a:t>
            </a:r>
            <a:r>
              <a:rPr lang="en-US" sz="3200" dirty="0" err="1">
                <a:latin typeface="Calibri" panose="020F0502020204030204" pitchFamily="34" charset="0"/>
                <a:ea typeface="ヒラギノ角ゴ ProN W3" pitchFamily="1" charset="-128"/>
                <a:sym typeface="Gill Sans" pitchFamily="1" charset="0"/>
              </a:rPr>
              <a:t>skema</a:t>
            </a:r>
            <a:r>
              <a:rPr lang="en-US" sz="3200" dirty="0">
                <a:latin typeface="Calibri" panose="020F0502020204030204" pitchFamily="34" charset="0"/>
                <a:ea typeface="ヒラギノ角ゴ ProN W3" pitchFamily="1" charset="-128"/>
                <a:sym typeface="Gill Sans" pitchFamily="1" charset="0"/>
              </a:rPr>
              <a:t> DRPM yang </a:t>
            </a:r>
            <a:r>
              <a:rPr lang="en-US" sz="3200" dirty="0" err="1">
                <a:latin typeface="Calibri" panose="020F0502020204030204" pitchFamily="34" charset="0"/>
                <a:ea typeface="ヒラギノ角ゴ ProN W3" pitchFamily="1" charset="-128"/>
                <a:sym typeface="Gill Sans" pitchFamily="1" charset="0"/>
              </a:rPr>
              <a:t>digunakan</a:t>
            </a:r>
            <a:endParaRPr lang="en-US" sz="3200" dirty="0">
              <a:latin typeface="Calibri" panose="020F0502020204030204" pitchFamily="34" charset="0"/>
              <a:ea typeface="ヒラギノ角ゴ ProN W3" pitchFamily="1" charset="-128"/>
              <a:sym typeface="Gill Sans" pitchFamily="1" charset="0"/>
            </a:endParaRPr>
          </a:p>
          <a:p>
            <a:pPr algn="ctr" eaLnBrk="1" hangingPunct="1">
              <a:defRPr/>
            </a:pPr>
            <a:r>
              <a:rPr lang="en-US" sz="3200" dirty="0" err="1">
                <a:latin typeface="Calibri" panose="020F0502020204030204" pitchFamily="34" charset="0"/>
                <a:ea typeface="ヒラギノ角ゴ ProN W3" pitchFamily="1" charset="-128"/>
                <a:sym typeface="Gill Sans" pitchFamily="1" charset="0"/>
              </a:rPr>
              <a:t>Luaran</a:t>
            </a:r>
            <a:r>
              <a:rPr lang="en-US" sz="3200" dirty="0">
                <a:latin typeface="Calibri" panose="020F0502020204030204" pitchFamily="34" charset="0"/>
                <a:ea typeface="ヒラギノ角ゴ ProN W3" pitchFamily="1" charset="-128"/>
                <a:sym typeface="Gill Sans" pitchFamily="1" charset="0"/>
              </a:rPr>
              <a:t>: </a:t>
            </a:r>
            <a:r>
              <a:rPr lang="en-US" sz="3200" dirty="0" err="1">
                <a:latin typeface="Calibri" panose="020F0502020204030204" pitchFamily="34" charset="0"/>
                <a:ea typeface="ヒラギノ角ゴ ProN W3" pitchFamily="1" charset="-128"/>
                <a:sym typeface="Gill Sans" pitchFamily="1" charset="0"/>
              </a:rPr>
              <a:t>Laporan</a:t>
            </a:r>
            <a:r>
              <a:rPr lang="en-US" sz="3200" dirty="0">
                <a:latin typeface="Calibri" panose="020F0502020204030204" pitchFamily="34" charset="0"/>
                <a:ea typeface="ヒラギノ角ゴ ProN W3" pitchFamily="1" charset="-128"/>
                <a:sym typeface="Gill Sans" pitchFamily="1" charset="0"/>
              </a:rPr>
              <a:t> </a:t>
            </a:r>
            <a:r>
              <a:rPr lang="en-US" sz="3200" dirty="0" err="1">
                <a:latin typeface="Calibri" panose="020F0502020204030204" pitchFamily="34" charset="0"/>
                <a:ea typeface="ヒラギノ角ゴ ProN W3" pitchFamily="1" charset="-128"/>
                <a:sym typeface="Gill Sans" pitchFamily="1" charset="0"/>
              </a:rPr>
              <a:t>penelitian</a:t>
            </a:r>
            <a:endParaRPr lang="en-US" sz="3200" dirty="0">
              <a:latin typeface="Calibri" panose="020F0502020204030204" pitchFamily="34" charset="0"/>
              <a:ea typeface="ヒラギノ角ゴ ProN W3" pitchFamily="1" charset="-128"/>
              <a:sym typeface="Gill Sans" pitchFamily="1" charset="0"/>
            </a:endParaRPr>
          </a:p>
          <a:p>
            <a:pPr algn="ctr" eaLnBrk="1" hangingPunct="1">
              <a:defRPr/>
            </a:pPr>
            <a:endParaRPr lang="id-ID" sz="4400" dirty="0">
              <a:latin typeface="Gill Sans" pitchFamily="1" charset="0"/>
              <a:ea typeface="ヒラギノ角ゴ ProN W3" pitchFamily="1" charset="-128"/>
              <a:sym typeface="Gill Sans" pitchFamily="1" charset="0"/>
            </a:endParaRPr>
          </a:p>
        </p:txBody>
      </p:sp>
      <p:sp>
        <p:nvSpPr>
          <p:cNvPr id="4" name="Slide Number Placeholder 3"/>
          <p:cNvSpPr>
            <a:spLocks noGrp="1"/>
          </p:cNvSpPr>
          <p:nvPr>
            <p:ph type="sldNum" sz="quarter" idx="10"/>
          </p:nvPr>
        </p:nvSpPr>
        <p:spPr/>
        <p:txBody>
          <a:bodyPr/>
          <a:lstStyle/>
          <a:p>
            <a:fld id="{496A9C3C-3919-4E99-B2A7-86714BC3244A}" type="slidenum">
              <a:rPr lang="en-US" smtClean="0"/>
              <a:pPr/>
              <a:t>77</a:t>
            </a:fld>
            <a:endParaRPr lang="en-US" dirty="0"/>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3694113" y="339725"/>
            <a:ext cx="8664575" cy="1990725"/>
          </a:xfrm>
          <a:solidFill>
            <a:schemeClr val="bg2">
              <a:lumMod val="20000"/>
              <a:lumOff val="80000"/>
            </a:schemeClr>
          </a:solidFill>
        </p:spPr>
        <p:txBody>
          <a:bodyPr/>
          <a:lstStyle/>
          <a:p>
            <a:pPr>
              <a:defRPr/>
            </a:pPr>
            <a:r>
              <a:rPr lang="en-US" altLang="en-US" sz="3600" dirty="0" smtClean="0"/>
              <a:t>SBK </a:t>
            </a:r>
            <a:r>
              <a:rPr lang="en-US" altLang="en-US" sz="3600" dirty="0" err="1" smtClean="0"/>
              <a:t>Riset</a:t>
            </a:r>
            <a:r>
              <a:rPr lang="en-US" altLang="en-US" sz="3600" dirty="0" smtClean="0"/>
              <a:t> </a:t>
            </a:r>
            <a:r>
              <a:rPr lang="en-US" altLang="en-US" sz="3600" dirty="0" err="1" smtClean="0"/>
              <a:t>Dasar</a:t>
            </a:r>
            <a:r>
              <a:rPr lang="en-US" altLang="en-US" sz="3600" dirty="0" smtClean="0"/>
              <a:t> BF </a:t>
            </a:r>
            <a:r>
              <a:rPr lang="en-US" altLang="en-US" sz="3600" dirty="0" err="1" smtClean="0"/>
              <a:t>Sosial</a:t>
            </a:r>
            <a:r>
              <a:rPr lang="en-US" altLang="en-US" sz="3600" dirty="0" smtClean="0"/>
              <a:t> </a:t>
            </a:r>
            <a:r>
              <a:rPr lang="en-US" altLang="en-US" sz="3600" dirty="0" err="1" smtClean="0"/>
              <a:t>Humaniora</a:t>
            </a:r>
            <a:r>
              <a:rPr lang="en-US" altLang="en-US" sz="3600" dirty="0" smtClean="0"/>
              <a:t>, </a:t>
            </a:r>
            <a:r>
              <a:rPr lang="en-US" altLang="en-US" sz="3600" dirty="0" err="1" smtClean="0"/>
              <a:t>Seni</a:t>
            </a:r>
            <a:r>
              <a:rPr lang="en-US" altLang="en-US" sz="3600" dirty="0" smtClean="0"/>
              <a:t> </a:t>
            </a:r>
            <a:r>
              <a:rPr lang="en-US" altLang="en-US" sz="3600" dirty="0" err="1" smtClean="0"/>
              <a:t>Budaya</a:t>
            </a:r>
            <a:r>
              <a:rPr lang="en-US" altLang="en-US" sz="3600" dirty="0" smtClean="0"/>
              <a:t>, </a:t>
            </a:r>
            <a:r>
              <a:rPr lang="en-US" altLang="en-US" sz="3600" dirty="0" err="1" smtClean="0"/>
              <a:t>Pendidikan</a:t>
            </a:r>
            <a:r>
              <a:rPr lang="en-US" altLang="en-US" sz="3600" dirty="0" smtClean="0"/>
              <a:t> </a:t>
            </a:r>
            <a:r>
              <a:rPr lang="en-US" altLang="en-US" sz="3600" dirty="0" err="1" smtClean="0"/>
              <a:t>Lapangan</a:t>
            </a:r>
            <a:r>
              <a:rPr lang="en-US" altLang="en-US" sz="3600" dirty="0" smtClean="0"/>
              <a:t> </a:t>
            </a:r>
            <a:r>
              <a:rPr lang="en-US" altLang="en-US" sz="3600" dirty="0" err="1" smtClean="0"/>
              <a:t>Dalam</a:t>
            </a:r>
            <a:r>
              <a:rPr lang="en-US" altLang="en-US" sz="3600" dirty="0" smtClean="0"/>
              <a:t> </a:t>
            </a:r>
            <a:r>
              <a:rPr lang="en-US" altLang="en-US" sz="3600" dirty="0" err="1" smtClean="0"/>
              <a:t>Negeri</a:t>
            </a:r>
            <a:r>
              <a:rPr lang="en-US" altLang="en-US" sz="3600" dirty="0" smtClean="0"/>
              <a:t> (</a:t>
            </a:r>
            <a:r>
              <a:rPr lang="en-US" altLang="en-US" sz="3600" dirty="0" err="1" smtClean="0"/>
              <a:t>Besar</a:t>
            </a:r>
            <a:r>
              <a:rPr lang="en-US" altLang="en-US" sz="3600" dirty="0" smtClean="0"/>
              <a:t>)</a:t>
            </a:r>
          </a:p>
        </p:txBody>
      </p:sp>
      <p:sp>
        <p:nvSpPr>
          <p:cNvPr id="2" name="Horizontal Scroll 1"/>
          <p:cNvSpPr/>
          <p:nvPr/>
        </p:nvSpPr>
        <p:spPr bwMode="auto">
          <a:xfrm>
            <a:off x="0" y="2338388"/>
            <a:ext cx="12695238" cy="7146925"/>
          </a:xfrm>
          <a:prstGeom prst="horizontalScroll">
            <a:avLst/>
          </a:prstGeom>
          <a:solidFill>
            <a:schemeClr val="bg2">
              <a:lumMod val="20000"/>
              <a:lumOff val="80000"/>
            </a:schemeClr>
          </a:solidFill>
          <a:ln w="25400" cap="flat" cmpd="sng" algn="ctr">
            <a:solidFill>
              <a:schemeClr val="tx1"/>
            </a:solidFill>
            <a:prstDash val="solid"/>
            <a:round/>
            <a:headEnd type="none" w="med" len="med"/>
            <a:tailEnd type="none" w="med" len="med"/>
          </a:ln>
          <a:effectLst/>
        </p:spPr>
        <p:txBody>
          <a:bodyPr/>
          <a:lstStyle/>
          <a:p>
            <a:pPr algn="ctr" eaLnBrk="1" hangingPunct="1">
              <a:defRPr/>
            </a:pP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bertujuan</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untuk</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menemukan</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proposisi</a:t>
            </a:r>
            <a:r>
              <a:rPr lang="en-US" altLang="en-US" sz="3600" dirty="0">
                <a:latin typeface="Calibri" panose="020F0502020204030204" pitchFamily="34" charset="0"/>
                <a:cs typeface="Arial" panose="020B0604020202020204" pitchFamily="34" charset="0"/>
                <a:sym typeface="Gill Sans" pitchFamily="1" charset="0"/>
              </a:rPr>
              <a:t>, model, </a:t>
            </a:r>
            <a:r>
              <a:rPr lang="en-US" altLang="en-US" sz="3600" dirty="0" err="1">
                <a:latin typeface="Calibri" panose="020F0502020204030204" pitchFamily="34" charset="0"/>
                <a:cs typeface="Arial" panose="020B0604020202020204" pitchFamily="34" charset="0"/>
                <a:sym typeface="Gill Sans" pitchFamily="1" charset="0"/>
              </a:rPr>
              <a:t>atau</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konsep</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atau</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temuan</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baru</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dengan</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melalui</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survei</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etnografi</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wawancara</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dan</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pengamatan</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i="1" dirty="0">
                <a:latin typeface="Calibri" panose="020F0502020204030204" pitchFamily="34" charset="0"/>
                <a:cs typeface="Arial" panose="020B0604020202020204" pitchFamily="34" charset="0"/>
                <a:sym typeface="Gill Sans" pitchFamily="1" charset="0"/>
              </a:rPr>
              <a:t>participation action research</a:t>
            </a:r>
            <a:r>
              <a:rPr lang="en-US" altLang="en-US" sz="3600" dirty="0">
                <a:latin typeface="Calibri" panose="020F0502020204030204" pitchFamily="34" charset="0"/>
                <a:cs typeface="Arial" panose="020B0604020202020204" pitchFamily="34" charset="0"/>
                <a:sym typeface="Gill Sans" pitchFamily="1" charset="0"/>
              </a:rPr>
              <a:t>, FGD, </a:t>
            </a:r>
            <a:r>
              <a:rPr lang="en-US" altLang="en-US" sz="3600" dirty="0" err="1">
                <a:latin typeface="Calibri" panose="020F0502020204030204" pitchFamily="34" charset="0"/>
                <a:cs typeface="Arial" panose="020B0604020202020204" pitchFamily="34" charset="0"/>
                <a:sym typeface="Gill Sans" pitchFamily="1" charset="0"/>
              </a:rPr>
              <a:t>kajian</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bersama</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komunitas</a:t>
            </a:r>
            <a:r>
              <a:rPr lang="en-US" altLang="en-US" sz="3600" dirty="0">
                <a:latin typeface="Calibri" panose="020F0502020204030204" pitchFamily="34" charset="0"/>
                <a:cs typeface="Arial" panose="020B0604020202020204" pitchFamily="34" charset="0"/>
                <a:sym typeface="Gill Sans" pitchFamily="1" charset="0"/>
              </a:rPr>
              <a:t> yang </a:t>
            </a:r>
            <a:r>
              <a:rPr lang="en-US" altLang="en-US" sz="3600" dirty="0" err="1">
                <a:latin typeface="Calibri" panose="020F0502020204030204" pitchFamily="34" charset="0"/>
                <a:cs typeface="Arial" panose="020B0604020202020204" pitchFamily="34" charset="0"/>
                <a:sym typeface="Gill Sans" pitchFamily="1" charset="0"/>
              </a:rPr>
              <a:t>objek</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penelitiannya</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lebih</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dari</a:t>
            </a:r>
            <a:r>
              <a:rPr lang="en-US" altLang="en-US" sz="3600" dirty="0">
                <a:latin typeface="Calibri" panose="020F0502020204030204" pitchFamily="34" charset="0"/>
                <a:cs typeface="Arial" panose="020B0604020202020204" pitchFamily="34" charset="0"/>
                <a:sym typeface="Gill Sans" pitchFamily="1" charset="0"/>
              </a:rPr>
              <a:t> 10 </a:t>
            </a:r>
            <a:r>
              <a:rPr lang="en-US" altLang="en-US" sz="3600" dirty="0" err="1">
                <a:latin typeface="Calibri" panose="020F0502020204030204" pitchFamily="34" charset="0"/>
                <a:cs typeface="Arial" panose="020B0604020202020204" pitchFamily="34" charset="0"/>
                <a:sym typeface="Gill Sans" pitchFamily="1" charset="0"/>
              </a:rPr>
              <a:t>lokasi</a:t>
            </a:r>
            <a:r>
              <a:rPr lang="en-US" altLang="en-US" sz="3600" dirty="0">
                <a:latin typeface="Calibri" panose="020F0502020204030204" pitchFamily="34" charset="0"/>
                <a:cs typeface="Arial" panose="020B0604020202020204" pitchFamily="34" charset="0"/>
                <a:sym typeface="Gill Sans" pitchFamily="1" charset="0"/>
              </a:rPr>
              <a:t> di </a:t>
            </a:r>
            <a:r>
              <a:rPr lang="en-US" altLang="en-US" sz="3600" dirty="0" err="1">
                <a:latin typeface="Calibri" panose="020F0502020204030204" pitchFamily="34" charset="0"/>
                <a:cs typeface="Arial" panose="020B0604020202020204" pitchFamily="34" charset="0"/>
                <a:sym typeface="Gill Sans" pitchFamily="1" charset="0"/>
              </a:rPr>
              <a:t>dalam</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negeri</a:t>
            </a:r>
            <a:r>
              <a:rPr lang="en-US" altLang="en-US" sz="3600" dirty="0">
                <a:latin typeface="Calibri" panose="020F0502020204030204" pitchFamily="34" charset="0"/>
                <a:cs typeface="Arial" panose="020B0604020202020204" pitchFamily="34" charset="0"/>
                <a:sym typeface="Gill Sans" pitchFamily="1" charset="0"/>
              </a:rPr>
              <a:t>.</a:t>
            </a:r>
          </a:p>
          <a:p>
            <a:pPr algn="ctr" eaLnBrk="1" hangingPunct="1">
              <a:defRPr/>
            </a:pPr>
            <a:endParaRPr lang="en-US" sz="4400" dirty="0">
              <a:latin typeface="Calibri" panose="020F0502020204030204" pitchFamily="34" charset="0"/>
              <a:ea typeface="ヒラギノ角ゴ ProN W3" pitchFamily="1" charset="-128"/>
              <a:cs typeface="Arial" panose="020B0604020202020204" pitchFamily="34" charset="0"/>
              <a:sym typeface="Gill Sans" pitchFamily="1" charset="0"/>
            </a:endParaRPr>
          </a:p>
          <a:p>
            <a:pPr algn="ctr" eaLnBrk="1" hangingPunct="1">
              <a:defRPr/>
            </a:pPr>
            <a:r>
              <a:rPr lang="en-US" sz="3200" dirty="0" err="1">
                <a:latin typeface="Calibri" panose="020F0502020204030204" pitchFamily="34" charset="0"/>
                <a:ea typeface="ヒラギノ角ゴ ProN W3" pitchFamily="1" charset="-128"/>
                <a:sym typeface="Gill Sans" pitchFamily="1" charset="0"/>
              </a:rPr>
              <a:t>Maks</a:t>
            </a:r>
            <a:r>
              <a:rPr lang="en-US" sz="3200" dirty="0">
                <a:latin typeface="Calibri" panose="020F0502020204030204" pitchFamily="34" charset="0"/>
                <a:ea typeface="ヒラギノ角ゴ ProN W3" pitchFamily="1" charset="-128"/>
                <a:sym typeface="Gill Sans" pitchFamily="1" charset="0"/>
              </a:rPr>
              <a:t>. 675 </a:t>
            </a:r>
            <a:r>
              <a:rPr lang="en-US" sz="3200" dirty="0" err="1">
                <a:latin typeface="Calibri" panose="020F0502020204030204" pitchFamily="34" charset="0"/>
                <a:ea typeface="ヒラギノ角ゴ ProN W3" pitchFamily="1" charset="-128"/>
                <a:sym typeface="Gill Sans" pitchFamily="1" charset="0"/>
              </a:rPr>
              <a:t>juta</a:t>
            </a:r>
            <a:r>
              <a:rPr lang="en-US" sz="3200" dirty="0">
                <a:latin typeface="Calibri" panose="020F0502020204030204" pitchFamily="34" charset="0"/>
                <a:ea typeface="ヒラギノ角ゴ ProN W3" pitchFamily="1" charset="-128"/>
                <a:sym typeface="Gill Sans" pitchFamily="1" charset="0"/>
              </a:rPr>
              <a:t>, </a:t>
            </a:r>
            <a:r>
              <a:rPr lang="en-US" sz="3200" dirty="0" err="1">
                <a:latin typeface="Calibri" panose="020F0502020204030204" pitchFamily="34" charset="0"/>
                <a:ea typeface="ヒラギノ角ゴ ProN W3" pitchFamily="1" charset="-128"/>
                <a:sym typeface="Gill Sans" pitchFamily="1" charset="0"/>
              </a:rPr>
              <a:t>disesuaikan</a:t>
            </a:r>
            <a:r>
              <a:rPr lang="en-US" sz="3200" dirty="0">
                <a:latin typeface="Calibri" panose="020F0502020204030204" pitchFamily="34" charset="0"/>
                <a:ea typeface="ヒラギノ角ゴ ProN W3" pitchFamily="1" charset="-128"/>
                <a:sym typeface="Gill Sans" pitchFamily="1" charset="0"/>
              </a:rPr>
              <a:t> </a:t>
            </a:r>
            <a:r>
              <a:rPr lang="en-US" sz="3200" dirty="0" err="1">
                <a:latin typeface="Calibri" panose="020F0502020204030204" pitchFamily="34" charset="0"/>
                <a:ea typeface="ヒラギノ角ゴ ProN W3" pitchFamily="1" charset="-128"/>
                <a:sym typeface="Gill Sans" pitchFamily="1" charset="0"/>
              </a:rPr>
              <a:t>dengan</a:t>
            </a:r>
            <a:r>
              <a:rPr lang="en-US" sz="3200" dirty="0">
                <a:latin typeface="Calibri" panose="020F0502020204030204" pitchFamily="34" charset="0"/>
                <a:ea typeface="ヒラギノ角ゴ ProN W3" pitchFamily="1" charset="-128"/>
                <a:sym typeface="Gill Sans" pitchFamily="1" charset="0"/>
              </a:rPr>
              <a:t> dana </a:t>
            </a:r>
            <a:r>
              <a:rPr lang="en-US" sz="3200" dirty="0" err="1">
                <a:latin typeface="Calibri" panose="020F0502020204030204" pitchFamily="34" charset="0"/>
                <a:ea typeface="ヒラギノ角ゴ ProN W3" pitchFamily="1" charset="-128"/>
                <a:sym typeface="Gill Sans" pitchFamily="1" charset="0"/>
              </a:rPr>
              <a:t>maks</a:t>
            </a:r>
            <a:r>
              <a:rPr lang="en-US" sz="3200" dirty="0">
                <a:latin typeface="Calibri" panose="020F0502020204030204" pitchFamily="34" charset="0"/>
                <a:ea typeface="ヒラギノ角ゴ ProN W3" pitchFamily="1" charset="-128"/>
                <a:sym typeface="Gill Sans" pitchFamily="1" charset="0"/>
              </a:rPr>
              <a:t> </a:t>
            </a:r>
            <a:r>
              <a:rPr lang="en-US" sz="3200" dirty="0" err="1">
                <a:latin typeface="Calibri" panose="020F0502020204030204" pitchFamily="34" charset="0"/>
                <a:ea typeface="ヒラギノ角ゴ ProN W3" pitchFamily="1" charset="-128"/>
                <a:sym typeface="Gill Sans" pitchFamily="1" charset="0"/>
              </a:rPr>
              <a:t>pada</a:t>
            </a:r>
            <a:r>
              <a:rPr lang="en-US" sz="3200" dirty="0">
                <a:latin typeface="Calibri" panose="020F0502020204030204" pitchFamily="34" charset="0"/>
                <a:ea typeface="ヒラギノ角ゴ ProN W3" pitchFamily="1" charset="-128"/>
                <a:sym typeface="Gill Sans" pitchFamily="1" charset="0"/>
              </a:rPr>
              <a:t> </a:t>
            </a:r>
            <a:r>
              <a:rPr lang="en-US" sz="3200" dirty="0" err="1">
                <a:latin typeface="Calibri" panose="020F0502020204030204" pitchFamily="34" charset="0"/>
                <a:ea typeface="ヒラギノ角ゴ ProN W3" pitchFamily="1" charset="-128"/>
                <a:sym typeface="Gill Sans" pitchFamily="1" charset="0"/>
              </a:rPr>
              <a:t>skema</a:t>
            </a:r>
            <a:r>
              <a:rPr lang="en-US" sz="3200" dirty="0">
                <a:latin typeface="Calibri" panose="020F0502020204030204" pitchFamily="34" charset="0"/>
                <a:ea typeface="ヒラギノ角ゴ ProN W3" pitchFamily="1" charset="-128"/>
                <a:sym typeface="Gill Sans" pitchFamily="1" charset="0"/>
              </a:rPr>
              <a:t> DRPM yang </a:t>
            </a:r>
            <a:r>
              <a:rPr lang="en-US" sz="3200" dirty="0" err="1">
                <a:latin typeface="Calibri" panose="020F0502020204030204" pitchFamily="34" charset="0"/>
                <a:ea typeface="ヒラギノ角ゴ ProN W3" pitchFamily="1" charset="-128"/>
                <a:sym typeface="Gill Sans" pitchFamily="1" charset="0"/>
              </a:rPr>
              <a:t>digunakan</a:t>
            </a:r>
            <a:endParaRPr lang="en-US" sz="3200" dirty="0">
              <a:latin typeface="Calibri" panose="020F0502020204030204" pitchFamily="34" charset="0"/>
              <a:ea typeface="ヒラギノ角ゴ ProN W3" pitchFamily="1" charset="-128"/>
              <a:sym typeface="Gill Sans" pitchFamily="1" charset="0"/>
            </a:endParaRPr>
          </a:p>
          <a:p>
            <a:pPr algn="ctr" eaLnBrk="1" hangingPunct="1">
              <a:defRPr/>
            </a:pPr>
            <a:r>
              <a:rPr lang="en-US" sz="3200" dirty="0" err="1">
                <a:latin typeface="Calibri" panose="020F0502020204030204" pitchFamily="34" charset="0"/>
                <a:ea typeface="ヒラギノ角ゴ ProN W3" pitchFamily="1" charset="-128"/>
                <a:sym typeface="Gill Sans" pitchFamily="1" charset="0"/>
              </a:rPr>
              <a:t>Luaran</a:t>
            </a:r>
            <a:r>
              <a:rPr lang="en-US" sz="3200" dirty="0">
                <a:latin typeface="Calibri" panose="020F0502020204030204" pitchFamily="34" charset="0"/>
                <a:ea typeface="ヒラギノ角ゴ ProN W3" pitchFamily="1" charset="-128"/>
                <a:sym typeface="Gill Sans" pitchFamily="1" charset="0"/>
              </a:rPr>
              <a:t>: </a:t>
            </a:r>
            <a:r>
              <a:rPr lang="en-US" sz="3200" dirty="0" err="1">
                <a:latin typeface="Calibri" panose="020F0502020204030204" pitchFamily="34" charset="0"/>
                <a:ea typeface="ヒラギノ角ゴ ProN W3" pitchFamily="1" charset="-128"/>
                <a:sym typeface="Gill Sans" pitchFamily="1" charset="0"/>
              </a:rPr>
              <a:t>Laporan</a:t>
            </a:r>
            <a:r>
              <a:rPr lang="en-US" sz="3200" dirty="0">
                <a:latin typeface="Calibri" panose="020F0502020204030204" pitchFamily="34" charset="0"/>
                <a:ea typeface="ヒラギノ角ゴ ProN W3" pitchFamily="1" charset="-128"/>
                <a:sym typeface="Gill Sans" pitchFamily="1" charset="0"/>
              </a:rPr>
              <a:t> </a:t>
            </a:r>
            <a:r>
              <a:rPr lang="en-US" sz="3200" dirty="0" err="1">
                <a:latin typeface="Calibri" panose="020F0502020204030204" pitchFamily="34" charset="0"/>
                <a:ea typeface="ヒラギノ角ゴ ProN W3" pitchFamily="1" charset="-128"/>
                <a:sym typeface="Gill Sans" pitchFamily="1" charset="0"/>
              </a:rPr>
              <a:t>penelitian</a:t>
            </a:r>
            <a:endParaRPr lang="en-US" sz="3200" dirty="0">
              <a:latin typeface="Calibri" panose="020F0502020204030204" pitchFamily="34" charset="0"/>
              <a:ea typeface="ヒラギノ角ゴ ProN W3" pitchFamily="1" charset="-128"/>
              <a:sym typeface="Gill Sans" pitchFamily="1" charset="0"/>
            </a:endParaRPr>
          </a:p>
          <a:p>
            <a:pPr algn="ctr" eaLnBrk="1" hangingPunct="1">
              <a:defRPr/>
            </a:pPr>
            <a:endParaRPr lang="id-ID" sz="4400" dirty="0">
              <a:latin typeface="Gill Sans" pitchFamily="1" charset="0"/>
              <a:ea typeface="ヒラギノ角ゴ ProN W3" pitchFamily="1" charset="-128"/>
              <a:sym typeface="Gill Sans" pitchFamily="1" charset="0"/>
            </a:endParaRPr>
          </a:p>
        </p:txBody>
      </p:sp>
      <p:sp>
        <p:nvSpPr>
          <p:cNvPr id="4" name="Slide Number Placeholder 3"/>
          <p:cNvSpPr>
            <a:spLocks noGrp="1"/>
          </p:cNvSpPr>
          <p:nvPr>
            <p:ph type="sldNum" sz="quarter" idx="10"/>
          </p:nvPr>
        </p:nvSpPr>
        <p:spPr/>
        <p:txBody>
          <a:bodyPr/>
          <a:lstStyle/>
          <a:p>
            <a:fld id="{496A9C3C-3919-4E99-B2A7-86714BC3244A}" type="slidenum">
              <a:rPr lang="en-US" smtClean="0"/>
              <a:pPr/>
              <a:t>78</a:t>
            </a:fld>
            <a:endParaRPr lang="en-US" dirty="0"/>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3694113" y="339725"/>
            <a:ext cx="8664575" cy="1990725"/>
          </a:xfrm>
          <a:solidFill>
            <a:schemeClr val="bg2">
              <a:lumMod val="20000"/>
              <a:lumOff val="80000"/>
            </a:schemeClr>
          </a:solidFill>
        </p:spPr>
        <p:txBody>
          <a:bodyPr/>
          <a:lstStyle/>
          <a:p>
            <a:pPr>
              <a:defRPr/>
            </a:pPr>
            <a:r>
              <a:rPr lang="en-US" altLang="en-US" sz="3600" dirty="0" smtClean="0"/>
              <a:t>SBK </a:t>
            </a:r>
            <a:r>
              <a:rPr lang="en-US" altLang="en-US" sz="3600" dirty="0" err="1" smtClean="0"/>
              <a:t>Riset</a:t>
            </a:r>
            <a:r>
              <a:rPr lang="en-US" altLang="en-US" sz="3600" dirty="0" smtClean="0"/>
              <a:t> </a:t>
            </a:r>
            <a:r>
              <a:rPr lang="en-US" altLang="en-US" sz="3600" dirty="0" err="1" smtClean="0"/>
              <a:t>Dasar</a:t>
            </a:r>
            <a:r>
              <a:rPr lang="en-US" altLang="en-US" sz="3600" dirty="0" smtClean="0"/>
              <a:t> BF </a:t>
            </a:r>
            <a:r>
              <a:rPr lang="en-US" altLang="en-US" sz="3600" dirty="0" err="1" smtClean="0"/>
              <a:t>Sosial</a:t>
            </a:r>
            <a:r>
              <a:rPr lang="en-US" altLang="en-US" sz="3600" dirty="0" smtClean="0"/>
              <a:t> </a:t>
            </a:r>
            <a:r>
              <a:rPr lang="en-US" altLang="en-US" sz="3600" dirty="0" err="1" smtClean="0"/>
              <a:t>Humaniora</a:t>
            </a:r>
            <a:r>
              <a:rPr lang="en-US" altLang="en-US" sz="3600" dirty="0" smtClean="0"/>
              <a:t>, </a:t>
            </a:r>
            <a:r>
              <a:rPr lang="en-US" altLang="en-US" sz="3600" dirty="0" err="1" smtClean="0"/>
              <a:t>Seni</a:t>
            </a:r>
            <a:r>
              <a:rPr lang="en-US" altLang="en-US" sz="3600" dirty="0" smtClean="0"/>
              <a:t> </a:t>
            </a:r>
            <a:r>
              <a:rPr lang="en-US" altLang="en-US" sz="3600" dirty="0" err="1" smtClean="0"/>
              <a:t>Budaya</a:t>
            </a:r>
            <a:r>
              <a:rPr lang="en-US" altLang="en-US" sz="3600" dirty="0" smtClean="0"/>
              <a:t>, </a:t>
            </a:r>
            <a:r>
              <a:rPr lang="en-US" altLang="en-US" sz="3600" dirty="0" err="1" smtClean="0"/>
              <a:t>Pendidikan</a:t>
            </a:r>
            <a:r>
              <a:rPr lang="en-US" altLang="en-US" sz="3600" dirty="0" smtClean="0"/>
              <a:t> </a:t>
            </a:r>
            <a:r>
              <a:rPr lang="en-US" altLang="en-US" sz="3600" dirty="0" err="1" smtClean="0"/>
              <a:t>Lapangan</a:t>
            </a:r>
            <a:r>
              <a:rPr lang="en-US" altLang="en-US" sz="3600" dirty="0" smtClean="0"/>
              <a:t> </a:t>
            </a:r>
            <a:r>
              <a:rPr lang="en-US" altLang="en-US" sz="3600" dirty="0" err="1" smtClean="0"/>
              <a:t>Luar</a:t>
            </a:r>
            <a:r>
              <a:rPr lang="en-US" altLang="en-US" sz="3600" dirty="0" smtClean="0"/>
              <a:t> </a:t>
            </a:r>
            <a:r>
              <a:rPr lang="en-US" altLang="en-US" sz="3600" dirty="0" err="1" smtClean="0"/>
              <a:t>Negeri</a:t>
            </a:r>
            <a:endParaRPr lang="en-US" altLang="en-US" sz="3600" dirty="0" smtClean="0"/>
          </a:p>
        </p:txBody>
      </p:sp>
      <p:sp>
        <p:nvSpPr>
          <p:cNvPr id="2" name="Horizontal Scroll 1"/>
          <p:cNvSpPr/>
          <p:nvPr/>
        </p:nvSpPr>
        <p:spPr bwMode="auto">
          <a:xfrm>
            <a:off x="0" y="2338388"/>
            <a:ext cx="12695238" cy="7146925"/>
          </a:xfrm>
          <a:prstGeom prst="horizontalScroll">
            <a:avLst/>
          </a:prstGeom>
          <a:solidFill>
            <a:schemeClr val="bg2">
              <a:lumMod val="20000"/>
              <a:lumOff val="80000"/>
            </a:schemeClr>
          </a:solidFill>
          <a:ln w="25400" cap="flat" cmpd="sng" algn="ctr">
            <a:solidFill>
              <a:schemeClr val="tx1"/>
            </a:solidFill>
            <a:prstDash val="solid"/>
            <a:round/>
            <a:headEnd type="none" w="med" len="med"/>
            <a:tailEnd type="none" w="med" len="med"/>
          </a:ln>
          <a:effectLst/>
        </p:spPr>
        <p:txBody>
          <a:bodyPr/>
          <a:lstStyle/>
          <a:p>
            <a:pPr algn="ctr" eaLnBrk="1" hangingPunct="1">
              <a:defRPr/>
            </a:pP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bertujuan</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untuk</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menemukan</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proposisi</a:t>
            </a:r>
            <a:r>
              <a:rPr lang="en-US" altLang="en-US" sz="3600" dirty="0">
                <a:latin typeface="Calibri" panose="020F0502020204030204" pitchFamily="34" charset="0"/>
                <a:cs typeface="Arial" panose="020B0604020202020204" pitchFamily="34" charset="0"/>
                <a:sym typeface="Gill Sans" pitchFamily="1" charset="0"/>
              </a:rPr>
              <a:t>, model, </a:t>
            </a:r>
            <a:r>
              <a:rPr lang="en-US" altLang="en-US" sz="3600" dirty="0" err="1">
                <a:latin typeface="Calibri" panose="020F0502020204030204" pitchFamily="34" charset="0"/>
                <a:cs typeface="Arial" panose="020B0604020202020204" pitchFamily="34" charset="0"/>
                <a:sym typeface="Gill Sans" pitchFamily="1" charset="0"/>
              </a:rPr>
              <a:t>atau</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konsep</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atau</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temuan</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baru</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dengan</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melalui</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survei</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etnografi</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wawancara</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dan</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pengamatan</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i="1" dirty="0">
                <a:latin typeface="Calibri" panose="020F0502020204030204" pitchFamily="34" charset="0"/>
                <a:cs typeface="Arial" panose="020B0604020202020204" pitchFamily="34" charset="0"/>
                <a:sym typeface="Gill Sans" pitchFamily="1" charset="0"/>
              </a:rPr>
              <a:t>participation action research</a:t>
            </a:r>
            <a:r>
              <a:rPr lang="en-US" altLang="en-US" sz="3600" dirty="0">
                <a:latin typeface="Calibri" panose="020F0502020204030204" pitchFamily="34" charset="0"/>
                <a:cs typeface="Arial" panose="020B0604020202020204" pitchFamily="34" charset="0"/>
                <a:sym typeface="Gill Sans" pitchFamily="1" charset="0"/>
              </a:rPr>
              <a:t>, FGD, </a:t>
            </a:r>
            <a:r>
              <a:rPr lang="en-US" altLang="en-US" sz="3600" dirty="0" err="1">
                <a:latin typeface="Calibri" panose="020F0502020204030204" pitchFamily="34" charset="0"/>
                <a:cs typeface="Arial" panose="020B0604020202020204" pitchFamily="34" charset="0"/>
                <a:sym typeface="Gill Sans" pitchFamily="1" charset="0"/>
              </a:rPr>
              <a:t>kajian</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bersama</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komunitas</a:t>
            </a:r>
            <a:r>
              <a:rPr lang="en-US" altLang="en-US" sz="3600" dirty="0">
                <a:latin typeface="Calibri" panose="020F0502020204030204" pitchFamily="34" charset="0"/>
                <a:cs typeface="Arial" panose="020B0604020202020204" pitchFamily="34" charset="0"/>
                <a:sym typeface="Gill Sans" pitchFamily="1" charset="0"/>
              </a:rPr>
              <a:t> yang </a:t>
            </a:r>
            <a:r>
              <a:rPr lang="en-US" altLang="en-US" sz="3600" dirty="0" err="1">
                <a:latin typeface="Calibri" panose="020F0502020204030204" pitchFamily="34" charset="0"/>
                <a:cs typeface="Arial" panose="020B0604020202020204" pitchFamily="34" charset="0"/>
                <a:sym typeface="Gill Sans" pitchFamily="1" charset="0"/>
              </a:rPr>
              <a:t>objeknya</a:t>
            </a:r>
            <a:r>
              <a:rPr lang="en-US" altLang="en-US" sz="3600" dirty="0">
                <a:latin typeface="Calibri" panose="020F0502020204030204" pitchFamily="34" charset="0"/>
                <a:cs typeface="Arial" panose="020B0604020202020204" pitchFamily="34" charset="0"/>
                <a:sym typeface="Gill Sans" pitchFamily="1" charset="0"/>
              </a:rPr>
              <a:t> di </a:t>
            </a:r>
            <a:r>
              <a:rPr lang="en-US" altLang="en-US" sz="3600" dirty="0" err="1">
                <a:latin typeface="Calibri" panose="020F0502020204030204" pitchFamily="34" charset="0"/>
                <a:cs typeface="Arial" panose="020B0604020202020204" pitchFamily="34" charset="0"/>
                <a:sym typeface="Gill Sans" pitchFamily="1" charset="0"/>
              </a:rPr>
              <a:t>luar</a:t>
            </a:r>
            <a:r>
              <a:rPr lang="en-US" altLang="en-US" sz="3600" dirty="0">
                <a:latin typeface="Calibri" panose="020F0502020204030204" pitchFamily="34" charset="0"/>
                <a:cs typeface="Arial" panose="020B0604020202020204" pitchFamily="34" charset="0"/>
                <a:sym typeface="Gill Sans" pitchFamily="1" charset="0"/>
              </a:rPr>
              <a:t> </a:t>
            </a:r>
            <a:r>
              <a:rPr lang="en-US" altLang="en-US" sz="3600" dirty="0" err="1">
                <a:latin typeface="Calibri" panose="020F0502020204030204" pitchFamily="34" charset="0"/>
                <a:cs typeface="Arial" panose="020B0604020202020204" pitchFamily="34" charset="0"/>
                <a:sym typeface="Gill Sans" pitchFamily="1" charset="0"/>
              </a:rPr>
              <a:t>negeri</a:t>
            </a:r>
            <a:r>
              <a:rPr lang="en-US" altLang="en-US" sz="3600" dirty="0">
                <a:latin typeface="Calibri" panose="020F0502020204030204" pitchFamily="34" charset="0"/>
                <a:cs typeface="Arial" panose="020B0604020202020204" pitchFamily="34" charset="0"/>
                <a:sym typeface="Gill Sans" pitchFamily="1" charset="0"/>
              </a:rPr>
              <a:t>.</a:t>
            </a:r>
          </a:p>
          <a:p>
            <a:pPr algn="ctr" eaLnBrk="1" hangingPunct="1">
              <a:defRPr/>
            </a:pPr>
            <a:endParaRPr lang="en-US" sz="4400" dirty="0">
              <a:latin typeface="Calibri" panose="020F0502020204030204" pitchFamily="34" charset="0"/>
              <a:ea typeface="ヒラギノ角ゴ ProN W3" pitchFamily="1" charset="-128"/>
              <a:cs typeface="Arial" panose="020B0604020202020204" pitchFamily="34" charset="0"/>
              <a:sym typeface="Gill Sans" pitchFamily="1" charset="0"/>
            </a:endParaRPr>
          </a:p>
          <a:p>
            <a:pPr algn="ctr" eaLnBrk="1" hangingPunct="1">
              <a:defRPr/>
            </a:pPr>
            <a:r>
              <a:rPr lang="en-US" sz="3200" dirty="0" err="1">
                <a:latin typeface="Calibri" panose="020F0502020204030204" pitchFamily="34" charset="0"/>
                <a:ea typeface="ヒラギノ角ゴ ProN W3" pitchFamily="1" charset="-128"/>
                <a:sym typeface="Gill Sans" pitchFamily="1" charset="0"/>
              </a:rPr>
              <a:t>Maks</a:t>
            </a:r>
            <a:r>
              <a:rPr lang="en-US" sz="3200" dirty="0">
                <a:latin typeface="Calibri" panose="020F0502020204030204" pitchFamily="34" charset="0"/>
                <a:ea typeface="ヒラギノ角ゴ ProN W3" pitchFamily="1" charset="-128"/>
                <a:sym typeface="Gill Sans" pitchFamily="1" charset="0"/>
              </a:rPr>
              <a:t>. 650 </a:t>
            </a:r>
            <a:r>
              <a:rPr lang="en-US" sz="3200" dirty="0" err="1">
                <a:latin typeface="Calibri" panose="020F0502020204030204" pitchFamily="34" charset="0"/>
                <a:ea typeface="ヒラギノ角ゴ ProN W3" pitchFamily="1" charset="-128"/>
                <a:sym typeface="Gill Sans" pitchFamily="1" charset="0"/>
              </a:rPr>
              <a:t>juta</a:t>
            </a:r>
            <a:r>
              <a:rPr lang="en-US" sz="3200" dirty="0">
                <a:latin typeface="Calibri" panose="020F0502020204030204" pitchFamily="34" charset="0"/>
                <a:ea typeface="ヒラギノ角ゴ ProN W3" pitchFamily="1" charset="-128"/>
                <a:sym typeface="Gill Sans" pitchFamily="1" charset="0"/>
              </a:rPr>
              <a:t>, </a:t>
            </a:r>
            <a:r>
              <a:rPr lang="en-US" sz="3200" dirty="0" err="1">
                <a:latin typeface="Calibri" panose="020F0502020204030204" pitchFamily="34" charset="0"/>
                <a:ea typeface="ヒラギノ角ゴ ProN W3" pitchFamily="1" charset="-128"/>
                <a:sym typeface="Gill Sans" pitchFamily="1" charset="0"/>
              </a:rPr>
              <a:t>disesuaikan</a:t>
            </a:r>
            <a:r>
              <a:rPr lang="en-US" sz="3200" dirty="0">
                <a:latin typeface="Calibri" panose="020F0502020204030204" pitchFamily="34" charset="0"/>
                <a:ea typeface="ヒラギノ角ゴ ProN W3" pitchFamily="1" charset="-128"/>
                <a:sym typeface="Gill Sans" pitchFamily="1" charset="0"/>
              </a:rPr>
              <a:t> </a:t>
            </a:r>
            <a:r>
              <a:rPr lang="en-US" sz="3200" dirty="0" err="1">
                <a:latin typeface="Calibri" panose="020F0502020204030204" pitchFamily="34" charset="0"/>
                <a:ea typeface="ヒラギノ角ゴ ProN W3" pitchFamily="1" charset="-128"/>
                <a:sym typeface="Gill Sans" pitchFamily="1" charset="0"/>
              </a:rPr>
              <a:t>dengan</a:t>
            </a:r>
            <a:r>
              <a:rPr lang="en-US" sz="3200" dirty="0">
                <a:latin typeface="Calibri" panose="020F0502020204030204" pitchFamily="34" charset="0"/>
                <a:ea typeface="ヒラギノ角ゴ ProN W3" pitchFamily="1" charset="-128"/>
                <a:sym typeface="Gill Sans" pitchFamily="1" charset="0"/>
              </a:rPr>
              <a:t> dana </a:t>
            </a:r>
            <a:r>
              <a:rPr lang="en-US" sz="3200" dirty="0" err="1">
                <a:latin typeface="Calibri" panose="020F0502020204030204" pitchFamily="34" charset="0"/>
                <a:ea typeface="ヒラギノ角ゴ ProN W3" pitchFamily="1" charset="-128"/>
                <a:sym typeface="Gill Sans" pitchFamily="1" charset="0"/>
              </a:rPr>
              <a:t>maks</a:t>
            </a:r>
            <a:r>
              <a:rPr lang="en-US" sz="3200" dirty="0">
                <a:latin typeface="Calibri" panose="020F0502020204030204" pitchFamily="34" charset="0"/>
                <a:ea typeface="ヒラギノ角ゴ ProN W3" pitchFamily="1" charset="-128"/>
                <a:sym typeface="Gill Sans" pitchFamily="1" charset="0"/>
              </a:rPr>
              <a:t> </a:t>
            </a:r>
            <a:r>
              <a:rPr lang="en-US" sz="3200" dirty="0" err="1">
                <a:latin typeface="Calibri" panose="020F0502020204030204" pitchFamily="34" charset="0"/>
                <a:ea typeface="ヒラギノ角ゴ ProN W3" pitchFamily="1" charset="-128"/>
                <a:sym typeface="Gill Sans" pitchFamily="1" charset="0"/>
              </a:rPr>
              <a:t>pada</a:t>
            </a:r>
            <a:r>
              <a:rPr lang="en-US" sz="3200" dirty="0">
                <a:latin typeface="Calibri" panose="020F0502020204030204" pitchFamily="34" charset="0"/>
                <a:ea typeface="ヒラギノ角ゴ ProN W3" pitchFamily="1" charset="-128"/>
                <a:sym typeface="Gill Sans" pitchFamily="1" charset="0"/>
              </a:rPr>
              <a:t> </a:t>
            </a:r>
            <a:r>
              <a:rPr lang="en-US" sz="3200" dirty="0" err="1">
                <a:latin typeface="Calibri" panose="020F0502020204030204" pitchFamily="34" charset="0"/>
                <a:ea typeface="ヒラギノ角ゴ ProN W3" pitchFamily="1" charset="-128"/>
                <a:sym typeface="Gill Sans" pitchFamily="1" charset="0"/>
              </a:rPr>
              <a:t>skema</a:t>
            </a:r>
            <a:r>
              <a:rPr lang="en-US" sz="3200" dirty="0">
                <a:latin typeface="Calibri" panose="020F0502020204030204" pitchFamily="34" charset="0"/>
                <a:ea typeface="ヒラギノ角ゴ ProN W3" pitchFamily="1" charset="-128"/>
                <a:sym typeface="Gill Sans" pitchFamily="1" charset="0"/>
              </a:rPr>
              <a:t> DRPM yang </a:t>
            </a:r>
            <a:r>
              <a:rPr lang="en-US" sz="3200" dirty="0" err="1">
                <a:latin typeface="Calibri" panose="020F0502020204030204" pitchFamily="34" charset="0"/>
                <a:ea typeface="ヒラギノ角ゴ ProN W3" pitchFamily="1" charset="-128"/>
                <a:sym typeface="Gill Sans" pitchFamily="1" charset="0"/>
              </a:rPr>
              <a:t>digunakan</a:t>
            </a:r>
            <a:endParaRPr lang="en-US" sz="3200" dirty="0">
              <a:latin typeface="Calibri" panose="020F0502020204030204" pitchFamily="34" charset="0"/>
              <a:ea typeface="ヒラギノ角ゴ ProN W3" pitchFamily="1" charset="-128"/>
              <a:sym typeface="Gill Sans" pitchFamily="1" charset="0"/>
            </a:endParaRPr>
          </a:p>
          <a:p>
            <a:pPr algn="ctr" eaLnBrk="1" hangingPunct="1">
              <a:defRPr/>
            </a:pPr>
            <a:r>
              <a:rPr lang="en-US" sz="3200" dirty="0" err="1">
                <a:latin typeface="Calibri" panose="020F0502020204030204" pitchFamily="34" charset="0"/>
                <a:ea typeface="ヒラギノ角ゴ ProN W3" pitchFamily="1" charset="-128"/>
                <a:sym typeface="Gill Sans" pitchFamily="1" charset="0"/>
              </a:rPr>
              <a:t>Luaran</a:t>
            </a:r>
            <a:r>
              <a:rPr lang="en-US" sz="3200" dirty="0">
                <a:latin typeface="Calibri" panose="020F0502020204030204" pitchFamily="34" charset="0"/>
                <a:ea typeface="ヒラギノ角ゴ ProN W3" pitchFamily="1" charset="-128"/>
                <a:sym typeface="Gill Sans" pitchFamily="1" charset="0"/>
              </a:rPr>
              <a:t>: </a:t>
            </a:r>
            <a:r>
              <a:rPr lang="en-US" sz="3200" dirty="0" err="1">
                <a:latin typeface="Calibri" panose="020F0502020204030204" pitchFamily="34" charset="0"/>
                <a:ea typeface="ヒラギノ角ゴ ProN W3" pitchFamily="1" charset="-128"/>
                <a:sym typeface="Gill Sans" pitchFamily="1" charset="0"/>
              </a:rPr>
              <a:t>Laporan</a:t>
            </a:r>
            <a:r>
              <a:rPr lang="en-US" sz="3200" dirty="0">
                <a:latin typeface="Calibri" panose="020F0502020204030204" pitchFamily="34" charset="0"/>
                <a:ea typeface="ヒラギノ角ゴ ProN W3" pitchFamily="1" charset="-128"/>
                <a:sym typeface="Gill Sans" pitchFamily="1" charset="0"/>
              </a:rPr>
              <a:t> </a:t>
            </a:r>
            <a:r>
              <a:rPr lang="en-US" sz="3200" dirty="0" err="1">
                <a:latin typeface="Calibri" panose="020F0502020204030204" pitchFamily="34" charset="0"/>
                <a:ea typeface="ヒラギノ角ゴ ProN W3" pitchFamily="1" charset="-128"/>
                <a:sym typeface="Gill Sans" pitchFamily="1" charset="0"/>
              </a:rPr>
              <a:t>penelitian</a:t>
            </a:r>
            <a:endParaRPr lang="en-US" sz="3200" dirty="0">
              <a:latin typeface="Calibri" panose="020F0502020204030204" pitchFamily="34" charset="0"/>
              <a:ea typeface="ヒラギノ角ゴ ProN W3" pitchFamily="1" charset="-128"/>
              <a:sym typeface="Gill Sans" pitchFamily="1" charset="0"/>
            </a:endParaRPr>
          </a:p>
          <a:p>
            <a:pPr algn="ctr" eaLnBrk="1" hangingPunct="1">
              <a:defRPr/>
            </a:pPr>
            <a:endParaRPr lang="id-ID" sz="4400" dirty="0">
              <a:latin typeface="Gill Sans" pitchFamily="1" charset="0"/>
              <a:ea typeface="ヒラギノ角ゴ ProN W3" pitchFamily="1" charset="-128"/>
              <a:sym typeface="Gill Sans" pitchFamily="1" charset="0"/>
            </a:endParaRPr>
          </a:p>
        </p:txBody>
      </p:sp>
      <p:sp>
        <p:nvSpPr>
          <p:cNvPr id="4" name="Slide Number Placeholder 3"/>
          <p:cNvSpPr>
            <a:spLocks noGrp="1"/>
          </p:cNvSpPr>
          <p:nvPr>
            <p:ph type="sldNum" sz="quarter" idx="10"/>
          </p:nvPr>
        </p:nvSpPr>
        <p:spPr/>
        <p:txBody>
          <a:bodyPr/>
          <a:lstStyle/>
          <a:p>
            <a:fld id="{496A9C3C-3919-4E99-B2A7-86714BC3244A}" type="slidenum">
              <a:rPr lang="en-US" smtClean="0"/>
              <a:pPr/>
              <a:t>79</a:t>
            </a:fld>
            <a:endParaRPr lang="en-US" dirty="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ctrTitle"/>
          </p:nvPr>
        </p:nvSpPr>
        <p:spPr>
          <a:xfrm>
            <a:off x="3189288" y="915988"/>
            <a:ext cx="8408987" cy="1081087"/>
          </a:xfrm>
          <a:solidFill>
            <a:schemeClr val="bg1">
              <a:lumMod val="95000"/>
            </a:schemeClr>
          </a:solidFill>
        </p:spPr>
        <p:txBody>
          <a:bodyPr/>
          <a:lstStyle/>
          <a:p>
            <a:pPr>
              <a:defRPr/>
            </a:pPr>
            <a:r>
              <a:rPr lang="en-US" altLang="en-US" sz="4800" dirty="0" err="1" smtClean="0"/>
              <a:t>Skema</a:t>
            </a:r>
            <a:r>
              <a:rPr lang="en-US" altLang="en-US" sz="4800" dirty="0" smtClean="0"/>
              <a:t> </a:t>
            </a:r>
            <a:r>
              <a:rPr lang="en-US" altLang="en-US" sz="4800" dirty="0" err="1" smtClean="0"/>
              <a:t>Penelitian</a:t>
            </a:r>
            <a:r>
              <a:rPr lang="en-US" altLang="en-US" sz="4800" dirty="0" smtClean="0"/>
              <a:t> 2017</a:t>
            </a:r>
          </a:p>
        </p:txBody>
      </p:sp>
      <p:sp>
        <p:nvSpPr>
          <p:cNvPr id="3" name="Subtitle 2"/>
          <p:cNvSpPr>
            <a:spLocks noGrp="1"/>
          </p:cNvSpPr>
          <p:nvPr>
            <p:ph type="subTitle" idx="4294967295"/>
          </p:nvPr>
        </p:nvSpPr>
        <p:spPr>
          <a:xfrm>
            <a:off x="741363" y="2212975"/>
            <a:ext cx="11593512" cy="6840538"/>
          </a:xfrm>
        </p:spPr>
        <p:txBody>
          <a:bodyPr/>
          <a:lstStyle/>
          <a:p>
            <a:pPr algn="l">
              <a:spcBef>
                <a:spcPts val="0"/>
              </a:spcBef>
              <a:buSzPct val="100000"/>
              <a:defRPr/>
            </a:pPr>
            <a:endParaRPr lang="en-US" altLang="en-US" sz="4000" dirty="0">
              <a:latin typeface="Calibri" panose="020F0502020204030204" pitchFamily="34" charset="0"/>
              <a:cs typeface="Arial" panose="020B0604020202020204" pitchFamily="34" charset="0"/>
              <a:sym typeface="Gill Sans" pitchFamily="1" charset="0"/>
            </a:endParaRPr>
          </a:p>
          <a:p>
            <a:pPr marL="571500" indent="-571500" algn="l">
              <a:spcBef>
                <a:spcPts val="0"/>
              </a:spcBef>
              <a:buSzPct val="100000"/>
              <a:buFont typeface="Wingdings" panose="05000000000000000000" pitchFamily="2" charset="2"/>
              <a:buChar char="§"/>
              <a:defRPr/>
            </a:pPr>
            <a:endParaRPr lang="en-US" altLang="en-US" sz="4000" dirty="0">
              <a:latin typeface="Calibri" panose="020F0502020204030204" pitchFamily="34" charset="0"/>
              <a:cs typeface="Arial" panose="020B0604020202020204" pitchFamily="34" charset="0"/>
              <a:sym typeface="Gill Sans" pitchFamily="1" charset="0"/>
            </a:endParaRPr>
          </a:p>
          <a:p>
            <a:pPr marL="571500" indent="-571500" algn="l">
              <a:spcBef>
                <a:spcPts val="0"/>
              </a:spcBef>
              <a:buSzPct val="100000"/>
              <a:buFont typeface="Wingdings" panose="05000000000000000000" pitchFamily="2" charset="2"/>
              <a:buChar char="§"/>
              <a:defRPr/>
            </a:pPr>
            <a:endParaRPr lang="en-US" altLang="en-US" sz="4000" dirty="0">
              <a:latin typeface="Calibri" panose="020F0502020204030204" pitchFamily="34" charset="0"/>
              <a:cs typeface="Arial" panose="020B0604020202020204" pitchFamily="34" charset="0"/>
              <a:sym typeface="Gill Sans" pitchFamily="1" charset="0"/>
            </a:endParaRPr>
          </a:p>
          <a:p>
            <a:pPr marL="506412" lvl="1" algn="l">
              <a:spcBef>
                <a:spcPts val="0"/>
              </a:spcBef>
              <a:buSzPct val="100000"/>
              <a:defRPr/>
            </a:pPr>
            <a:endParaRPr lang="en-US" altLang="en-US" sz="4000" dirty="0">
              <a:latin typeface="Calibri" panose="020F0502020204030204" pitchFamily="34" charset="0"/>
              <a:cs typeface="Arial" panose="020B0604020202020204" pitchFamily="34" charset="0"/>
              <a:sym typeface="Gill Sans" pitchFamily="1" charset="0"/>
            </a:endParaRPr>
          </a:p>
          <a:p>
            <a:pPr marL="1028700" lvl="1" indent="-522288" algn="l">
              <a:spcBef>
                <a:spcPts val="0"/>
              </a:spcBef>
              <a:buSzPct val="100000"/>
              <a:buFont typeface="Wingdings" panose="05000000000000000000" pitchFamily="2" charset="2"/>
              <a:buChar char="§"/>
              <a:defRPr/>
            </a:pPr>
            <a:endParaRPr lang="en-US" altLang="en-US" sz="4000" dirty="0">
              <a:latin typeface="Calibri" panose="020F0502020204030204" pitchFamily="34" charset="0"/>
              <a:cs typeface="Arial" panose="020B0604020202020204" pitchFamily="34" charset="0"/>
              <a:sym typeface="Gill Sans" pitchFamily="1" charset="0"/>
            </a:endParaRPr>
          </a:p>
          <a:p>
            <a:pPr marL="571500" indent="-571500" algn="l">
              <a:spcBef>
                <a:spcPts val="0"/>
              </a:spcBef>
              <a:buSzPct val="100000"/>
              <a:buFont typeface="Arial" panose="020B0604020202020204" pitchFamily="34" charset="0"/>
              <a:buChar char="•"/>
              <a:defRPr/>
            </a:pPr>
            <a:endParaRPr lang="en-US" altLang="en-US" sz="4000" dirty="0">
              <a:latin typeface="Calibri" panose="020F0502020204030204" pitchFamily="34" charset="0"/>
              <a:cs typeface="Arial" panose="020B0604020202020204" pitchFamily="34" charset="0"/>
              <a:sym typeface="Gill Sans" pitchFamily="1" charset="0"/>
            </a:endParaRPr>
          </a:p>
          <a:p>
            <a:pPr algn="l">
              <a:buSzPct val="100000"/>
              <a:defRPr/>
            </a:pPr>
            <a:endParaRPr lang="en-US" altLang="en-US" sz="4000" dirty="0">
              <a:latin typeface="Calibri" panose="020F0502020204030204" pitchFamily="34" charset="0"/>
              <a:cs typeface="Arial" panose="020B0604020202020204" pitchFamily="34" charset="0"/>
              <a:sym typeface="Gill Sans" pitchFamily="1" charset="0"/>
            </a:endParaRPr>
          </a:p>
          <a:p>
            <a:pPr algn="l">
              <a:spcBef>
                <a:spcPts val="0"/>
              </a:spcBef>
              <a:buSzPct val="100000"/>
              <a:defRPr/>
            </a:pPr>
            <a:endParaRPr lang="en-US" altLang="en-US" sz="4000" dirty="0">
              <a:latin typeface="Calibri" panose="020F0502020204030204" pitchFamily="34" charset="0"/>
              <a:cs typeface="Arial" panose="020B0604020202020204" pitchFamily="34" charset="0"/>
              <a:sym typeface="Gill Sans" pitchFamily="1" charset="0"/>
            </a:endParaRPr>
          </a:p>
          <a:p>
            <a:pPr marL="514350" indent="-514350" algn="l">
              <a:buFont typeface="Arial" panose="020B0604020202020204" pitchFamily="34" charset="0"/>
              <a:buChar char="•"/>
              <a:defRPr/>
            </a:pPr>
            <a:endParaRPr lang="en-US" sz="4000" dirty="0">
              <a:latin typeface="Calibri" panose="020F0502020204030204" pitchFamily="34" charset="0"/>
              <a:cs typeface="Arial" panose="020B0604020202020204" pitchFamily="34" charset="0"/>
              <a:sym typeface="Gill Sans" pitchFamily="1" charset="0"/>
            </a:endParaRPr>
          </a:p>
          <a:p>
            <a:pPr marL="457200" indent="-457200" algn="l">
              <a:buFont typeface="Arial" panose="020B0604020202020204" pitchFamily="34" charset="0"/>
              <a:buChar char="•"/>
              <a:defRPr/>
            </a:pPr>
            <a:endParaRPr lang="en-US" sz="4000" dirty="0">
              <a:latin typeface="Calibri" panose="020F0502020204030204" pitchFamily="34" charset="0"/>
              <a:cs typeface="Arial" panose="020B0604020202020204" pitchFamily="34" charset="0"/>
              <a:sym typeface="Gill Sans" pitchFamily="1" charset="0"/>
            </a:endParaRPr>
          </a:p>
          <a:p>
            <a:pPr marL="457200" indent="-457200" algn="l">
              <a:buFont typeface="Arial" panose="020B0604020202020204" pitchFamily="34" charset="0"/>
              <a:buChar char="•"/>
              <a:defRPr/>
            </a:pPr>
            <a:endParaRPr lang="en-US" sz="4000" dirty="0">
              <a:latin typeface="Calibri" panose="020F0502020204030204" pitchFamily="34" charset="0"/>
              <a:cs typeface="Arial" panose="020B0604020202020204" pitchFamily="34" charset="0"/>
              <a:sym typeface="Gill Sans" pitchFamily="1" charset="0"/>
            </a:endParaRPr>
          </a:p>
        </p:txBody>
      </p:sp>
      <p:graphicFrame>
        <p:nvGraphicFramePr>
          <p:cNvPr id="2" name="Table 1"/>
          <p:cNvGraphicFramePr>
            <a:graphicFrameLocks noGrp="1"/>
          </p:cNvGraphicFramePr>
          <p:nvPr/>
        </p:nvGraphicFramePr>
        <p:xfrm>
          <a:off x="741363" y="2222500"/>
          <a:ext cx="12096750" cy="7254875"/>
        </p:xfrm>
        <a:graphic>
          <a:graphicData uri="http://schemas.openxmlformats.org/drawingml/2006/table">
            <a:tbl>
              <a:tblPr firstRow="1" bandRow="1">
                <a:tableStyleId>{793D81CF-94F2-401A-BA57-92F5A7B2D0C5}</a:tableStyleId>
              </a:tblPr>
              <a:tblGrid>
                <a:gridCol w="9072563">
                  <a:extLst>
                    <a:ext uri="{9D8B030D-6E8A-4147-A177-3AD203B41FA5}"/>
                  </a:extLst>
                </a:gridCol>
                <a:gridCol w="1296080">
                  <a:extLst>
                    <a:ext uri="{9D8B030D-6E8A-4147-A177-3AD203B41FA5}"/>
                  </a:extLst>
                </a:gridCol>
                <a:gridCol w="1728107">
                  <a:extLst>
                    <a:ext uri="{9D8B030D-6E8A-4147-A177-3AD203B41FA5}"/>
                  </a:extLst>
                </a:gridCol>
              </a:tblGrid>
              <a:tr h="701099">
                <a:tc>
                  <a:txBody>
                    <a:bodyPr/>
                    <a:lstStyle/>
                    <a:p>
                      <a:pPr algn="ctr"/>
                      <a:r>
                        <a:rPr lang="en-US" sz="4000" dirty="0" err="1"/>
                        <a:t>Skema</a:t>
                      </a:r>
                      <a:r>
                        <a:rPr lang="en-US" sz="4000" dirty="0"/>
                        <a:t> </a:t>
                      </a:r>
                      <a:r>
                        <a:rPr lang="en-US" sz="4000" dirty="0" err="1"/>
                        <a:t>Penelitian</a:t>
                      </a:r>
                      <a:endParaRPr lang="en-US" sz="4000" dirty="0">
                        <a:solidFill>
                          <a:schemeClr val="tx1"/>
                        </a:solidFill>
                      </a:endParaRPr>
                    </a:p>
                  </a:txBody>
                  <a:tcPr marL="91436" marR="91436" marT="45721" marB="45721"/>
                </a:tc>
                <a:tc>
                  <a:txBody>
                    <a:bodyPr/>
                    <a:lstStyle/>
                    <a:p>
                      <a:pPr algn="ctr"/>
                      <a:r>
                        <a:rPr lang="en-US" sz="4000" dirty="0"/>
                        <a:t>UT</a:t>
                      </a:r>
                      <a:endParaRPr lang="en-US" sz="4000" dirty="0">
                        <a:solidFill>
                          <a:schemeClr val="tx1"/>
                        </a:solidFill>
                      </a:endParaRPr>
                    </a:p>
                  </a:txBody>
                  <a:tcPr marL="91436" marR="91436" marT="45721" marB="45721"/>
                </a:tc>
                <a:tc>
                  <a:txBody>
                    <a:bodyPr/>
                    <a:lstStyle/>
                    <a:p>
                      <a:pPr algn="ctr"/>
                      <a:r>
                        <a:rPr lang="en-US" sz="4000" dirty="0"/>
                        <a:t>DRPM</a:t>
                      </a:r>
                      <a:endParaRPr lang="en-US" sz="4000" dirty="0">
                        <a:solidFill>
                          <a:schemeClr val="tx1"/>
                        </a:solidFill>
                      </a:endParaRPr>
                    </a:p>
                  </a:txBody>
                  <a:tcPr marL="91436" marR="91436" marT="45721" marB="45721"/>
                </a:tc>
                <a:extLst>
                  <a:ext uri="{0D108BD9-81ED-4DB2-BD59-A6C34878D82A}"/>
                </a:extLst>
              </a:tr>
              <a:tr h="701099">
                <a:tc>
                  <a:txBody>
                    <a:bodyPr/>
                    <a:lstStyle/>
                    <a:p>
                      <a:pPr algn="l"/>
                      <a:r>
                        <a:rPr lang="en-US" sz="4000" dirty="0" err="1">
                          <a:effectLst>
                            <a:outerShdw blurRad="38100" dist="38100" dir="2700000" algn="tl">
                              <a:srgbClr val="000000">
                                <a:alpha val="43137"/>
                              </a:srgbClr>
                            </a:outerShdw>
                          </a:effectLst>
                        </a:rPr>
                        <a:t>Penelitian</a:t>
                      </a:r>
                      <a:r>
                        <a:rPr lang="en-US" sz="4000" dirty="0">
                          <a:effectLst>
                            <a:outerShdw blurRad="38100" dist="38100" dir="2700000" algn="tl">
                              <a:srgbClr val="000000">
                                <a:alpha val="43137"/>
                              </a:srgbClr>
                            </a:outerShdw>
                          </a:effectLst>
                        </a:rPr>
                        <a:t> </a:t>
                      </a:r>
                      <a:r>
                        <a:rPr lang="en-US" sz="4000" dirty="0" err="1">
                          <a:effectLst>
                            <a:outerShdw blurRad="38100" dist="38100" dir="2700000" algn="tl">
                              <a:srgbClr val="000000">
                                <a:alpha val="43137"/>
                              </a:srgbClr>
                            </a:outerShdw>
                          </a:effectLst>
                        </a:rPr>
                        <a:t>Terapan</a:t>
                      </a:r>
                      <a:endParaRPr lang="en-US" sz="4000" b="1" dirty="0">
                        <a:solidFill>
                          <a:schemeClr val="tx1"/>
                        </a:solidFill>
                        <a:effectLst>
                          <a:outerShdw blurRad="38100" dist="38100" dir="2700000" algn="tl">
                            <a:srgbClr val="000000">
                              <a:alpha val="43137"/>
                            </a:srgbClr>
                          </a:outerShdw>
                        </a:effectLst>
                      </a:endParaRPr>
                    </a:p>
                  </a:txBody>
                  <a:tcPr marL="91436" marR="91436" marT="45721" marB="45721"/>
                </a:tc>
                <a:tc>
                  <a:txBody>
                    <a:bodyPr/>
                    <a:lstStyle/>
                    <a:p>
                      <a:pPr algn="ctr"/>
                      <a:endParaRPr lang="en-US" sz="4000" dirty="0">
                        <a:solidFill>
                          <a:schemeClr val="tx1"/>
                        </a:solidFill>
                      </a:endParaRPr>
                    </a:p>
                  </a:txBody>
                  <a:tcPr marL="91436" marR="91436" marT="45721" marB="45721"/>
                </a:tc>
                <a:tc>
                  <a:txBody>
                    <a:bodyPr/>
                    <a:lstStyle/>
                    <a:p>
                      <a:pPr algn="ctr"/>
                      <a:endParaRPr lang="en-US" sz="4000" dirty="0">
                        <a:solidFill>
                          <a:schemeClr val="tx1"/>
                        </a:solidFill>
                      </a:endParaRPr>
                    </a:p>
                  </a:txBody>
                  <a:tcPr marL="91436" marR="91436" marT="45721" marB="45721"/>
                </a:tc>
                <a:extLst>
                  <a:ext uri="{0D108BD9-81ED-4DB2-BD59-A6C34878D82A}"/>
                </a:extLst>
              </a:tr>
              <a:tr h="1920412">
                <a:tc>
                  <a:txBody>
                    <a:bodyPr/>
                    <a:lstStyle/>
                    <a:p>
                      <a:pPr marL="514350" indent="-514350" algn="l"/>
                      <a:r>
                        <a:rPr lang="en-US" sz="4000" dirty="0" smtClean="0"/>
                        <a:t>5. Masterplan </a:t>
                      </a:r>
                      <a:r>
                        <a:rPr lang="en-US" sz="4000" dirty="0" err="1"/>
                        <a:t>Percepatan</a:t>
                      </a:r>
                      <a:r>
                        <a:rPr lang="en-US" sz="4000" dirty="0"/>
                        <a:t> </a:t>
                      </a:r>
                      <a:r>
                        <a:rPr lang="en-US" sz="4000" dirty="0" err="1"/>
                        <a:t>dan</a:t>
                      </a:r>
                      <a:r>
                        <a:rPr lang="en-US" sz="4000" dirty="0"/>
                        <a:t> </a:t>
                      </a:r>
                      <a:r>
                        <a:rPr lang="en-US" sz="4000" dirty="0" err="1"/>
                        <a:t>Perluasan</a:t>
                      </a:r>
                      <a:r>
                        <a:rPr lang="en-US" sz="4000" dirty="0"/>
                        <a:t> Pembangunan </a:t>
                      </a:r>
                      <a:r>
                        <a:rPr lang="en-US" sz="4000" dirty="0" err="1"/>
                        <a:t>Ekonomi</a:t>
                      </a:r>
                      <a:r>
                        <a:rPr lang="en-US" sz="4000" dirty="0"/>
                        <a:t> (MP3EI)</a:t>
                      </a:r>
                      <a:endParaRPr lang="en-US" sz="4000" dirty="0">
                        <a:solidFill>
                          <a:schemeClr val="tx1"/>
                        </a:solidFill>
                      </a:endParaRPr>
                    </a:p>
                  </a:txBody>
                  <a:tcPr marL="91436" marR="91436" marT="45721" marB="45721"/>
                </a:tc>
                <a:tc>
                  <a:txBody>
                    <a:bodyPr/>
                    <a:lstStyle/>
                    <a:p>
                      <a:pPr algn="ctr"/>
                      <a:r>
                        <a:rPr lang="en-US" sz="4000" dirty="0"/>
                        <a:t>-</a:t>
                      </a:r>
                      <a:endParaRPr lang="en-US" sz="4000" dirty="0">
                        <a:solidFill>
                          <a:schemeClr val="tx1"/>
                        </a:solidFill>
                      </a:endParaRPr>
                    </a:p>
                  </a:txBody>
                  <a:tcPr marL="91436" marR="91436" marT="45721" marB="45721"/>
                </a:tc>
                <a:tc>
                  <a:txBody>
                    <a:bodyPr/>
                    <a:lstStyle/>
                    <a:p>
                      <a:pPr algn="ctr"/>
                      <a:r>
                        <a:rPr lang="en-US" sz="4000" dirty="0"/>
                        <a:t>V</a:t>
                      </a:r>
                      <a:endParaRPr lang="en-US" sz="4000" dirty="0">
                        <a:solidFill>
                          <a:schemeClr val="tx1"/>
                        </a:solidFill>
                      </a:endParaRPr>
                    </a:p>
                  </a:txBody>
                  <a:tcPr marL="91436" marR="91436" marT="45721" marB="45721"/>
                </a:tc>
                <a:extLst>
                  <a:ext uri="{0D108BD9-81ED-4DB2-BD59-A6C34878D82A}"/>
                </a:extLst>
              </a:tr>
              <a:tr h="1310755">
                <a:tc>
                  <a:txBody>
                    <a:bodyPr/>
                    <a:lstStyle/>
                    <a:p>
                      <a:pPr marL="571500" indent="-571500" algn="l"/>
                      <a:r>
                        <a:rPr lang="en-US" sz="4000" dirty="0" smtClean="0"/>
                        <a:t>6. </a:t>
                      </a:r>
                      <a:r>
                        <a:rPr lang="en-US" sz="4000" dirty="0" err="1" smtClean="0"/>
                        <a:t>Penelitian</a:t>
                      </a:r>
                      <a:r>
                        <a:rPr lang="en-US" sz="4000" dirty="0" smtClean="0"/>
                        <a:t> </a:t>
                      </a:r>
                      <a:r>
                        <a:rPr lang="en-US" sz="4000" dirty="0" err="1"/>
                        <a:t>Unggulan</a:t>
                      </a:r>
                      <a:r>
                        <a:rPr lang="en-US" sz="4000" dirty="0"/>
                        <a:t> </a:t>
                      </a:r>
                      <a:r>
                        <a:rPr lang="en-US" sz="4000" dirty="0" err="1"/>
                        <a:t>Perguruan</a:t>
                      </a:r>
                      <a:r>
                        <a:rPr lang="en-US" sz="4000" dirty="0"/>
                        <a:t> Tinggi (PUPT)</a:t>
                      </a:r>
                      <a:endParaRPr lang="en-US" sz="4000" dirty="0">
                        <a:solidFill>
                          <a:schemeClr val="tx1"/>
                        </a:solidFill>
                      </a:endParaRPr>
                    </a:p>
                  </a:txBody>
                  <a:tcPr marL="91436" marR="91436" marT="45721" marB="45721"/>
                </a:tc>
                <a:tc>
                  <a:txBody>
                    <a:bodyPr/>
                    <a:lstStyle/>
                    <a:p>
                      <a:pPr algn="ctr"/>
                      <a:r>
                        <a:rPr lang="en-US" sz="4000" dirty="0"/>
                        <a:t>V</a:t>
                      </a:r>
                      <a:endParaRPr lang="en-US" sz="4000" dirty="0">
                        <a:solidFill>
                          <a:schemeClr val="tx1"/>
                        </a:solidFill>
                      </a:endParaRPr>
                    </a:p>
                  </a:txBody>
                  <a:tcPr marL="91436" marR="91436" marT="45721" marB="45721"/>
                </a:tc>
                <a:tc>
                  <a:txBody>
                    <a:bodyPr/>
                    <a:lstStyle/>
                    <a:p>
                      <a:pPr algn="ctr"/>
                      <a:r>
                        <a:rPr lang="en-US" sz="4000" dirty="0"/>
                        <a:t>V</a:t>
                      </a:r>
                      <a:endParaRPr lang="en-US" sz="4000" dirty="0">
                        <a:solidFill>
                          <a:schemeClr val="tx1"/>
                        </a:solidFill>
                      </a:endParaRPr>
                    </a:p>
                  </a:txBody>
                  <a:tcPr marL="91436" marR="91436" marT="45721" marB="45721"/>
                </a:tc>
                <a:extLst>
                  <a:ext uri="{0D108BD9-81ED-4DB2-BD59-A6C34878D82A}"/>
                </a:extLst>
              </a:tr>
              <a:tr h="1310755">
                <a:tc>
                  <a:txBody>
                    <a:bodyPr/>
                    <a:lstStyle/>
                    <a:p>
                      <a:pPr marL="457200" indent="-457200" algn="l"/>
                      <a:r>
                        <a:rPr lang="en-US" sz="4000" dirty="0" smtClean="0"/>
                        <a:t>7. </a:t>
                      </a:r>
                      <a:r>
                        <a:rPr lang="en-US" sz="4000" dirty="0" err="1" smtClean="0"/>
                        <a:t>Riset</a:t>
                      </a:r>
                      <a:r>
                        <a:rPr lang="en-US" sz="4000" dirty="0" smtClean="0"/>
                        <a:t> </a:t>
                      </a:r>
                      <a:r>
                        <a:rPr lang="en-US" sz="4000" dirty="0" err="1"/>
                        <a:t>Andalan</a:t>
                      </a:r>
                      <a:r>
                        <a:rPr lang="en-US" sz="4000" dirty="0"/>
                        <a:t> </a:t>
                      </a:r>
                      <a:r>
                        <a:rPr lang="en-US" sz="4000" dirty="0" err="1"/>
                        <a:t>Perguruan</a:t>
                      </a:r>
                      <a:r>
                        <a:rPr lang="en-US" sz="4000" dirty="0"/>
                        <a:t> Tinggi </a:t>
                      </a:r>
                      <a:r>
                        <a:rPr lang="en-US" sz="4000" dirty="0" err="1"/>
                        <a:t>dan</a:t>
                      </a:r>
                      <a:r>
                        <a:rPr lang="en-US" sz="4000" dirty="0"/>
                        <a:t> </a:t>
                      </a:r>
                      <a:r>
                        <a:rPr lang="en-US" sz="4000" dirty="0" err="1"/>
                        <a:t>Industri</a:t>
                      </a:r>
                      <a:r>
                        <a:rPr lang="en-US" sz="4000" dirty="0"/>
                        <a:t> (RAPID)</a:t>
                      </a:r>
                      <a:endParaRPr lang="en-US" sz="4000" dirty="0">
                        <a:solidFill>
                          <a:schemeClr val="tx1"/>
                        </a:solidFill>
                      </a:endParaRPr>
                    </a:p>
                  </a:txBody>
                  <a:tcPr marL="91436" marR="91436" marT="45721" marB="45721"/>
                </a:tc>
                <a:tc>
                  <a:txBody>
                    <a:bodyPr/>
                    <a:lstStyle/>
                    <a:p>
                      <a:pPr algn="ctr"/>
                      <a:r>
                        <a:rPr lang="en-US" sz="4000" dirty="0"/>
                        <a:t>-</a:t>
                      </a:r>
                      <a:endParaRPr lang="en-US" sz="4000" dirty="0">
                        <a:solidFill>
                          <a:schemeClr val="tx1"/>
                        </a:solidFill>
                      </a:endParaRPr>
                    </a:p>
                  </a:txBody>
                  <a:tcPr marL="91436" marR="91436" marT="45721" marB="45721"/>
                </a:tc>
                <a:tc>
                  <a:txBody>
                    <a:bodyPr/>
                    <a:lstStyle/>
                    <a:p>
                      <a:pPr algn="ctr"/>
                      <a:r>
                        <a:rPr lang="en-US" sz="4000" dirty="0"/>
                        <a:t>V</a:t>
                      </a:r>
                      <a:endParaRPr lang="en-US" sz="4000" dirty="0">
                        <a:solidFill>
                          <a:schemeClr val="tx1"/>
                        </a:solidFill>
                      </a:endParaRPr>
                    </a:p>
                  </a:txBody>
                  <a:tcPr marL="91436" marR="91436" marT="45721" marB="45721"/>
                </a:tc>
                <a:extLst>
                  <a:ext uri="{0D108BD9-81ED-4DB2-BD59-A6C34878D82A}"/>
                </a:extLst>
              </a:tr>
              <a:tr h="1310755">
                <a:tc>
                  <a:txBody>
                    <a:bodyPr/>
                    <a:lstStyle/>
                    <a:p>
                      <a:pPr marL="514350" indent="-514350" algn="l"/>
                      <a:r>
                        <a:rPr lang="en-US" sz="4000" dirty="0" smtClean="0"/>
                        <a:t>8. </a:t>
                      </a:r>
                      <a:r>
                        <a:rPr lang="en-US" sz="4000" dirty="0" err="1" smtClean="0"/>
                        <a:t>Penelitian</a:t>
                      </a:r>
                      <a:r>
                        <a:rPr lang="en-US" sz="4000" dirty="0" smtClean="0"/>
                        <a:t> </a:t>
                      </a:r>
                      <a:r>
                        <a:rPr lang="en-US" sz="4000" dirty="0" err="1"/>
                        <a:t>Unggulan</a:t>
                      </a:r>
                      <a:r>
                        <a:rPr lang="en-US" sz="4000" dirty="0"/>
                        <a:t> </a:t>
                      </a:r>
                      <a:r>
                        <a:rPr lang="en-US" sz="4000" dirty="0" err="1"/>
                        <a:t>Strategis</a:t>
                      </a:r>
                      <a:r>
                        <a:rPr lang="en-US" sz="4000" dirty="0"/>
                        <a:t> Nasional (PUSNAS)</a:t>
                      </a:r>
                      <a:endParaRPr lang="en-US" sz="4000" dirty="0">
                        <a:solidFill>
                          <a:schemeClr val="tx1"/>
                        </a:solidFill>
                      </a:endParaRPr>
                    </a:p>
                  </a:txBody>
                  <a:tcPr marL="91436" marR="91436" marT="45721" marB="45721"/>
                </a:tc>
                <a:tc>
                  <a:txBody>
                    <a:bodyPr/>
                    <a:lstStyle/>
                    <a:p>
                      <a:pPr algn="ctr"/>
                      <a:r>
                        <a:rPr lang="en-US" sz="4000" dirty="0"/>
                        <a:t>-</a:t>
                      </a:r>
                      <a:endParaRPr lang="en-US" sz="4000" dirty="0">
                        <a:solidFill>
                          <a:schemeClr val="tx1"/>
                        </a:solidFill>
                      </a:endParaRPr>
                    </a:p>
                  </a:txBody>
                  <a:tcPr marL="91436" marR="91436" marT="45721" marB="45721"/>
                </a:tc>
                <a:tc>
                  <a:txBody>
                    <a:bodyPr/>
                    <a:lstStyle/>
                    <a:p>
                      <a:pPr algn="ctr"/>
                      <a:r>
                        <a:rPr lang="en-US" sz="4000" dirty="0"/>
                        <a:t>V</a:t>
                      </a:r>
                      <a:endParaRPr lang="en-US" sz="4000" dirty="0">
                        <a:solidFill>
                          <a:schemeClr val="tx1"/>
                        </a:solidFill>
                      </a:endParaRPr>
                    </a:p>
                  </a:txBody>
                  <a:tcPr marL="91436" marR="91436" marT="45721" marB="45721"/>
                </a:tc>
                <a:extLst>
                  <a:ext uri="{0D108BD9-81ED-4DB2-BD59-A6C34878D82A}"/>
                </a:extLst>
              </a:tr>
            </a:tbl>
          </a:graphicData>
        </a:graphic>
      </p:graphicFrame>
      <p:sp>
        <p:nvSpPr>
          <p:cNvPr id="6" name="Slide Number Placeholder 5"/>
          <p:cNvSpPr>
            <a:spLocks noGrp="1"/>
          </p:cNvSpPr>
          <p:nvPr>
            <p:ph type="sldNum" sz="quarter" idx="10"/>
          </p:nvPr>
        </p:nvSpPr>
        <p:spPr/>
        <p:txBody>
          <a:bodyPr/>
          <a:lstStyle/>
          <a:p>
            <a:fld id="{496A9C3C-3919-4E99-B2A7-86714BC3244A}" type="slidenum">
              <a:rPr lang="en-US" smtClean="0"/>
              <a:pPr/>
              <a:t>8</a:t>
            </a:fld>
            <a:endParaRPr lang="en-US"/>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p:cNvSpPr>
            <a:spLocks noGrp="1"/>
          </p:cNvSpPr>
          <p:nvPr>
            <p:ph type="title"/>
          </p:nvPr>
        </p:nvSpPr>
        <p:spPr>
          <a:xfrm>
            <a:off x="5781675" y="1104900"/>
            <a:ext cx="6505575" cy="1441450"/>
          </a:xfrm>
          <a:solidFill>
            <a:srgbClr val="FFD243"/>
          </a:solidFill>
        </p:spPr>
        <p:txBody>
          <a:bodyPr/>
          <a:lstStyle/>
          <a:p>
            <a:pPr algn="r"/>
            <a:r>
              <a:rPr lang="en-US" altLang="en-US" sz="4800" smtClean="0"/>
              <a:t>SBK Riset Terapan</a:t>
            </a:r>
          </a:p>
        </p:txBody>
      </p:sp>
      <p:sp>
        <p:nvSpPr>
          <p:cNvPr id="3" name="Subtitle 2"/>
          <p:cNvSpPr>
            <a:spLocks noGrp="1"/>
          </p:cNvSpPr>
          <p:nvPr>
            <p:ph idx="1"/>
          </p:nvPr>
        </p:nvSpPr>
        <p:spPr/>
        <p:txBody>
          <a:bodyPr/>
          <a:lstStyle/>
          <a:p>
            <a:pPr marL="571500" indent="-571500">
              <a:spcBef>
                <a:spcPts val="0"/>
              </a:spcBef>
              <a:buSzPct val="100000"/>
              <a:buFont typeface="Wingdings" panose="05000000000000000000" pitchFamily="2" charset="2"/>
              <a:buChar char="§"/>
              <a:defRPr/>
            </a:pPr>
            <a:endParaRPr lang="en-US" altLang="en-US" sz="4000" dirty="0">
              <a:latin typeface="Calibri" panose="020F0502020204030204" pitchFamily="34" charset="0"/>
              <a:cs typeface="Arial" panose="020B0604020202020204" pitchFamily="34" charset="0"/>
              <a:sym typeface="Gill Sans" pitchFamily="1" charset="0"/>
            </a:endParaRPr>
          </a:p>
          <a:p>
            <a:pPr marL="571500" indent="-571500">
              <a:spcBef>
                <a:spcPts val="0"/>
              </a:spcBef>
              <a:buSzPct val="100000"/>
              <a:buFont typeface="Wingdings" panose="05000000000000000000" pitchFamily="2" charset="2"/>
              <a:buChar char="§"/>
              <a:defRPr/>
            </a:pPr>
            <a:endParaRPr lang="en-US" altLang="en-US" sz="4000" dirty="0">
              <a:latin typeface="Calibri" panose="020F0502020204030204" pitchFamily="34" charset="0"/>
              <a:cs typeface="Arial" panose="020B0604020202020204" pitchFamily="34" charset="0"/>
              <a:sym typeface="Gill Sans" pitchFamily="1" charset="0"/>
            </a:endParaRPr>
          </a:p>
          <a:p>
            <a:pPr marL="506412" lvl="1">
              <a:spcBef>
                <a:spcPts val="0"/>
              </a:spcBef>
              <a:buSzPct val="100000"/>
              <a:defRPr/>
            </a:pPr>
            <a:endParaRPr lang="en-US" altLang="en-US" sz="4000" dirty="0">
              <a:latin typeface="Calibri" panose="020F0502020204030204" pitchFamily="34" charset="0"/>
              <a:cs typeface="Arial" panose="020B0604020202020204" pitchFamily="34" charset="0"/>
              <a:sym typeface="Gill Sans" pitchFamily="1" charset="0"/>
            </a:endParaRPr>
          </a:p>
          <a:p>
            <a:pPr marL="1028700" lvl="1" indent="-522288">
              <a:spcBef>
                <a:spcPts val="0"/>
              </a:spcBef>
              <a:buSzPct val="100000"/>
              <a:buFont typeface="Wingdings" panose="05000000000000000000" pitchFamily="2" charset="2"/>
              <a:buChar char="§"/>
              <a:defRPr/>
            </a:pPr>
            <a:endParaRPr lang="en-US" altLang="en-US" sz="4000" dirty="0">
              <a:latin typeface="Calibri" panose="020F0502020204030204" pitchFamily="34" charset="0"/>
              <a:cs typeface="Arial" panose="020B0604020202020204" pitchFamily="34" charset="0"/>
              <a:sym typeface="Gill Sans" pitchFamily="1" charset="0"/>
            </a:endParaRPr>
          </a:p>
          <a:p>
            <a:pPr marL="571500" indent="-571500">
              <a:spcBef>
                <a:spcPts val="0"/>
              </a:spcBef>
              <a:buSzPct val="100000"/>
              <a:buFont typeface="Arial" panose="020B0604020202020204" pitchFamily="34" charset="0"/>
              <a:buChar char="•"/>
              <a:defRPr/>
            </a:pPr>
            <a:endParaRPr lang="en-US" altLang="en-US" sz="4000" dirty="0">
              <a:latin typeface="Calibri" panose="020F0502020204030204" pitchFamily="34" charset="0"/>
              <a:cs typeface="Arial" panose="020B0604020202020204" pitchFamily="34" charset="0"/>
              <a:sym typeface="Gill Sans" pitchFamily="1" charset="0"/>
            </a:endParaRPr>
          </a:p>
          <a:p>
            <a:pPr>
              <a:buSzPct val="100000"/>
              <a:defRPr/>
            </a:pPr>
            <a:endParaRPr lang="en-US" altLang="en-US" sz="4000" dirty="0">
              <a:latin typeface="Calibri" panose="020F0502020204030204" pitchFamily="34" charset="0"/>
              <a:cs typeface="Arial" panose="020B0604020202020204" pitchFamily="34" charset="0"/>
              <a:sym typeface="Gill Sans" pitchFamily="1" charset="0"/>
            </a:endParaRPr>
          </a:p>
          <a:p>
            <a:pPr>
              <a:spcBef>
                <a:spcPts val="0"/>
              </a:spcBef>
              <a:buSzPct val="100000"/>
              <a:defRPr/>
            </a:pPr>
            <a:endParaRPr lang="en-US" altLang="en-US" sz="4000" dirty="0">
              <a:latin typeface="Calibri" panose="020F0502020204030204" pitchFamily="34" charset="0"/>
              <a:cs typeface="Arial" panose="020B0604020202020204" pitchFamily="34" charset="0"/>
              <a:sym typeface="Gill Sans" pitchFamily="1" charset="0"/>
            </a:endParaRPr>
          </a:p>
          <a:p>
            <a:pPr marL="514350" indent="-514350">
              <a:buFont typeface="Arial" panose="020B0604020202020204" pitchFamily="34" charset="0"/>
              <a:buChar char="•"/>
              <a:defRPr/>
            </a:pPr>
            <a:endParaRPr lang="en-US" sz="4000" dirty="0">
              <a:latin typeface="Calibri" panose="020F0502020204030204" pitchFamily="34" charset="0"/>
              <a:cs typeface="Arial" panose="020B0604020202020204" pitchFamily="34" charset="0"/>
              <a:sym typeface="Gill Sans" pitchFamily="1" charset="0"/>
            </a:endParaRPr>
          </a:p>
          <a:p>
            <a:pPr marL="457200" indent="-457200">
              <a:buFont typeface="Arial" panose="020B0604020202020204" pitchFamily="34" charset="0"/>
              <a:buChar char="•"/>
              <a:defRPr/>
            </a:pPr>
            <a:endParaRPr lang="en-US" sz="4000" dirty="0">
              <a:latin typeface="Calibri" panose="020F0502020204030204" pitchFamily="34" charset="0"/>
              <a:cs typeface="Arial" panose="020B0604020202020204" pitchFamily="34" charset="0"/>
              <a:sym typeface="Gill Sans" pitchFamily="1" charset="0"/>
            </a:endParaRPr>
          </a:p>
          <a:p>
            <a:pPr marL="457200" indent="-457200">
              <a:buFont typeface="Arial" panose="020B0604020202020204" pitchFamily="34" charset="0"/>
              <a:buChar char="•"/>
              <a:defRPr/>
            </a:pPr>
            <a:endParaRPr lang="en-US" sz="4000" dirty="0">
              <a:latin typeface="Calibri" panose="020F0502020204030204" pitchFamily="34" charset="0"/>
              <a:cs typeface="Arial" panose="020B0604020202020204" pitchFamily="34" charset="0"/>
              <a:sym typeface="Gill Sans" pitchFamily="1" charset="0"/>
            </a:endParaRPr>
          </a:p>
        </p:txBody>
      </p:sp>
      <p:sp>
        <p:nvSpPr>
          <p:cNvPr id="146436" name="Horizontal Scroll 1"/>
          <p:cNvSpPr>
            <a:spLocks noChangeArrowheads="1"/>
          </p:cNvSpPr>
          <p:nvPr/>
        </p:nvSpPr>
        <p:spPr bwMode="auto">
          <a:xfrm>
            <a:off x="238125" y="2789238"/>
            <a:ext cx="12528550" cy="5916612"/>
          </a:xfrm>
          <a:prstGeom prst="horizontalScroll">
            <a:avLst>
              <a:gd name="adj" fmla="val 12500"/>
            </a:avLst>
          </a:prstGeom>
          <a:solidFill>
            <a:srgbClr val="FFD243"/>
          </a:solidFill>
          <a:ln w="25400" algn="ctr">
            <a:solidFill>
              <a:schemeClr val="tx1"/>
            </a:solidFill>
            <a:round/>
            <a:headEnd/>
            <a:tailEnd/>
          </a:ln>
        </p:spPr>
        <p:txBody>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eaLnBrk="1" hangingPunct="1"/>
            <a:r>
              <a:rPr lang="en-US" altLang="en-US" sz="3600">
                <a:latin typeface="Calibri" panose="020F0502020204030204" pitchFamily="34" charset="0"/>
                <a:cs typeface="Arial" panose="020B0604020202020204" pitchFamily="34" charset="0"/>
              </a:rPr>
              <a:t>Besaran biaya yang ditetapkan untuk suatu kegiatan riset yang memuat prototype riset dan pengembangan atau rekomendasi kebijakan, proposal, konsep, model dan indeks yang meliputi tahapan validasi komponen/subsistem dalam suatu lingkungan yang relevan, dan demonstrasi model atau prototype sistem/subsistem dalam suatu lingkungan yang relevan, dan hasilnya disampaikan dalam bentuk laporan kegiatan yang komprehensif. </a:t>
            </a:r>
            <a:endParaRPr lang="id-ID" altLang="id-ID" sz="3600"/>
          </a:p>
        </p:txBody>
      </p:sp>
      <p:sp>
        <p:nvSpPr>
          <p:cNvPr id="5" name="Slide Number Placeholder 4"/>
          <p:cNvSpPr>
            <a:spLocks noGrp="1"/>
          </p:cNvSpPr>
          <p:nvPr>
            <p:ph type="sldNum" sz="quarter" idx="10"/>
          </p:nvPr>
        </p:nvSpPr>
        <p:spPr/>
        <p:txBody>
          <a:bodyPr/>
          <a:lstStyle/>
          <a:p>
            <a:fld id="{496A9C3C-3919-4E99-B2A7-86714BC3244A}" type="slidenum">
              <a:rPr lang="en-US" smtClean="0"/>
              <a:pPr/>
              <a:t>80</a:t>
            </a:fld>
            <a:endParaRPr lang="en-US" dirty="0"/>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3694113" y="339725"/>
            <a:ext cx="8664575" cy="1990725"/>
          </a:xfrm>
          <a:solidFill>
            <a:schemeClr val="accent5">
              <a:lumMod val="75000"/>
            </a:schemeClr>
          </a:solidFill>
        </p:spPr>
        <p:txBody>
          <a:bodyPr/>
          <a:lstStyle/>
          <a:p>
            <a:pPr>
              <a:defRPr/>
            </a:pPr>
            <a:r>
              <a:rPr lang="en-US" altLang="en-US" sz="3600" dirty="0" smtClean="0"/>
              <a:t>SBK </a:t>
            </a:r>
            <a:r>
              <a:rPr lang="en-US" altLang="en-US" sz="3600" dirty="0" err="1" smtClean="0"/>
              <a:t>Riset</a:t>
            </a:r>
            <a:r>
              <a:rPr lang="en-US" altLang="en-US" sz="3600" dirty="0" smtClean="0"/>
              <a:t> </a:t>
            </a:r>
            <a:r>
              <a:rPr lang="en-US" altLang="en-US" sz="3600" dirty="0" err="1" smtClean="0"/>
              <a:t>Terapan</a:t>
            </a:r>
            <a:r>
              <a:rPr lang="en-US" altLang="en-US" sz="3600" dirty="0" smtClean="0"/>
              <a:t> BF </a:t>
            </a:r>
            <a:r>
              <a:rPr lang="en-US" altLang="en-US" sz="3600" dirty="0" err="1" smtClean="0"/>
              <a:t>Sosial</a:t>
            </a:r>
            <a:r>
              <a:rPr lang="en-US" altLang="en-US" sz="3600" dirty="0" smtClean="0"/>
              <a:t> </a:t>
            </a:r>
            <a:r>
              <a:rPr lang="en-US" altLang="en-US" sz="3600" dirty="0" err="1" smtClean="0"/>
              <a:t>Humaniora</a:t>
            </a:r>
            <a:r>
              <a:rPr lang="en-US" altLang="en-US" sz="3600" dirty="0" smtClean="0"/>
              <a:t>, </a:t>
            </a:r>
            <a:r>
              <a:rPr lang="en-US" altLang="en-US" sz="3600" dirty="0" err="1" smtClean="0"/>
              <a:t>Seni</a:t>
            </a:r>
            <a:r>
              <a:rPr lang="en-US" altLang="en-US" sz="3600" dirty="0" smtClean="0"/>
              <a:t> </a:t>
            </a:r>
            <a:r>
              <a:rPr lang="en-US" altLang="en-US" sz="3600" dirty="0" err="1" smtClean="0"/>
              <a:t>Budaya</a:t>
            </a:r>
            <a:r>
              <a:rPr lang="en-US" altLang="en-US" sz="3600" dirty="0" smtClean="0"/>
              <a:t>, </a:t>
            </a:r>
            <a:r>
              <a:rPr lang="en-US" altLang="en-US" sz="3600" dirty="0" err="1" smtClean="0"/>
              <a:t>Pendidikan</a:t>
            </a:r>
            <a:r>
              <a:rPr lang="en-US" altLang="en-US" sz="3600" dirty="0" smtClean="0"/>
              <a:t> </a:t>
            </a:r>
            <a:r>
              <a:rPr lang="en-US" altLang="en-US" sz="3600" i="1" dirty="0" smtClean="0"/>
              <a:t>Desk Study </a:t>
            </a:r>
            <a:r>
              <a:rPr lang="en-US" altLang="en-US" sz="3600" dirty="0" err="1" smtClean="0"/>
              <a:t>Dalam</a:t>
            </a:r>
            <a:r>
              <a:rPr lang="en-US" altLang="en-US" sz="3600" dirty="0" smtClean="0"/>
              <a:t> </a:t>
            </a:r>
            <a:r>
              <a:rPr lang="en-US" altLang="en-US" sz="3600" dirty="0" err="1" smtClean="0"/>
              <a:t>Negeri</a:t>
            </a:r>
            <a:endParaRPr lang="en-US" altLang="en-US" sz="3600" dirty="0" smtClean="0"/>
          </a:p>
        </p:txBody>
      </p:sp>
      <p:sp>
        <p:nvSpPr>
          <p:cNvPr id="2" name="Horizontal Scroll 1"/>
          <p:cNvSpPr/>
          <p:nvPr/>
        </p:nvSpPr>
        <p:spPr bwMode="auto">
          <a:xfrm>
            <a:off x="0" y="2338388"/>
            <a:ext cx="12695238" cy="7146925"/>
          </a:xfrm>
          <a:prstGeom prst="horizontalScroll">
            <a:avLst/>
          </a:prstGeom>
          <a:solidFill>
            <a:schemeClr val="accent1">
              <a:lumMod val="90000"/>
            </a:schemeClr>
          </a:solidFill>
          <a:ln w="25400" cap="flat" cmpd="sng" algn="ctr">
            <a:solidFill>
              <a:schemeClr val="tx1"/>
            </a:solidFill>
            <a:prstDash val="solid"/>
            <a:round/>
            <a:headEnd type="none" w="med" len="med"/>
            <a:tailEnd type="none" w="med" len="med"/>
          </a:ln>
          <a:effectLst/>
        </p:spPr>
        <p:txBody>
          <a:bodyPr/>
          <a:lstStyle/>
          <a:p>
            <a:pPr algn="ctr" eaLnBrk="1" hangingPunct="1">
              <a:defRPr/>
            </a:pP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untuk</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kegiatan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riset</a:t>
            </a:r>
            <a:r>
              <a:rPr lang="en-US" altLang="en-US" sz="3200" dirty="0">
                <a:latin typeface="Calibri" panose="020F0502020204030204" pitchFamily="34" charset="0"/>
                <a:cs typeface="Arial" panose="020B0604020202020204" pitchFamily="34" charset="0"/>
                <a:sym typeface="Gill Sans" pitchFamily="1" charset="0"/>
              </a:rPr>
              <a:t> yang </a:t>
            </a:r>
            <a:r>
              <a:rPr lang="en-US" altLang="en-US" sz="3200" dirty="0" err="1">
                <a:latin typeface="Calibri" panose="020F0502020204030204" pitchFamily="34" charset="0"/>
                <a:cs typeface="Arial" panose="020B0604020202020204" pitchFamily="34" charset="0"/>
                <a:sym typeface="Gill Sans" pitchFamily="1" charset="0"/>
              </a:rPr>
              <a:t>terkait</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dengan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pengetahuan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dan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pemahaman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mengenai</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fenomena</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manusia</a:t>
            </a:r>
            <a:r>
              <a:rPr lang="en-US" altLang="en-US" sz="3200" dirty="0">
                <a:latin typeface="Calibri" panose="020F0502020204030204" pitchFamily="34" charset="0"/>
                <a:cs typeface="Arial" panose="020B0604020202020204" pitchFamily="34" charset="0"/>
                <a:sym typeface="Gill Sans" pitchFamily="1" charset="0"/>
              </a:rPr>
              <a:t> yang </a:t>
            </a:r>
            <a:r>
              <a:rPr lang="en-US" altLang="en-US" sz="3200" dirty="0" err="1">
                <a:latin typeface="Calibri" panose="020F0502020204030204" pitchFamily="34" charset="0"/>
                <a:cs typeface="Arial" panose="020B0604020202020204" pitchFamily="34" charset="0"/>
                <a:sym typeface="Gill Sans" pitchFamily="1" charset="0"/>
              </a:rPr>
              <a:t>memiliki</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keunikan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kesadaran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makna</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dan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tujuan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hidup</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dinamis</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memiliki</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kebebasan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memilih</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dan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bertindak</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sulit</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dikontrol</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dan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mudah</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dipengaruhi</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lingkungan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sosial-budaya</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Riset</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ini</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bertujuan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untuk</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menemukan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rekomendasi</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kebijakan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dalam</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rangka</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menyelesaikan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persoalan</a:t>
            </a:r>
            <a:r>
              <a:rPr lang="en-US" altLang="en-US" sz="3200" dirty="0">
                <a:latin typeface="Calibri" panose="020F0502020204030204" pitchFamily="34" charset="0"/>
                <a:cs typeface="Arial" panose="020B0604020202020204" pitchFamily="34" charset="0"/>
                <a:sym typeface="Gill Sans" pitchFamily="1" charset="0"/>
              </a:rPr>
              <a:t> yang </a:t>
            </a:r>
            <a:r>
              <a:rPr lang="en-US" altLang="en-US" sz="3200" dirty="0" err="1">
                <a:latin typeface="Calibri" panose="020F0502020204030204" pitchFamily="34" charset="0"/>
                <a:cs typeface="Arial" panose="020B0604020202020204" pitchFamily="34" charset="0"/>
                <a:sym typeface="Gill Sans" pitchFamily="1" charset="0"/>
              </a:rPr>
              <a:t>berkembang</a:t>
            </a:r>
            <a:r>
              <a:rPr lang="en-US" altLang="en-US" sz="3200" dirty="0">
                <a:latin typeface="Calibri" panose="020F0502020204030204" pitchFamily="34" charset="0"/>
                <a:cs typeface="Arial" panose="020B0604020202020204" pitchFamily="34" charset="0"/>
                <a:sym typeface="Gill Sans" pitchFamily="1" charset="0"/>
              </a:rPr>
              <a:t> di </a:t>
            </a:r>
            <a:r>
              <a:rPr lang="en-US" altLang="en-US" sz="3200" dirty="0" err="1">
                <a:latin typeface="Calibri" panose="020F0502020204030204" pitchFamily="34" charset="0"/>
                <a:cs typeface="Arial" panose="020B0604020202020204" pitchFamily="34" charset="0"/>
                <a:sym typeface="Gill Sans" pitchFamily="1" charset="0"/>
              </a:rPr>
              <a:t>masyarakat</a:t>
            </a:r>
            <a:r>
              <a:rPr lang="en-US" altLang="en-US" sz="3200" dirty="0">
                <a:latin typeface="Calibri" panose="020F0502020204030204" pitchFamily="34" charset="0"/>
                <a:cs typeface="Arial" panose="020B0604020202020204" pitchFamily="34" charset="0"/>
                <a:sym typeface="Gill Sans" pitchFamily="1" charset="0"/>
              </a:rPr>
              <a:t>, yang </a:t>
            </a:r>
            <a:r>
              <a:rPr lang="en-US" altLang="en-US" sz="3200" dirty="0" err="1">
                <a:latin typeface="Calibri" panose="020F0502020204030204" pitchFamily="34" charset="0"/>
                <a:cs typeface="Arial" panose="020B0604020202020204" pitchFamily="34" charset="0"/>
                <a:sym typeface="Gill Sans" pitchFamily="1" charset="0"/>
              </a:rPr>
              <a:t>dilakukan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melalui</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penelitian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literatur</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terhadap</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objek</a:t>
            </a:r>
            <a:r>
              <a:rPr lang="en-US" altLang="en-US" sz="3200" dirty="0">
                <a:latin typeface="Calibri" panose="020F0502020204030204" pitchFamily="34" charset="0"/>
                <a:cs typeface="Arial" panose="020B0604020202020204" pitchFamily="34" charset="0"/>
                <a:sym typeface="Gill Sans" pitchFamily="1" charset="0"/>
              </a:rPr>
              <a:t> yang </a:t>
            </a:r>
            <a:r>
              <a:rPr lang="en-US" altLang="en-US" sz="3200" dirty="0" err="1">
                <a:latin typeface="Calibri" panose="020F0502020204030204" pitchFamily="34" charset="0"/>
                <a:cs typeface="Arial" panose="020B0604020202020204" pitchFamily="34" charset="0"/>
                <a:sym typeface="Gill Sans" pitchFamily="1" charset="0"/>
              </a:rPr>
              <a:t>ada</a:t>
            </a:r>
            <a:r>
              <a:rPr lang="en-US" altLang="en-US" sz="3200" dirty="0">
                <a:latin typeface="Calibri" panose="020F0502020204030204" pitchFamily="34" charset="0"/>
                <a:cs typeface="Arial" panose="020B0604020202020204" pitchFamily="34" charset="0"/>
                <a:sym typeface="Gill Sans" pitchFamily="1" charset="0"/>
              </a:rPr>
              <a:t> di </a:t>
            </a:r>
            <a:r>
              <a:rPr lang="en-US" altLang="en-US" sz="3200" dirty="0" err="1">
                <a:latin typeface="Calibri" panose="020F0502020204030204" pitchFamily="34" charset="0"/>
                <a:cs typeface="Arial" panose="020B0604020202020204" pitchFamily="34" charset="0"/>
                <a:sym typeface="Gill Sans" pitchFamily="1" charset="0"/>
              </a:rPr>
              <a:t>dalam</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negeri</a:t>
            </a:r>
            <a:r>
              <a:rPr lang="en-US" altLang="en-US" sz="3200" dirty="0">
                <a:latin typeface="Calibri" panose="020F0502020204030204" pitchFamily="34" charset="0"/>
                <a:cs typeface="Arial" panose="020B0604020202020204" pitchFamily="34" charset="0"/>
                <a:sym typeface="Gill Sans" pitchFamily="1" charset="0"/>
              </a:rPr>
              <a:t>.  </a:t>
            </a:r>
          </a:p>
          <a:p>
            <a:pPr algn="ctr" eaLnBrk="1" hangingPunct="1">
              <a:defRPr/>
            </a:pPr>
            <a:endParaRPr lang="en-US" altLang="en-US" sz="3200" dirty="0">
              <a:latin typeface="Calibri" panose="020F0502020204030204" pitchFamily="34" charset="0"/>
              <a:cs typeface="Arial" panose="020B0604020202020204" pitchFamily="34" charset="0"/>
              <a:sym typeface="Gill Sans" pitchFamily="1" charset="0"/>
            </a:endParaRPr>
          </a:p>
          <a:p>
            <a:pPr algn="ctr" eaLnBrk="1" hangingPunct="1">
              <a:defRPr/>
            </a:pPr>
            <a:r>
              <a:rPr lang="en-US" altLang="en-US" sz="3200" dirty="0" err="1">
                <a:latin typeface="Calibri" panose="020F0502020204030204" pitchFamily="34" charset="0"/>
                <a:cs typeface="Arial" panose="020B0604020202020204" pitchFamily="34" charset="0"/>
                <a:sym typeface="Gill Sans" pitchFamily="1" charset="0"/>
              </a:rPr>
              <a:t>Luaran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Naskah</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kebijakan</a:t>
            </a:r>
            <a:endParaRPr lang="en-US" altLang="en-US" sz="3200" dirty="0">
              <a:latin typeface="Calibri" panose="020F0502020204030204" pitchFamily="34" charset="0"/>
              <a:cs typeface="Arial" panose="020B0604020202020204" pitchFamily="34" charset="0"/>
              <a:sym typeface="Gill Sans" pitchFamily="1" charset="0"/>
            </a:endParaRPr>
          </a:p>
          <a:p>
            <a:pPr algn="ctr" eaLnBrk="1" hangingPunct="1">
              <a:defRPr/>
            </a:pPr>
            <a:endParaRPr lang="en-US" altLang="en-US" sz="3200" dirty="0">
              <a:latin typeface="Calibri" panose="020F0502020204030204" pitchFamily="34" charset="0"/>
              <a:cs typeface="Arial" panose="020B0604020202020204" pitchFamily="34" charset="0"/>
              <a:sym typeface="Gill Sans" pitchFamily="1" charset="0"/>
            </a:endParaRPr>
          </a:p>
          <a:p>
            <a:pPr algn="ctr" eaLnBrk="1" hangingPunct="1">
              <a:defRPr/>
            </a:pPr>
            <a:endParaRPr lang="en-US" sz="4000" dirty="0">
              <a:latin typeface="Calibri" panose="020F0502020204030204" pitchFamily="34" charset="0"/>
              <a:ea typeface="ヒラギノ角ゴ ProN W3" pitchFamily="1" charset="-128"/>
              <a:cs typeface="Arial" panose="020B0604020202020204" pitchFamily="34" charset="0"/>
              <a:sym typeface="Gill Sans" pitchFamily="1" charset="0"/>
            </a:endParaRPr>
          </a:p>
          <a:p>
            <a:pPr algn="ctr" eaLnBrk="1" hangingPunct="1">
              <a:defRPr/>
            </a:pPr>
            <a:endParaRPr lang="id-ID" sz="4000" dirty="0">
              <a:latin typeface="Gill Sans" pitchFamily="1" charset="0"/>
              <a:ea typeface="ヒラギノ角ゴ ProN W3" pitchFamily="1" charset="-128"/>
              <a:sym typeface="Gill Sans" pitchFamily="1" charset="0"/>
            </a:endParaRPr>
          </a:p>
        </p:txBody>
      </p:sp>
      <p:sp>
        <p:nvSpPr>
          <p:cNvPr id="4" name="Slide Number Placeholder 3"/>
          <p:cNvSpPr>
            <a:spLocks noGrp="1"/>
          </p:cNvSpPr>
          <p:nvPr>
            <p:ph type="sldNum" sz="quarter" idx="10"/>
          </p:nvPr>
        </p:nvSpPr>
        <p:spPr/>
        <p:txBody>
          <a:bodyPr/>
          <a:lstStyle/>
          <a:p>
            <a:fld id="{496A9C3C-3919-4E99-B2A7-86714BC3244A}" type="slidenum">
              <a:rPr lang="en-US" smtClean="0"/>
              <a:pPr/>
              <a:t>81</a:t>
            </a:fld>
            <a:endParaRPr lang="en-US" dirty="0"/>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3694113" y="339725"/>
            <a:ext cx="8664575" cy="1990725"/>
          </a:xfrm>
          <a:solidFill>
            <a:schemeClr val="accent1">
              <a:lumMod val="90000"/>
            </a:schemeClr>
          </a:solidFill>
        </p:spPr>
        <p:txBody>
          <a:bodyPr/>
          <a:lstStyle/>
          <a:p>
            <a:pPr>
              <a:defRPr/>
            </a:pPr>
            <a:r>
              <a:rPr lang="en-US" altLang="en-US" sz="3600" dirty="0" smtClean="0"/>
              <a:t>SBK </a:t>
            </a:r>
            <a:r>
              <a:rPr lang="en-US" altLang="en-US" sz="3600" dirty="0" err="1" smtClean="0"/>
              <a:t>Riset</a:t>
            </a:r>
            <a:r>
              <a:rPr lang="en-US" altLang="en-US" sz="3600" dirty="0" smtClean="0"/>
              <a:t> </a:t>
            </a:r>
            <a:r>
              <a:rPr lang="en-US" altLang="en-US" sz="3600" dirty="0" err="1" smtClean="0"/>
              <a:t>Terapan</a:t>
            </a:r>
            <a:r>
              <a:rPr lang="en-US" altLang="en-US" sz="3600" dirty="0" smtClean="0"/>
              <a:t> BF </a:t>
            </a:r>
            <a:r>
              <a:rPr lang="en-US" altLang="en-US" sz="3600" dirty="0" err="1" smtClean="0"/>
              <a:t>Sosial</a:t>
            </a:r>
            <a:r>
              <a:rPr lang="en-US" altLang="en-US" sz="3600" dirty="0" smtClean="0"/>
              <a:t> </a:t>
            </a:r>
            <a:r>
              <a:rPr lang="en-US" altLang="en-US" sz="3600" dirty="0" err="1" smtClean="0"/>
              <a:t>Humaniora</a:t>
            </a:r>
            <a:r>
              <a:rPr lang="en-US" altLang="en-US" sz="3600" dirty="0" smtClean="0"/>
              <a:t>, </a:t>
            </a:r>
            <a:r>
              <a:rPr lang="en-US" altLang="en-US" sz="3600" dirty="0" err="1" smtClean="0"/>
              <a:t>Seni</a:t>
            </a:r>
            <a:r>
              <a:rPr lang="en-US" altLang="en-US" sz="3600" dirty="0" smtClean="0"/>
              <a:t> </a:t>
            </a:r>
            <a:r>
              <a:rPr lang="en-US" altLang="en-US" sz="3600" dirty="0" err="1" smtClean="0"/>
              <a:t>Budaya</a:t>
            </a:r>
            <a:r>
              <a:rPr lang="en-US" altLang="en-US" sz="3600" dirty="0" smtClean="0"/>
              <a:t>, </a:t>
            </a:r>
            <a:r>
              <a:rPr lang="en-US" altLang="en-US" sz="3600" dirty="0" err="1" smtClean="0"/>
              <a:t>Pendidikan</a:t>
            </a:r>
            <a:r>
              <a:rPr lang="en-US" altLang="en-US" sz="3600" dirty="0" smtClean="0"/>
              <a:t> </a:t>
            </a:r>
            <a:r>
              <a:rPr lang="en-US" altLang="en-US" sz="3600" i="1" dirty="0" smtClean="0"/>
              <a:t>Desk Study </a:t>
            </a:r>
            <a:r>
              <a:rPr lang="en-US" altLang="en-US" sz="3600" dirty="0" err="1" smtClean="0"/>
              <a:t>Luar</a:t>
            </a:r>
            <a:r>
              <a:rPr lang="en-US" altLang="en-US" sz="3600" dirty="0" smtClean="0"/>
              <a:t> </a:t>
            </a:r>
            <a:r>
              <a:rPr lang="en-US" altLang="en-US" sz="3600" dirty="0" err="1" smtClean="0"/>
              <a:t>Negeri</a:t>
            </a:r>
            <a:endParaRPr lang="en-US" altLang="en-US" sz="3600" dirty="0" smtClean="0"/>
          </a:p>
        </p:txBody>
      </p:sp>
      <p:sp>
        <p:nvSpPr>
          <p:cNvPr id="2" name="Horizontal Scroll 1"/>
          <p:cNvSpPr/>
          <p:nvPr/>
        </p:nvSpPr>
        <p:spPr bwMode="auto">
          <a:xfrm>
            <a:off x="0" y="2338388"/>
            <a:ext cx="12695238" cy="7415212"/>
          </a:xfrm>
          <a:prstGeom prst="horizontalScroll">
            <a:avLst/>
          </a:prstGeom>
          <a:solidFill>
            <a:schemeClr val="accent1">
              <a:lumMod val="90000"/>
            </a:schemeClr>
          </a:solidFill>
          <a:ln w="25400" cap="flat" cmpd="sng" algn="ctr">
            <a:solidFill>
              <a:schemeClr val="tx1"/>
            </a:solidFill>
            <a:prstDash val="solid"/>
            <a:round/>
            <a:headEnd type="none" w="med" len="med"/>
            <a:tailEnd type="none" w="med" len="med"/>
          </a:ln>
          <a:effectLst/>
        </p:spPr>
        <p:txBody>
          <a:bodyPr/>
          <a:lstStyle/>
          <a:p>
            <a:pPr algn="ctr" eaLnBrk="1" hangingPunct="1">
              <a:defRPr/>
            </a:pP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untuk</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kegiatan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riset</a:t>
            </a:r>
            <a:r>
              <a:rPr lang="en-US" altLang="en-US" sz="3200" dirty="0">
                <a:latin typeface="Calibri" panose="020F0502020204030204" pitchFamily="34" charset="0"/>
                <a:cs typeface="Arial" panose="020B0604020202020204" pitchFamily="34" charset="0"/>
                <a:sym typeface="Gill Sans" pitchFamily="1" charset="0"/>
              </a:rPr>
              <a:t> yang </a:t>
            </a:r>
            <a:r>
              <a:rPr lang="en-US" altLang="en-US" sz="3200" dirty="0" err="1">
                <a:latin typeface="Calibri" panose="020F0502020204030204" pitchFamily="34" charset="0"/>
                <a:cs typeface="Arial" panose="020B0604020202020204" pitchFamily="34" charset="0"/>
                <a:sym typeface="Gill Sans" pitchFamily="1" charset="0"/>
              </a:rPr>
              <a:t>terkait</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dengan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pengetahuan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dan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pemahaman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mengenai</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fenomena</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manusia</a:t>
            </a:r>
            <a:r>
              <a:rPr lang="en-US" altLang="en-US" sz="3200" dirty="0">
                <a:latin typeface="Calibri" panose="020F0502020204030204" pitchFamily="34" charset="0"/>
                <a:cs typeface="Arial" panose="020B0604020202020204" pitchFamily="34" charset="0"/>
                <a:sym typeface="Gill Sans" pitchFamily="1" charset="0"/>
              </a:rPr>
              <a:t> yang </a:t>
            </a:r>
            <a:r>
              <a:rPr lang="en-US" altLang="en-US" sz="3200" dirty="0" err="1">
                <a:latin typeface="Calibri" panose="020F0502020204030204" pitchFamily="34" charset="0"/>
                <a:cs typeface="Arial" panose="020B0604020202020204" pitchFamily="34" charset="0"/>
                <a:sym typeface="Gill Sans" pitchFamily="1" charset="0"/>
              </a:rPr>
              <a:t>memiliki</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keunikan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kesadaran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makna</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dan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tujuan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hidup</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dinamis</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memiliki</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kebebasan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memilih</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dan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bertindak</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sulit</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dikontrol</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dan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mudah</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dipengaruhi</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lingkungan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sosial-budaya</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Riset</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ini</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bertujuan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untuk</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menemukan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rekomendasi</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kebijakan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dalam</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rangka</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menyelesaikan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persoalan</a:t>
            </a:r>
            <a:r>
              <a:rPr lang="en-US" altLang="en-US" sz="3200" dirty="0">
                <a:latin typeface="Calibri" panose="020F0502020204030204" pitchFamily="34" charset="0"/>
                <a:cs typeface="Arial" panose="020B0604020202020204" pitchFamily="34" charset="0"/>
                <a:sym typeface="Gill Sans" pitchFamily="1" charset="0"/>
              </a:rPr>
              <a:t> yang </a:t>
            </a:r>
            <a:r>
              <a:rPr lang="en-US" altLang="en-US" sz="3200" dirty="0" err="1">
                <a:latin typeface="Calibri" panose="020F0502020204030204" pitchFamily="34" charset="0"/>
                <a:cs typeface="Arial" panose="020B0604020202020204" pitchFamily="34" charset="0"/>
                <a:sym typeface="Gill Sans" pitchFamily="1" charset="0"/>
              </a:rPr>
              <a:t>berkembang</a:t>
            </a:r>
            <a:r>
              <a:rPr lang="en-US" altLang="en-US" sz="3200" dirty="0">
                <a:latin typeface="Calibri" panose="020F0502020204030204" pitchFamily="34" charset="0"/>
                <a:cs typeface="Arial" panose="020B0604020202020204" pitchFamily="34" charset="0"/>
                <a:sym typeface="Gill Sans" pitchFamily="1" charset="0"/>
              </a:rPr>
              <a:t> di </a:t>
            </a:r>
            <a:r>
              <a:rPr lang="en-US" altLang="en-US" sz="3200" dirty="0" err="1">
                <a:latin typeface="Calibri" panose="020F0502020204030204" pitchFamily="34" charset="0"/>
                <a:cs typeface="Arial" panose="020B0604020202020204" pitchFamily="34" charset="0"/>
                <a:sym typeface="Gill Sans" pitchFamily="1" charset="0"/>
              </a:rPr>
              <a:t>masyarakat</a:t>
            </a:r>
            <a:r>
              <a:rPr lang="en-US" altLang="en-US" sz="3200" dirty="0">
                <a:latin typeface="Calibri" panose="020F0502020204030204" pitchFamily="34" charset="0"/>
                <a:cs typeface="Arial" panose="020B0604020202020204" pitchFamily="34" charset="0"/>
                <a:sym typeface="Gill Sans" pitchFamily="1" charset="0"/>
              </a:rPr>
              <a:t>, yang </a:t>
            </a:r>
            <a:r>
              <a:rPr lang="en-US" altLang="en-US" sz="3200" dirty="0" err="1">
                <a:latin typeface="Calibri" panose="020F0502020204030204" pitchFamily="34" charset="0"/>
                <a:cs typeface="Arial" panose="020B0604020202020204" pitchFamily="34" charset="0"/>
                <a:sym typeface="Gill Sans" pitchFamily="1" charset="0"/>
              </a:rPr>
              <a:t>dilakukan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melalui</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penelitian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literatur</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terhadap</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objek</a:t>
            </a:r>
            <a:r>
              <a:rPr lang="en-US" altLang="en-US" sz="3200" dirty="0">
                <a:latin typeface="Calibri" panose="020F0502020204030204" pitchFamily="34" charset="0"/>
                <a:cs typeface="Arial" panose="020B0604020202020204" pitchFamily="34" charset="0"/>
                <a:sym typeface="Gill Sans" pitchFamily="1" charset="0"/>
              </a:rPr>
              <a:t> yang </a:t>
            </a:r>
            <a:r>
              <a:rPr lang="en-US" altLang="en-US" sz="3200" dirty="0" err="1">
                <a:latin typeface="Calibri" panose="020F0502020204030204" pitchFamily="34" charset="0"/>
                <a:cs typeface="Arial" panose="020B0604020202020204" pitchFamily="34" charset="0"/>
                <a:sym typeface="Gill Sans" pitchFamily="1" charset="0"/>
              </a:rPr>
              <a:t>ada</a:t>
            </a:r>
            <a:r>
              <a:rPr lang="en-US" altLang="en-US" sz="3200" dirty="0">
                <a:latin typeface="Calibri" panose="020F0502020204030204" pitchFamily="34" charset="0"/>
                <a:cs typeface="Arial" panose="020B0604020202020204" pitchFamily="34" charset="0"/>
                <a:sym typeface="Gill Sans" pitchFamily="1" charset="0"/>
              </a:rPr>
              <a:t> di </a:t>
            </a:r>
            <a:r>
              <a:rPr lang="en-US" altLang="en-US" sz="3200" dirty="0" err="1">
                <a:latin typeface="Calibri" panose="020F0502020204030204" pitchFamily="34" charset="0"/>
                <a:cs typeface="Arial" panose="020B0604020202020204" pitchFamily="34" charset="0"/>
                <a:sym typeface="Gill Sans" pitchFamily="1" charset="0"/>
              </a:rPr>
              <a:t>luar</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negeri</a:t>
            </a:r>
            <a:r>
              <a:rPr lang="en-US" altLang="en-US" sz="3200" dirty="0">
                <a:latin typeface="Calibri" panose="020F0502020204030204" pitchFamily="34" charset="0"/>
                <a:cs typeface="Arial" panose="020B0604020202020204" pitchFamily="34" charset="0"/>
                <a:sym typeface="Gill Sans" pitchFamily="1" charset="0"/>
              </a:rPr>
              <a:t>. </a:t>
            </a:r>
          </a:p>
          <a:p>
            <a:pPr algn="ctr" eaLnBrk="1" hangingPunct="1">
              <a:defRPr/>
            </a:pPr>
            <a:endParaRPr lang="en-US" altLang="en-US" sz="3200" dirty="0">
              <a:latin typeface="Calibri" panose="020F0502020204030204" pitchFamily="34" charset="0"/>
              <a:cs typeface="Arial" panose="020B0604020202020204" pitchFamily="34" charset="0"/>
              <a:sym typeface="Gill Sans" pitchFamily="1" charset="0"/>
            </a:endParaRPr>
          </a:p>
          <a:p>
            <a:pPr algn="ctr" eaLnBrk="1" hangingPunct="1">
              <a:defRPr/>
            </a:pPr>
            <a:r>
              <a:rPr lang="en-US" altLang="en-US" sz="3200" dirty="0" err="1">
                <a:latin typeface="Calibri" panose="020F0502020204030204" pitchFamily="34" charset="0"/>
                <a:cs typeface="Arial" panose="020B0604020202020204" pitchFamily="34" charset="0"/>
                <a:sym typeface="Gill Sans" pitchFamily="1" charset="0"/>
              </a:rPr>
              <a:t>Luaran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Naskah</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kebijakan</a:t>
            </a:r>
            <a:endParaRPr lang="en-US" altLang="en-US" sz="3200" dirty="0">
              <a:latin typeface="Calibri" panose="020F0502020204030204" pitchFamily="34" charset="0"/>
              <a:cs typeface="Arial" panose="020B0604020202020204" pitchFamily="34" charset="0"/>
              <a:sym typeface="Gill Sans" pitchFamily="1" charset="0"/>
            </a:endParaRPr>
          </a:p>
          <a:p>
            <a:pPr algn="ctr" eaLnBrk="1" hangingPunct="1">
              <a:defRPr/>
            </a:pPr>
            <a:endParaRPr lang="en-US" sz="4000" dirty="0">
              <a:latin typeface="Calibri" panose="020F0502020204030204" pitchFamily="34" charset="0"/>
              <a:ea typeface="ヒラギノ角ゴ ProN W3" pitchFamily="1" charset="-128"/>
              <a:cs typeface="Arial" panose="020B0604020202020204" pitchFamily="34" charset="0"/>
              <a:sym typeface="Gill Sans" pitchFamily="1" charset="0"/>
            </a:endParaRPr>
          </a:p>
          <a:p>
            <a:pPr algn="ctr" eaLnBrk="1" hangingPunct="1">
              <a:defRPr/>
            </a:pPr>
            <a:endParaRPr lang="id-ID" sz="4000" dirty="0">
              <a:latin typeface="Gill Sans" pitchFamily="1" charset="0"/>
              <a:ea typeface="ヒラギノ角ゴ ProN W3" pitchFamily="1" charset="-128"/>
              <a:sym typeface="Gill Sans" pitchFamily="1" charset="0"/>
            </a:endParaRPr>
          </a:p>
        </p:txBody>
      </p:sp>
      <p:sp>
        <p:nvSpPr>
          <p:cNvPr id="4" name="Slide Number Placeholder 3"/>
          <p:cNvSpPr>
            <a:spLocks noGrp="1"/>
          </p:cNvSpPr>
          <p:nvPr>
            <p:ph type="sldNum" sz="quarter" idx="10"/>
          </p:nvPr>
        </p:nvSpPr>
        <p:spPr/>
        <p:txBody>
          <a:bodyPr/>
          <a:lstStyle/>
          <a:p>
            <a:fld id="{496A9C3C-3919-4E99-B2A7-86714BC3244A}" type="slidenum">
              <a:rPr lang="en-US" smtClean="0"/>
              <a:pPr/>
              <a:t>82</a:t>
            </a:fld>
            <a:endParaRPr lang="en-US" dirty="0"/>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3694113" y="339725"/>
            <a:ext cx="8664575" cy="1990725"/>
          </a:xfrm>
          <a:solidFill>
            <a:schemeClr val="accent1">
              <a:lumMod val="90000"/>
            </a:schemeClr>
          </a:solidFill>
        </p:spPr>
        <p:txBody>
          <a:bodyPr/>
          <a:lstStyle/>
          <a:p>
            <a:pPr>
              <a:defRPr/>
            </a:pPr>
            <a:r>
              <a:rPr lang="en-US" altLang="en-US" sz="3600" dirty="0" smtClean="0"/>
              <a:t>SBK </a:t>
            </a:r>
            <a:r>
              <a:rPr lang="en-US" altLang="en-US" sz="3600" dirty="0" err="1" smtClean="0"/>
              <a:t>Riset</a:t>
            </a:r>
            <a:r>
              <a:rPr lang="en-US" altLang="en-US" sz="3600" dirty="0" smtClean="0"/>
              <a:t> </a:t>
            </a:r>
            <a:r>
              <a:rPr lang="en-US" altLang="en-US" sz="3600" dirty="0" err="1" smtClean="0"/>
              <a:t>Terapan</a:t>
            </a:r>
            <a:r>
              <a:rPr lang="en-US" altLang="en-US" sz="3600" dirty="0" smtClean="0"/>
              <a:t> BF </a:t>
            </a:r>
            <a:r>
              <a:rPr lang="en-US" altLang="en-US" sz="3600" dirty="0" err="1" smtClean="0"/>
              <a:t>Sosial</a:t>
            </a:r>
            <a:r>
              <a:rPr lang="en-US" altLang="en-US" sz="3600" dirty="0" smtClean="0"/>
              <a:t> </a:t>
            </a:r>
            <a:r>
              <a:rPr lang="en-US" altLang="en-US" sz="3600" dirty="0" err="1" smtClean="0"/>
              <a:t>Humaniora</a:t>
            </a:r>
            <a:r>
              <a:rPr lang="en-US" altLang="en-US" sz="3600" dirty="0" smtClean="0"/>
              <a:t>, </a:t>
            </a:r>
            <a:r>
              <a:rPr lang="en-US" altLang="en-US" sz="3600" dirty="0" err="1" smtClean="0"/>
              <a:t>Seni</a:t>
            </a:r>
            <a:r>
              <a:rPr lang="en-US" altLang="en-US" sz="3600" dirty="0" smtClean="0"/>
              <a:t> </a:t>
            </a:r>
            <a:r>
              <a:rPr lang="en-US" altLang="en-US" sz="3600" dirty="0" err="1" smtClean="0"/>
              <a:t>Budaya</a:t>
            </a:r>
            <a:r>
              <a:rPr lang="en-US" altLang="en-US" sz="3600" dirty="0" smtClean="0"/>
              <a:t>, </a:t>
            </a:r>
            <a:r>
              <a:rPr lang="en-US" altLang="en-US" sz="3600" dirty="0" err="1" smtClean="0"/>
              <a:t>Pendidikan</a:t>
            </a:r>
            <a:r>
              <a:rPr lang="en-US" altLang="en-US" sz="3600" dirty="0" smtClean="0"/>
              <a:t> </a:t>
            </a:r>
            <a:r>
              <a:rPr lang="en-US" altLang="en-US" sz="3600" dirty="0" err="1" smtClean="0"/>
              <a:t>Lapangan</a:t>
            </a:r>
            <a:r>
              <a:rPr lang="en-US" altLang="en-US" sz="3600" dirty="0" smtClean="0"/>
              <a:t> </a:t>
            </a:r>
            <a:r>
              <a:rPr lang="en-US" altLang="en-US" sz="3600" dirty="0" err="1" smtClean="0"/>
              <a:t>Dalam</a:t>
            </a:r>
            <a:r>
              <a:rPr lang="en-US" altLang="en-US" sz="3600" dirty="0" smtClean="0"/>
              <a:t> </a:t>
            </a:r>
            <a:r>
              <a:rPr lang="en-US" altLang="en-US" sz="3600" dirty="0" err="1" smtClean="0"/>
              <a:t>Negeri</a:t>
            </a:r>
            <a:r>
              <a:rPr lang="en-US" altLang="en-US" sz="3600" dirty="0" smtClean="0"/>
              <a:t> (Kecil)</a:t>
            </a:r>
          </a:p>
        </p:txBody>
      </p:sp>
      <p:sp>
        <p:nvSpPr>
          <p:cNvPr id="2" name="Horizontal Scroll 1"/>
          <p:cNvSpPr/>
          <p:nvPr/>
        </p:nvSpPr>
        <p:spPr bwMode="auto">
          <a:xfrm>
            <a:off x="0" y="2338388"/>
            <a:ext cx="12695238" cy="7415212"/>
          </a:xfrm>
          <a:prstGeom prst="horizontalScroll">
            <a:avLst/>
          </a:prstGeom>
          <a:solidFill>
            <a:schemeClr val="accent1">
              <a:lumMod val="90000"/>
            </a:schemeClr>
          </a:solidFill>
          <a:ln w="25400" cap="flat" cmpd="sng" algn="ctr">
            <a:solidFill>
              <a:schemeClr val="tx1"/>
            </a:solidFill>
            <a:prstDash val="solid"/>
            <a:round/>
            <a:headEnd type="none" w="med" len="med"/>
            <a:tailEnd type="none" w="med" len="med"/>
          </a:ln>
          <a:effectLst/>
        </p:spPr>
        <p:txBody>
          <a:bodyPr/>
          <a:lstStyle/>
          <a:p>
            <a:pPr algn="ctr" eaLnBrk="1" hangingPunct="1">
              <a:defRPr/>
            </a:pP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untuk</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kegiatan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riset</a:t>
            </a:r>
            <a:r>
              <a:rPr lang="en-US" altLang="en-US" sz="3200" dirty="0">
                <a:latin typeface="Calibri" panose="020F0502020204030204" pitchFamily="34" charset="0"/>
                <a:cs typeface="Arial" panose="020B0604020202020204" pitchFamily="34" charset="0"/>
                <a:sym typeface="Gill Sans" pitchFamily="1" charset="0"/>
              </a:rPr>
              <a:t> yang </a:t>
            </a:r>
            <a:r>
              <a:rPr lang="en-US" altLang="en-US" sz="3200" dirty="0" err="1">
                <a:latin typeface="Calibri" panose="020F0502020204030204" pitchFamily="34" charset="0"/>
                <a:cs typeface="Arial" panose="020B0604020202020204" pitchFamily="34" charset="0"/>
                <a:sym typeface="Gill Sans" pitchFamily="1" charset="0"/>
              </a:rPr>
              <a:t>terkait</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dengan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pengetahuan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dan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pemahaman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mengenai</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fenomena</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manusia</a:t>
            </a:r>
            <a:r>
              <a:rPr lang="en-US" altLang="en-US" sz="3200" dirty="0">
                <a:latin typeface="Calibri" panose="020F0502020204030204" pitchFamily="34" charset="0"/>
                <a:cs typeface="Arial" panose="020B0604020202020204" pitchFamily="34" charset="0"/>
                <a:sym typeface="Gill Sans" pitchFamily="1" charset="0"/>
              </a:rPr>
              <a:t> yang </a:t>
            </a:r>
            <a:r>
              <a:rPr lang="en-US" altLang="en-US" sz="3200" dirty="0" err="1">
                <a:latin typeface="Calibri" panose="020F0502020204030204" pitchFamily="34" charset="0"/>
                <a:cs typeface="Arial" panose="020B0604020202020204" pitchFamily="34" charset="0"/>
                <a:sym typeface="Gill Sans" pitchFamily="1" charset="0"/>
              </a:rPr>
              <a:t>memiliki</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keunikan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kesadaran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makna</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dan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tujuan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hidup</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dinamis</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memiliki</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kebebasan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memilih</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dan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bertindak</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sulit</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dikontrol</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dan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mudah</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dipengaruhi</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lingkungan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sosial-budaya</a:t>
            </a:r>
            <a:r>
              <a:rPr lang="en-US" altLang="en-US" sz="3200" dirty="0">
                <a:latin typeface="Calibri" panose="020F0502020204030204" pitchFamily="34" charset="0"/>
                <a:cs typeface="Arial" panose="020B0604020202020204" pitchFamily="34" charset="0"/>
                <a:sym typeface="Gill Sans" pitchFamily="1" charset="0"/>
              </a:rPr>
              <a:t> yang </a:t>
            </a:r>
            <a:r>
              <a:rPr lang="en-US" altLang="en-US" sz="3200" dirty="0" err="1">
                <a:latin typeface="Calibri" panose="020F0502020204030204" pitchFamily="34" charset="0"/>
                <a:cs typeface="Arial" panose="020B0604020202020204" pitchFamily="34" charset="0"/>
                <a:sym typeface="Gill Sans" pitchFamily="1" charset="0"/>
              </a:rPr>
              <a:t>dilakukan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melalui</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penelitian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lapangan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berupa</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survei</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wawancara</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dan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pengamatan</a:t>
            </a:r>
            <a:r>
              <a:rPr lang="en-US" altLang="en-US" sz="3200" dirty="0">
                <a:latin typeface="Calibri" panose="020F0502020204030204" pitchFamily="34" charset="0"/>
                <a:cs typeface="Arial" panose="020B0604020202020204" pitchFamily="34" charset="0"/>
                <a:sym typeface="Gill Sans" pitchFamily="1" charset="0"/>
              </a:rPr>
              <a:t>, p</a:t>
            </a:r>
            <a:r>
              <a:rPr lang="en-US" altLang="en-US" sz="3200" i="1" dirty="0">
                <a:latin typeface="Calibri" panose="020F0502020204030204" pitchFamily="34" charset="0"/>
                <a:cs typeface="Arial" panose="020B0604020202020204" pitchFamily="34" charset="0"/>
                <a:sym typeface="Gill Sans" pitchFamily="1" charset="0"/>
              </a:rPr>
              <a:t>articipation action research</a:t>
            </a:r>
            <a:r>
              <a:rPr lang="en-US" altLang="en-US" sz="3200" dirty="0">
                <a:latin typeface="Calibri" panose="020F0502020204030204" pitchFamily="34" charset="0"/>
                <a:cs typeface="Arial" panose="020B0604020202020204" pitchFamily="34" charset="0"/>
                <a:sym typeface="Gill Sans" pitchFamily="1" charset="0"/>
              </a:rPr>
              <a:t>, FGD, </a:t>
            </a:r>
            <a:r>
              <a:rPr lang="en-US" altLang="en-US" sz="3200" dirty="0" err="1">
                <a:latin typeface="Calibri" panose="020F0502020204030204" pitchFamily="34" charset="0"/>
                <a:cs typeface="Arial" panose="020B0604020202020204" pitchFamily="34" charset="0"/>
                <a:sym typeface="Gill Sans" pitchFamily="1" charset="0"/>
              </a:rPr>
              <a:t>kajian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bersama</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komunitas</a:t>
            </a:r>
            <a:r>
              <a:rPr lang="en-US" altLang="en-US" sz="3200" dirty="0">
                <a:latin typeface="Calibri" panose="020F0502020204030204" pitchFamily="34" charset="0"/>
                <a:cs typeface="Arial" panose="020B0604020202020204" pitchFamily="34" charset="0"/>
                <a:sym typeface="Gill Sans" pitchFamily="1" charset="0"/>
              </a:rPr>
              <a:t> yang </a:t>
            </a:r>
            <a:r>
              <a:rPr lang="en-US" altLang="en-US" sz="3200" dirty="0" err="1">
                <a:latin typeface="Calibri" panose="020F0502020204030204" pitchFamily="34" charset="0"/>
                <a:cs typeface="Arial" panose="020B0604020202020204" pitchFamily="34" charset="0"/>
                <a:sym typeface="Gill Sans" pitchFamily="1" charset="0"/>
              </a:rPr>
              <a:t>objek</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penelitiannya</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kurang</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dari</a:t>
            </a:r>
            <a:r>
              <a:rPr lang="en-US" altLang="en-US" sz="3200" dirty="0">
                <a:latin typeface="Calibri" panose="020F0502020204030204" pitchFamily="34" charset="0"/>
                <a:cs typeface="Arial" panose="020B0604020202020204" pitchFamily="34" charset="0"/>
                <a:sym typeface="Gill Sans" pitchFamily="1" charset="0"/>
              </a:rPr>
              <a:t> 5 </a:t>
            </a:r>
            <a:r>
              <a:rPr lang="en-US" altLang="en-US" sz="3200" dirty="0" err="1">
                <a:latin typeface="Calibri" panose="020F0502020204030204" pitchFamily="34" charset="0"/>
                <a:cs typeface="Arial" panose="020B0604020202020204" pitchFamily="34" charset="0"/>
                <a:sym typeface="Gill Sans" pitchFamily="1" charset="0"/>
              </a:rPr>
              <a:t>lokasi</a:t>
            </a:r>
            <a:r>
              <a:rPr lang="en-US" altLang="en-US" sz="3200" dirty="0">
                <a:latin typeface="Calibri" panose="020F0502020204030204" pitchFamily="34" charset="0"/>
                <a:cs typeface="Arial" panose="020B0604020202020204" pitchFamily="34" charset="0"/>
                <a:sym typeface="Gill Sans" pitchFamily="1" charset="0"/>
              </a:rPr>
              <a:t> di </a:t>
            </a:r>
            <a:r>
              <a:rPr lang="en-US" altLang="en-US" sz="3200" dirty="0" err="1">
                <a:latin typeface="Calibri" panose="020F0502020204030204" pitchFamily="34" charset="0"/>
                <a:cs typeface="Arial" panose="020B0604020202020204" pitchFamily="34" charset="0"/>
                <a:sym typeface="Gill Sans" pitchFamily="1" charset="0"/>
              </a:rPr>
              <a:t>dalam</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negeri</a:t>
            </a:r>
            <a:r>
              <a:rPr lang="en-US" altLang="en-US" sz="3200" dirty="0">
                <a:latin typeface="Calibri" panose="020F0502020204030204" pitchFamily="34" charset="0"/>
                <a:cs typeface="Arial" panose="020B0604020202020204" pitchFamily="34" charset="0"/>
                <a:sym typeface="Gill Sans" pitchFamily="1" charset="0"/>
              </a:rPr>
              <a:t>.</a:t>
            </a:r>
          </a:p>
          <a:p>
            <a:pPr algn="ctr" eaLnBrk="1" hangingPunct="1">
              <a:defRPr/>
            </a:pPr>
            <a:endParaRPr lang="en-US" altLang="en-US" sz="3200" dirty="0">
              <a:latin typeface="Calibri" panose="020F0502020204030204" pitchFamily="34" charset="0"/>
              <a:cs typeface="Arial" panose="020B0604020202020204" pitchFamily="34" charset="0"/>
              <a:sym typeface="Gill Sans" pitchFamily="1" charset="0"/>
            </a:endParaRPr>
          </a:p>
          <a:p>
            <a:pPr algn="ctr" eaLnBrk="1" hangingPunct="1">
              <a:defRPr/>
            </a:pPr>
            <a:r>
              <a:rPr lang="en-US" altLang="en-US" sz="3200" dirty="0" err="1">
                <a:latin typeface="Calibri" panose="020F0502020204030204" pitchFamily="34" charset="0"/>
                <a:cs typeface="Arial" panose="020B0604020202020204" pitchFamily="34" charset="0"/>
                <a:sym typeface="Gill Sans" pitchFamily="1" charset="0"/>
              </a:rPr>
              <a:t>Luaran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Naskah</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kebijakan</a:t>
            </a:r>
            <a:endParaRPr lang="en-US" altLang="en-US" sz="3200" dirty="0">
              <a:latin typeface="Calibri" panose="020F0502020204030204" pitchFamily="34" charset="0"/>
              <a:cs typeface="Arial" panose="020B0604020202020204" pitchFamily="34" charset="0"/>
              <a:sym typeface="Gill Sans" pitchFamily="1" charset="0"/>
            </a:endParaRPr>
          </a:p>
          <a:p>
            <a:pPr algn="ctr" eaLnBrk="1" hangingPunct="1">
              <a:defRPr/>
            </a:pPr>
            <a:endParaRPr lang="en-US" altLang="en-US" sz="3600" dirty="0">
              <a:latin typeface="Calibri" panose="020F0502020204030204" pitchFamily="34" charset="0"/>
              <a:cs typeface="Arial" panose="020B0604020202020204" pitchFamily="34" charset="0"/>
              <a:sym typeface="Gill Sans" pitchFamily="1" charset="0"/>
            </a:endParaRPr>
          </a:p>
          <a:p>
            <a:pPr algn="ctr" eaLnBrk="1" hangingPunct="1">
              <a:defRPr/>
            </a:pPr>
            <a:endParaRPr lang="en-US" sz="4400" dirty="0">
              <a:latin typeface="Calibri" panose="020F0502020204030204" pitchFamily="34" charset="0"/>
              <a:ea typeface="ヒラギノ角ゴ ProN W3" pitchFamily="1" charset="-128"/>
              <a:cs typeface="Arial" panose="020B0604020202020204" pitchFamily="34" charset="0"/>
              <a:sym typeface="Gill Sans" pitchFamily="1" charset="0"/>
            </a:endParaRPr>
          </a:p>
          <a:p>
            <a:pPr algn="ctr" eaLnBrk="1" hangingPunct="1">
              <a:defRPr/>
            </a:pPr>
            <a:endParaRPr lang="id-ID" sz="4400" dirty="0">
              <a:latin typeface="Gill Sans" pitchFamily="1" charset="0"/>
              <a:ea typeface="ヒラギノ角ゴ ProN W3" pitchFamily="1" charset="-128"/>
              <a:sym typeface="Gill Sans" pitchFamily="1" charset="0"/>
            </a:endParaRPr>
          </a:p>
        </p:txBody>
      </p:sp>
      <p:sp>
        <p:nvSpPr>
          <p:cNvPr id="4" name="Slide Number Placeholder 3"/>
          <p:cNvSpPr>
            <a:spLocks noGrp="1"/>
          </p:cNvSpPr>
          <p:nvPr>
            <p:ph type="sldNum" sz="quarter" idx="10"/>
          </p:nvPr>
        </p:nvSpPr>
        <p:spPr/>
        <p:txBody>
          <a:bodyPr/>
          <a:lstStyle/>
          <a:p>
            <a:fld id="{496A9C3C-3919-4E99-B2A7-86714BC3244A}" type="slidenum">
              <a:rPr lang="en-US" smtClean="0"/>
              <a:pPr/>
              <a:t>83</a:t>
            </a:fld>
            <a:endParaRPr lang="en-US" dirty="0"/>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3694113" y="339725"/>
            <a:ext cx="8664575" cy="1990725"/>
          </a:xfrm>
          <a:solidFill>
            <a:schemeClr val="accent1">
              <a:lumMod val="90000"/>
            </a:schemeClr>
          </a:solidFill>
        </p:spPr>
        <p:txBody>
          <a:bodyPr/>
          <a:lstStyle/>
          <a:p>
            <a:pPr>
              <a:defRPr/>
            </a:pPr>
            <a:r>
              <a:rPr lang="en-US" altLang="en-US" sz="3600" dirty="0" smtClean="0"/>
              <a:t>SBK </a:t>
            </a:r>
            <a:r>
              <a:rPr lang="en-US" altLang="en-US" sz="3600" dirty="0" err="1" smtClean="0"/>
              <a:t>Riset</a:t>
            </a:r>
            <a:r>
              <a:rPr lang="en-US" altLang="en-US" sz="3600" dirty="0" smtClean="0"/>
              <a:t> </a:t>
            </a:r>
            <a:r>
              <a:rPr lang="en-US" altLang="en-US" sz="3600" dirty="0" err="1" smtClean="0"/>
              <a:t>Terapan</a:t>
            </a:r>
            <a:r>
              <a:rPr lang="en-US" altLang="en-US" sz="3600" dirty="0" smtClean="0"/>
              <a:t> BF </a:t>
            </a:r>
            <a:r>
              <a:rPr lang="en-US" altLang="en-US" sz="3600" dirty="0" err="1" smtClean="0"/>
              <a:t>Sosial</a:t>
            </a:r>
            <a:r>
              <a:rPr lang="en-US" altLang="en-US" sz="3600" dirty="0" smtClean="0"/>
              <a:t> </a:t>
            </a:r>
            <a:r>
              <a:rPr lang="en-US" altLang="en-US" sz="3600" dirty="0" err="1" smtClean="0"/>
              <a:t>Humaniora</a:t>
            </a:r>
            <a:r>
              <a:rPr lang="en-US" altLang="en-US" sz="3600" dirty="0" smtClean="0"/>
              <a:t>, </a:t>
            </a:r>
            <a:r>
              <a:rPr lang="en-US" altLang="en-US" sz="3600" dirty="0" err="1" smtClean="0"/>
              <a:t>Seni</a:t>
            </a:r>
            <a:r>
              <a:rPr lang="en-US" altLang="en-US" sz="3600" dirty="0" smtClean="0"/>
              <a:t> </a:t>
            </a:r>
            <a:r>
              <a:rPr lang="en-US" altLang="en-US" sz="3600" dirty="0" err="1" smtClean="0"/>
              <a:t>Budaya</a:t>
            </a:r>
            <a:r>
              <a:rPr lang="en-US" altLang="en-US" sz="3600" dirty="0" smtClean="0"/>
              <a:t>, </a:t>
            </a:r>
            <a:r>
              <a:rPr lang="en-US" altLang="en-US" sz="3600" dirty="0" err="1" smtClean="0"/>
              <a:t>Pendidikan</a:t>
            </a:r>
            <a:r>
              <a:rPr lang="en-US" altLang="en-US" sz="3600" dirty="0" smtClean="0"/>
              <a:t> </a:t>
            </a:r>
            <a:r>
              <a:rPr lang="en-US" altLang="en-US" sz="3600" dirty="0" err="1" smtClean="0"/>
              <a:t>Lapangan</a:t>
            </a:r>
            <a:r>
              <a:rPr lang="en-US" altLang="en-US" sz="3600" dirty="0" smtClean="0"/>
              <a:t> </a:t>
            </a:r>
            <a:r>
              <a:rPr lang="en-US" altLang="en-US" sz="3600" dirty="0" err="1" smtClean="0"/>
              <a:t>Dalam</a:t>
            </a:r>
            <a:r>
              <a:rPr lang="en-US" altLang="en-US" sz="3600" dirty="0" smtClean="0"/>
              <a:t> </a:t>
            </a:r>
            <a:r>
              <a:rPr lang="en-US" altLang="en-US" sz="3600" dirty="0" err="1" smtClean="0"/>
              <a:t>Negeri</a:t>
            </a:r>
            <a:r>
              <a:rPr lang="en-US" altLang="en-US" sz="3600" dirty="0" smtClean="0"/>
              <a:t> (</a:t>
            </a:r>
            <a:r>
              <a:rPr lang="en-US" altLang="en-US" sz="3600" dirty="0" err="1" smtClean="0"/>
              <a:t>Menengah</a:t>
            </a:r>
            <a:r>
              <a:rPr lang="en-US" altLang="en-US" sz="3600" dirty="0" smtClean="0"/>
              <a:t>)</a:t>
            </a:r>
          </a:p>
        </p:txBody>
      </p:sp>
      <p:sp>
        <p:nvSpPr>
          <p:cNvPr id="2" name="Horizontal Scroll 1"/>
          <p:cNvSpPr/>
          <p:nvPr/>
        </p:nvSpPr>
        <p:spPr bwMode="auto">
          <a:xfrm>
            <a:off x="0" y="2338388"/>
            <a:ext cx="12695238" cy="7415212"/>
          </a:xfrm>
          <a:prstGeom prst="horizontalScroll">
            <a:avLst/>
          </a:prstGeom>
          <a:solidFill>
            <a:schemeClr val="accent1">
              <a:lumMod val="90000"/>
            </a:schemeClr>
          </a:solidFill>
          <a:ln w="25400" cap="flat" cmpd="sng" algn="ctr">
            <a:solidFill>
              <a:schemeClr val="tx1"/>
            </a:solidFill>
            <a:prstDash val="solid"/>
            <a:round/>
            <a:headEnd type="none" w="med" len="med"/>
            <a:tailEnd type="none" w="med" len="med"/>
          </a:ln>
          <a:effectLst/>
        </p:spPr>
        <p:txBody>
          <a:bodyPr/>
          <a:lstStyle/>
          <a:p>
            <a:pPr algn="ctr" eaLnBrk="1" hangingPunct="1">
              <a:defRPr/>
            </a:pP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untuk</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kegiatan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riset</a:t>
            </a:r>
            <a:r>
              <a:rPr lang="en-US" altLang="en-US" sz="3200" dirty="0">
                <a:latin typeface="Calibri" panose="020F0502020204030204" pitchFamily="34" charset="0"/>
                <a:cs typeface="Arial" panose="020B0604020202020204" pitchFamily="34" charset="0"/>
                <a:sym typeface="Gill Sans" pitchFamily="1" charset="0"/>
              </a:rPr>
              <a:t> yang </a:t>
            </a:r>
            <a:r>
              <a:rPr lang="en-US" altLang="en-US" sz="3200" dirty="0" err="1">
                <a:latin typeface="Calibri" panose="020F0502020204030204" pitchFamily="34" charset="0"/>
                <a:cs typeface="Arial" panose="020B0604020202020204" pitchFamily="34" charset="0"/>
                <a:sym typeface="Gill Sans" pitchFamily="1" charset="0"/>
              </a:rPr>
              <a:t>terkait</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dengan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pengetahuan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dan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pemahaman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mengenai</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fenomena</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manusia</a:t>
            </a:r>
            <a:r>
              <a:rPr lang="en-US" altLang="en-US" sz="3200" dirty="0">
                <a:latin typeface="Calibri" panose="020F0502020204030204" pitchFamily="34" charset="0"/>
                <a:cs typeface="Arial" panose="020B0604020202020204" pitchFamily="34" charset="0"/>
                <a:sym typeface="Gill Sans" pitchFamily="1" charset="0"/>
              </a:rPr>
              <a:t> yang </a:t>
            </a:r>
            <a:r>
              <a:rPr lang="en-US" altLang="en-US" sz="3200" dirty="0" err="1">
                <a:latin typeface="Calibri" panose="020F0502020204030204" pitchFamily="34" charset="0"/>
                <a:cs typeface="Arial" panose="020B0604020202020204" pitchFamily="34" charset="0"/>
                <a:sym typeface="Gill Sans" pitchFamily="1" charset="0"/>
              </a:rPr>
              <a:t>memiliki</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keunikan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kesadaran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makna</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dan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tujuan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hidup</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dinamis</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memiliki</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kebebasan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memilih</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dan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bertindak</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sulit</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dikontrol</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dan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mudah</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dipengaruhi</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lingkungan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sosial-budaya</a:t>
            </a:r>
            <a:r>
              <a:rPr lang="en-US" altLang="en-US" sz="3200" dirty="0">
                <a:latin typeface="Calibri" panose="020F0502020204030204" pitchFamily="34" charset="0"/>
                <a:cs typeface="Arial" panose="020B0604020202020204" pitchFamily="34" charset="0"/>
                <a:sym typeface="Gill Sans" pitchFamily="1" charset="0"/>
              </a:rPr>
              <a:t> yang </a:t>
            </a:r>
            <a:r>
              <a:rPr lang="en-US" altLang="en-US" sz="3200" dirty="0" err="1">
                <a:latin typeface="Calibri" panose="020F0502020204030204" pitchFamily="34" charset="0"/>
                <a:cs typeface="Arial" panose="020B0604020202020204" pitchFamily="34" charset="0"/>
                <a:sym typeface="Gill Sans" pitchFamily="1" charset="0"/>
              </a:rPr>
              <a:t>dilakukan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melalui</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penelitian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lapangan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berupa</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survei</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wawancara</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dan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pengamatan</a:t>
            </a:r>
            <a:r>
              <a:rPr lang="en-US" altLang="en-US" sz="3200" dirty="0">
                <a:latin typeface="Calibri" panose="020F0502020204030204" pitchFamily="34" charset="0"/>
                <a:cs typeface="Arial" panose="020B0604020202020204" pitchFamily="34" charset="0"/>
                <a:sym typeface="Gill Sans" pitchFamily="1" charset="0"/>
              </a:rPr>
              <a:t>, p</a:t>
            </a:r>
            <a:r>
              <a:rPr lang="en-US" altLang="en-US" sz="3200" i="1" dirty="0">
                <a:latin typeface="Calibri" panose="020F0502020204030204" pitchFamily="34" charset="0"/>
                <a:cs typeface="Arial" panose="020B0604020202020204" pitchFamily="34" charset="0"/>
                <a:sym typeface="Gill Sans" pitchFamily="1" charset="0"/>
              </a:rPr>
              <a:t>articipation action research</a:t>
            </a:r>
            <a:r>
              <a:rPr lang="en-US" altLang="en-US" sz="3200" dirty="0">
                <a:latin typeface="Calibri" panose="020F0502020204030204" pitchFamily="34" charset="0"/>
                <a:cs typeface="Arial" panose="020B0604020202020204" pitchFamily="34" charset="0"/>
                <a:sym typeface="Gill Sans" pitchFamily="1" charset="0"/>
              </a:rPr>
              <a:t>, FGD, </a:t>
            </a:r>
            <a:r>
              <a:rPr lang="en-US" altLang="en-US" sz="3200" dirty="0" err="1">
                <a:latin typeface="Calibri" panose="020F0502020204030204" pitchFamily="34" charset="0"/>
                <a:cs typeface="Arial" panose="020B0604020202020204" pitchFamily="34" charset="0"/>
                <a:sym typeface="Gill Sans" pitchFamily="1" charset="0"/>
              </a:rPr>
              <a:t>kajian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bersama</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komunitas</a:t>
            </a:r>
            <a:r>
              <a:rPr lang="en-US" altLang="en-US" sz="3200" dirty="0">
                <a:latin typeface="Calibri" panose="020F0502020204030204" pitchFamily="34" charset="0"/>
                <a:cs typeface="Arial" panose="020B0604020202020204" pitchFamily="34" charset="0"/>
                <a:sym typeface="Gill Sans" pitchFamily="1" charset="0"/>
              </a:rPr>
              <a:t> yang </a:t>
            </a:r>
            <a:r>
              <a:rPr lang="en-US" altLang="en-US" sz="3200" dirty="0" err="1">
                <a:latin typeface="Calibri" panose="020F0502020204030204" pitchFamily="34" charset="0"/>
                <a:cs typeface="Arial" panose="020B0604020202020204" pitchFamily="34" charset="0"/>
                <a:sym typeface="Gill Sans" pitchFamily="1" charset="0"/>
              </a:rPr>
              <a:t>objek</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penelitiannya</a:t>
            </a:r>
            <a:r>
              <a:rPr lang="en-US" altLang="en-US" sz="3200" dirty="0">
                <a:latin typeface="Calibri" panose="020F0502020204030204" pitchFamily="34" charset="0"/>
                <a:cs typeface="Arial" panose="020B0604020202020204" pitchFamily="34" charset="0"/>
                <a:sym typeface="Gill Sans" pitchFamily="1" charset="0"/>
              </a:rPr>
              <a:t> 5 </a:t>
            </a:r>
            <a:r>
              <a:rPr lang="en-US" altLang="en-US" sz="3200" dirty="0" err="1">
                <a:latin typeface="Calibri" panose="020F0502020204030204" pitchFamily="34" charset="0"/>
                <a:cs typeface="Arial" panose="020B0604020202020204" pitchFamily="34" charset="0"/>
                <a:sym typeface="Gill Sans" pitchFamily="1" charset="0"/>
              </a:rPr>
              <a:t>sampai</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dengan</a:t>
            </a:r>
            <a:r>
              <a:rPr lang="en-US" altLang="en-US" sz="3200" dirty="0">
                <a:latin typeface="Calibri" panose="020F0502020204030204" pitchFamily="34" charset="0"/>
                <a:cs typeface="Arial" panose="020B0604020202020204" pitchFamily="34" charset="0"/>
                <a:sym typeface="Gill Sans" pitchFamily="1" charset="0"/>
              </a:rPr>
              <a:t> 10 </a:t>
            </a:r>
            <a:r>
              <a:rPr lang="en-US" altLang="en-US" sz="3200" dirty="0" err="1">
                <a:latin typeface="Calibri" panose="020F0502020204030204" pitchFamily="34" charset="0"/>
                <a:cs typeface="Arial" panose="020B0604020202020204" pitchFamily="34" charset="0"/>
                <a:sym typeface="Gill Sans" pitchFamily="1" charset="0"/>
              </a:rPr>
              <a:t>lokasi</a:t>
            </a:r>
            <a:r>
              <a:rPr lang="en-US" altLang="en-US" sz="3200" dirty="0">
                <a:latin typeface="Calibri" panose="020F0502020204030204" pitchFamily="34" charset="0"/>
                <a:cs typeface="Arial" panose="020B0604020202020204" pitchFamily="34" charset="0"/>
                <a:sym typeface="Gill Sans" pitchFamily="1" charset="0"/>
              </a:rPr>
              <a:t> di </a:t>
            </a:r>
            <a:r>
              <a:rPr lang="en-US" altLang="en-US" sz="3200" dirty="0" err="1">
                <a:latin typeface="Calibri" panose="020F0502020204030204" pitchFamily="34" charset="0"/>
                <a:cs typeface="Arial" panose="020B0604020202020204" pitchFamily="34" charset="0"/>
                <a:sym typeface="Gill Sans" pitchFamily="1" charset="0"/>
              </a:rPr>
              <a:t>dalam</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negeri</a:t>
            </a:r>
            <a:r>
              <a:rPr lang="en-US" altLang="en-US" sz="3200" dirty="0">
                <a:latin typeface="Calibri" panose="020F0502020204030204" pitchFamily="34" charset="0"/>
                <a:cs typeface="Arial" panose="020B0604020202020204" pitchFamily="34" charset="0"/>
                <a:sym typeface="Gill Sans" pitchFamily="1" charset="0"/>
              </a:rPr>
              <a:t>.</a:t>
            </a:r>
          </a:p>
          <a:p>
            <a:pPr algn="ctr" eaLnBrk="1" hangingPunct="1">
              <a:defRPr/>
            </a:pPr>
            <a:endParaRPr lang="en-US" altLang="en-US" sz="3200" dirty="0">
              <a:latin typeface="Calibri" panose="020F0502020204030204" pitchFamily="34" charset="0"/>
              <a:cs typeface="Arial" panose="020B0604020202020204" pitchFamily="34" charset="0"/>
              <a:sym typeface="Gill Sans" pitchFamily="1" charset="0"/>
            </a:endParaRPr>
          </a:p>
          <a:p>
            <a:pPr algn="ctr" eaLnBrk="1" hangingPunct="1">
              <a:defRPr/>
            </a:pPr>
            <a:r>
              <a:rPr lang="en-US" altLang="en-US" sz="3200" dirty="0" err="1">
                <a:latin typeface="Calibri" panose="020F0502020204030204" pitchFamily="34" charset="0"/>
                <a:cs typeface="Arial" panose="020B0604020202020204" pitchFamily="34" charset="0"/>
                <a:sym typeface="Gill Sans" pitchFamily="1" charset="0"/>
              </a:rPr>
              <a:t>Luaran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Naskah</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kebijakan</a:t>
            </a:r>
            <a:endParaRPr lang="en-US" altLang="en-US" sz="3200" dirty="0">
              <a:latin typeface="Calibri" panose="020F0502020204030204" pitchFamily="34" charset="0"/>
              <a:cs typeface="Arial" panose="020B0604020202020204" pitchFamily="34" charset="0"/>
              <a:sym typeface="Gill Sans" pitchFamily="1" charset="0"/>
            </a:endParaRPr>
          </a:p>
          <a:p>
            <a:pPr algn="ctr" eaLnBrk="1" hangingPunct="1">
              <a:defRPr/>
            </a:pPr>
            <a:endParaRPr lang="en-US" altLang="en-US" sz="3600" dirty="0">
              <a:latin typeface="Calibri" panose="020F0502020204030204" pitchFamily="34" charset="0"/>
              <a:cs typeface="Arial" panose="020B0604020202020204" pitchFamily="34" charset="0"/>
              <a:sym typeface="Gill Sans" pitchFamily="1" charset="0"/>
            </a:endParaRPr>
          </a:p>
          <a:p>
            <a:pPr algn="ctr" eaLnBrk="1" hangingPunct="1">
              <a:defRPr/>
            </a:pPr>
            <a:endParaRPr lang="en-US" sz="4400" dirty="0">
              <a:latin typeface="Calibri" panose="020F0502020204030204" pitchFamily="34" charset="0"/>
              <a:ea typeface="ヒラギノ角ゴ ProN W3" pitchFamily="1" charset="-128"/>
              <a:cs typeface="Arial" panose="020B0604020202020204" pitchFamily="34" charset="0"/>
              <a:sym typeface="Gill Sans" pitchFamily="1" charset="0"/>
            </a:endParaRPr>
          </a:p>
          <a:p>
            <a:pPr algn="ctr" eaLnBrk="1" hangingPunct="1">
              <a:defRPr/>
            </a:pPr>
            <a:endParaRPr lang="id-ID" sz="4400" dirty="0">
              <a:latin typeface="Gill Sans" pitchFamily="1" charset="0"/>
              <a:ea typeface="ヒラギノ角ゴ ProN W3" pitchFamily="1" charset="-128"/>
              <a:sym typeface="Gill Sans" pitchFamily="1" charset="0"/>
            </a:endParaRPr>
          </a:p>
        </p:txBody>
      </p:sp>
      <p:sp>
        <p:nvSpPr>
          <p:cNvPr id="4" name="Slide Number Placeholder 3"/>
          <p:cNvSpPr>
            <a:spLocks noGrp="1"/>
          </p:cNvSpPr>
          <p:nvPr>
            <p:ph type="sldNum" sz="quarter" idx="10"/>
          </p:nvPr>
        </p:nvSpPr>
        <p:spPr/>
        <p:txBody>
          <a:bodyPr/>
          <a:lstStyle/>
          <a:p>
            <a:fld id="{496A9C3C-3919-4E99-B2A7-86714BC3244A}" type="slidenum">
              <a:rPr lang="en-US" smtClean="0"/>
              <a:pPr/>
              <a:t>84</a:t>
            </a:fld>
            <a:endParaRPr lang="en-US" dirty="0"/>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3694113" y="339725"/>
            <a:ext cx="8664575" cy="1990725"/>
          </a:xfrm>
          <a:solidFill>
            <a:schemeClr val="accent1">
              <a:lumMod val="90000"/>
            </a:schemeClr>
          </a:solidFill>
        </p:spPr>
        <p:txBody>
          <a:bodyPr/>
          <a:lstStyle/>
          <a:p>
            <a:pPr>
              <a:defRPr/>
            </a:pPr>
            <a:r>
              <a:rPr lang="en-US" altLang="en-US" sz="3600" dirty="0" smtClean="0"/>
              <a:t>SBK </a:t>
            </a:r>
            <a:r>
              <a:rPr lang="en-US" altLang="en-US" sz="3600" dirty="0" err="1" smtClean="0"/>
              <a:t>Riset</a:t>
            </a:r>
            <a:r>
              <a:rPr lang="en-US" altLang="en-US" sz="3600" dirty="0" smtClean="0"/>
              <a:t> </a:t>
            </a:r>
            <a:r>
              <a:rPr lang="en-US" altLang="en-US" sz="3600" dirty="0" err="1" smtClean="0"/>
              <a:t>Terapan</a:t>
            </a:r>
            <a:r>
              <a:rPr lang="en-US" altLang="en-US" sz="3600" dirty="0" smtClean="0"/>
              <a:t> BF </a:t>
            </a:r>
            <a:r>
              <a:rPr lang="en-US" altLang="en-US" sz="3600" dirty="0" err="1" smtClean="0"/>
              <a:t>Sosial</a:t>
            </a:r>
            <a:r>
              <a:rPr lang="en-US" altLang="en-US" sz="3600" dirty="0" smtClean="0"/>
              <a:t> </a:t>
            </a:r>
            <a:r>
              <a:rPr lang="en-US" altLang="en-US" sz="3600" dirty="0" err="1" smtClean="0"/>
              <a:t>Humaniora</a:t>
            </a:r>
            <a:r>
              <a:rPr lang="en-US" altLang="en-US" sz="3600" dirty="0" smtClean="0"/>
              <a:t>, </a:t>
            </a:r>
            <a:r>
              <a:rPr lang="en-US" altLang="en-US" sz="3600" dirty="0" err="1" smtClean="0"/>
              <a:t>Seni</a:t>
            </a:r>
            <a:r>
              <a:rPr lang="en-US" altLang="en-US" sz="3600" dirty="0" smtClean="0"/>
              <a:t> </a:t>
            </a:r>
            <a:r>
              <a:rPr lang="en-US" altLang="en-US" sz="3600" dirty="0" err="1" smtClean="0"/>
              <a:t>Budaya</a:t>
            </a:r>
            <a:r>
              <a:rPr lang="en-US" altLang="en-US" sz="3600" dirty="0" smtClean="0"/>
              <a:t>, </a:t>
            </a:r>
            <a:r>
              <a:rPr lang="en-US" altLang="en-US" sz="3600" dirty="0" err="1" smtClean="0"/>
              <a:t>Pendidikan</a:t>
            </a:r>
            <a:r>
              <a:rPr lang="en-US" altLang="en-US" sz="3600" dirty="0" smtClean="0"/>
              <a:t> </a:t>
            </a:r>
            <a:r>
              <a:rPr lang="en-US" altLang="en-US" sz="3600" dirty="0" err="1" smtClean="0"/>
              <a:t>Lapangan</a:t>
            </a:r>
            <a:r>
              <a:rPr lang="en-US" altLang="en-US" sz="3600" dirty="0" smtClean="0"/>
              <a:t> </a:t>
            </a:r>
            <a:r>
              <a:rPr lang="en-US" altLang="en-US" sz="3600" dirty="0" err="1" smtClean="0"/>
              <a:t>Dalam</a:t>
            </a:r>
            <a:r>
              <a:rPr lang="en-US" altLang="en-US" sz="3600" dirty="0" smtClean="0"/>
              <a:t> </a:t>
            </a:r>
            <a:r>
              <a:rPr lang="en-US" altLang="en-US" sz="3600" dirty="0" err="1" smtClean="0"/>
              <a:t>Negeri</a:t>
            </a:r>
            <a:r>
              <a:rPr lang="en-US" altLang="en-US" sz="3600" dirty="0" smtClean="0"/>
              <a:t> (</a:t>
            </a:r>
            <a:r>
              <a:rPr lang="en-US" altLang="en-US" sz="3600" dirty="0" err="1" smtClean="0"/>
              <a:t>Besar</a:t>
            </a:r>
            <a:r>
              <a:rPr lang="en-US" altLang="en-US" sz="3600" dirty="0" smtClean="0"/>
              <a:t>)</a:t>
            </a:r>
          </a:p>
        </p:txBody>
      </p:sp>
      <p:sp>
        <p:nvSpPr>
          <p:cNvPr id="2" name="Horizontal Scroll 1"/>
          <p:cNvSpPr/>
          <p:nvPr/>
        </p:nvSpPr>
        <p:spPr bwMode="auto">
          <a:xfrm>
            <a:off x="0" y="2338388"/>
            <a:ext cx="12695238" cy="7415212"/>
          </a:xfrm>
          <a:prstGeom prst="horizontalScroll">
            <a:avLst/>
          </a:prstGeom>
          <a:solidFill>
            <a:schemeClr val="accent1">
              <a:lumMod val="90000"/>
            </a:schemeClr>
          </a:solidFill>
          <a:ln w="25400" cap="flat" cmpd="sng" algn="ctr">
            <a:solidFill>
              <a:schemeClr val="tx1"/>
            </a:solidFill>
            <a:prstDash val="solid"/>
            <a:round/>
            <a:headEnd type="none" w="med" len="med"/>
            <a:tailEnd type="none" w="med" len="med"/>
          </a:ln>
          <a:effectLst/>
        </p:spPr>
        <p:txBody>
          <a:bodyPr/>
          <a:lstStyle/>
          <a:p>
            <a:pPr algn="ctr" eaLnBrk="1" hangingPunct="1">
              <a:defRPr/>
            </a:pP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untuk</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kegiatan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riset</a:t>
            </a:r>
            <a:r>
              <a:rPr lang="en-US" altLang="en-US" sz="3200" dirty="0">
                <a:latin typeface="Calibri" panose="020F0502020204030204" pitchFamily="34" charset="0"/>
                <a:cs typeface="Arial" panose="020B0604020202020204" pitchFamily="34" charset="0"/>
                <a:sym typeface="Gill Sans" pitchFamily="1" charset="0"/>
              </a:rPr>
              <a:t> yang </a:t>
            </a:r>
            <a:r>
              <a:rPr lang="en-US" altLang="en-US" sz="3200" dirty="0" err="1">
                <a:latin typeface="Calibri" panose="020F0502020204030204" pitchFamily="34" charset="0"/>
                <a:cs typeface="Arial" panose="020B0604020202020204" pitchFamily="34" charset="0"/>
                <a:sym typeface="Gill Sans" pitchFamily="1" charset="0"/>
              </a:rPr>
              <a:t>terkait</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dengan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pengetahuan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dan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pemahaman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mengenai</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fenomena</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manusia</a:t>
            </a:r>
            <a:r>
              <a:rPr lang="en-US" altLang="en-US" sz="3200" dirty="0">
                <a:latin typeface="Calibri" panose="020F0502020204030204" pitchFamily="34" charset="0"/>
                <a:cs typeface="Arial" panose="020B0604020202020204" pitchFamily="34" charset="0"/>
                <a:sym typeface="Gill Sans" pitchFamily="1" charset="0"/>
              </a:rPr>
              <a:t> yang </a:t>
            </a:r>
            <a:r>
              <a:rPr lang="en-US" altLang="en-US" sz="3200" dirty="0" err="1">
                <a:latin typeface="Calibri" panose="020F0502020204030204" pitchFamily="34" charset="0"/>
                <a:cs typeface="Arial" panose="020B0604020202020204" pitchFamily="34" charset="0"/>
                <a:sym typeface="Gill Sans" pitchFamily="1" charset="0"/>
              </a:rPr>
              <a:t>memiliki</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keunikan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kesadaran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makna</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dan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tujuan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hidup</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dinamis</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memiliki</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kebebasan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memilih</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dan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bertindak</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sulit</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dikontrol</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dan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mudah</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dipengaruhi</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lingkungan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sosial-budaya</a:t>
            </a:r>
            <a:r>
              <a:rPr lang="en-US" altLang="en-US" sz="3200" dirty="0">
                <a:latin typeface="Calibri" panose="020F0502020204030204" pitchFamily="34" charset="0"/>
                <a:cs typeface="Arial" panose="020B0604020202020204" pitchFamily="34" charset="0"/>
                <a:sym typeface="Gill Sans" pitchFamily="1" charset="0"/>
              </a:rPr>
              <a:t> yang </a:t>
            </a:r>
            <a:r>
              <a:rPr lang="en-US" altLang="en-US" sz="3200" dirty="0" err="1">
                <a:latin typeface="Calibri" panose="020F0502020204030204" pitchFamily="34" charset="0"/>
                <a:cs typeface="Arial" panose="020B0604020202020204" pitchFamily="34" charset="0"/>
                <a:sym typeface="Gill Sans" pitchFamily="1" charset="0"/>
              </a:rPr>
              <a:t>dilakukan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melalui</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penelitian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lapangan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berupa</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survei</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wawancara</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dan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pengamatan</a:t>
            </a:r>
            <a:r>
              <a:rPr lang="en-US" altLang="en-US" sz="3200" dirty="0">
                <a:latin typeface="Calibri" panose="020F0502020204030204" pitchFamily="34" charset="0"/>
                <a:cs typeface="Arial" panose="020B0604020202020204" pitchFamily="34" charset="0"/>
                <a:sym typeface="Gill Sans" pitchFamily="1" charset="0"/>
              </a:rPr>
              <a:t>, p</a:t>
            </a:r>
            <a:r>
              <a:rPr lang="en-US" altLang="en-US" sz="3200" i="1" dirty="0">
                <a:latin typeface="Calibri" panose="020F0502020204030204" pitchFamily="34" charset="0"/>
                <a:cs typeface="Arial" panose="020B0604020202020204" pitchFamily="34" charset="0"/>
                <a:sym typeface="Gill Sans" pitchFamily="1" charset="0"/>
              </a:rPr>
              <a:t>articipation action research</a:t>
            </a:r>
            <a:r>
              <a:rPr lang="en-US" altLang="en-US" sz="3200" dirty="0">
                <a:latin typeface="Calibri" panose="020F0502020204030204" pitchFamily="34" charset="0"/>
                <a:cs typeface="Arial" panose="020B0604020202020204" pitchFamily="34" charset="0"/>
                <a:sym typeface="Gill Sans" pitchFamily="1" charset="0"/>
              </a:rPr>
              <a:t>, FGD, </a:t>
            </a:r>
            <a:r>
              <a:rPr lang="en-US" altLang="en-US" sz="3200" dirty="0" err="1">
                <a:latin typeface="Calibri" panose="020F0502020204030204" pitchFamily="34" charset="0"/>
                <a:cs typeface="Arial" panose="020B0604020202020204" pitchFamily="34" charset="0"/>
                <a:sym typeface="Gill Sans" pitchFamily="1" charset="0"/>
              </a:rPr>
              <a:t>kajian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bersama</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komunitas</a:t>
            </a:r>
            <a:r>
              <a:rPr lang="en-US" altLang="en-US" sz="3200" dirty="0">
                <a:latin typeface="Calibri" panose="020F0502020204030204" pitchFamily="34" charset="0"/>
                <a:cs typeface="Arial" panose="020B0604020202020204" pitchFamily="34" charset="0"/>
                <a:sym typeface="Gill Sans" pitchFamily="1" charset="0"/>
              </a:rPr>
              <a:t> yang </a:t>
            </a:r>
            <a:r>
              <a:rPr lang="en-US" altLang="en-US" sz="3200" dirty="0" err="1">
                <a:latin typeface="Calibri" panose="020F0502020204030204" pitchFamily="34" charset="0"/>
                <a:cs typeface="Arial" panose="020B0604020202020204" pitchFamily="34" charset="0"/>
                <a:sym typeface="Gill Sans" pitchFamily="1" charset="0"/>
              </a:rPr>
              <a:t>objek</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penelitiannya</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lebih</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dari</a:t>
            </a:r>
            <a:r>
              <a:rPr lang="en-US" altLang="en-US" sz="3200" dirty="0">
                <a:latin typeface="Calibri" panose="020F0502020204030204" pitchFamily="34" charset="0"/>
                <a:cs typeface="Arial" panose="020B0604020202020204" pitchFamily="34" charset="0"/>
                <a:sym typeface="Gill Sans" pitchFamily="1" charset="0"/>
              </a:rPr>
              <a:t> 10 </a:t>
            </a:r>
            <a:r>
              <a:rPr lang="en-US" altLang="en-US" sz="3200" dirty="0" err="1">
                <a:latin typeface="Calibri" panose="020F0502020204030204" pitchFamily="34" charset="0"/>
                <a:cs typeface="Arial" panose="020B0604020202020204" pitchFamily="34" charset="0"/>
                <a:sym typeface="Gill Sans" pitchFamily="1" charset="0"/>
              </a:rPr>
              <a:t>lokasi</a:t>
            </a:r>
            <a:r>
              <a:rPr lang="en-US" altLang="en-US" sz="3200" dirty="0">
                <a:latin typeface="Calibri" panose="020F0502020204030204" pitchFamily="34" charset="0"/>
                <a:cs typeface="Arial" panose="020B0604020202020204" pitchFamily="34" charset="0"/>
                <a:sym typeface="Gill Sans" pitchFamily="1" charset="0"/>
              </a:rPr>
              <a:t> di </a:t>
            </a:r>
            <a:r>
              <a:rPr lang="en-US" altLang="en-US" sz="3200" dirty="0" err="1">
                <a:latin typeface="Calibri" panose="020F0502020204030204" pitchFamily="34" charset="0"/>
                <a:cs typeface="Arial" panose="020B0604020202020204" pitchFamily="34" charset="0"/>
                <a:sym typeface="Gill Sans" pitchFamily="1" charset="0"/>
              </a:rPr>
              <a:t>dalam</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negeri</a:t>
            </a:r>
            <a:r>
              <a:rPr lang="en-US" altLang="en-US" sz="3200" dirty="0">
                <a:latin typeface="Calibri" panose="020F0502020204030204" pitchFamily="34" charset="0"/>
                <a:cs typeface="Arial" panose="020B0604020202020204" pitchFamily="34" charset="0"/>
                <a:sym typeface="Gill Sans" pitchFamily="1" charset="0"/>
              </a:rPr>
              <a:t>.</a:t>
            </a:r>
          </a:p>
          <a:p>
            <a:pPr algn="ctr" eaLnBrk="1" hangingPunct="1">
              <a:defRPr/>
            </a:pPr>
            <a:endParaRPr lang="en-US" altLang="en-US" sz="3200" dirty="0">
              <a:latin typeface="Calibri" panose="020F0502020204030204" pitchFamily="34" charset="0"/>
              <a:cs typeface="Arial" panose="020B0604020202020204" pitchFamily="34" charset="0"/>
              <a:sym typeface="Gill Sans" pitchFamily="1" charset="0"/>
            </a:endParaRPr>
          </a:p>
          <a:p>
            <a:pPr algn="ctr" eaLnBrk="1" hangingPunct="1">
              <a:defRPr/>
            </a:pPr>
            <a:r>
              <a:rPr lang="en-US" altLang="en-US" sz="3200" dirty="0" err="1">
                <a:latin typeface="Calibri" panose="020F0502020204030204" pitchFamily="34" charset="0"/>
                <a:cs typeface="Arial" panose="020B0604020202020204" pitchFamily="34" charset="0"/>
                <a:sym typeface="Gill Sans" pitchFamily="1" charset="0"/>
              </a:rPr>
              <a:t>Luaran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Naskah</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kebijakan</a:t>
            </a:r>
            <a:endParaRPr lang="en-US" altLang="en-US" sz="3200" dirty="0">
              <a:latin typeface="Calibri" panose="020F0502020204030204" pitchFamily="34" charset="0"/>
              <a:cs typeface="Arial" panose="020B0604020202020204" pitchFamily="34" charset="0"/>
              <a:sym typeface="Gill Sans" pitchFamily="1" charset="0"/>
            </a:endParaRPr>
          </a:p>
          <a:p>
            <a:pPr algn="ctr" eaLnBrk="1" hangingPunct="1">
              <a:defRPr/>
            </a:pPr>
            <a:endParaRPr lang="en-US" altLang="en-US" sz="3600" dirty="0">
              <a:latin typeface="Calibri" panose="020F0502020204030204" pitchFamily="34" charset="0"/>
              <a:cs typeface="Arial" panose="020B0604020202020204" pitchFamily="34" charset="0"/>
              <a:sym typeface="Gill Sans" pitchFamily="1" charset="0"/>
            </a:endParaRPr>
          </a:p>
          <a:p>
            <a:pPr algn="ctr" eaLnBrk="1" hangingPunct="1">
              <a:defRPr/>
            </a:pPr>
            <a:endParaRPr lang="en-US" sz="4400" dirty="0">
              <a:latin typeface="Calibri" panose="020F0502020204030204" pitchFamily="34" charset="0"/>
              <a:ea typeface="ヒラギノ角ゴ ProN W3" pitchFamily="1" charset="-128"/>
              <a:cs typeface="Arial" panose="020B0604020202020204" pitchFamily="34" charset="0"/>
              <a:sym typeface="Gill Sans" pitchFamily="1" charset="0"/>
            </a:endParaRPr>
          </a:p>
          <a:p>
            <a:pPr algn="ctr" eaLnBrk="1" hangingPunct="1">
              <a:defRPr/>
            </a:pPr>
            <a:endParaRPr lang="id-ID" sz="4400" dirty="0">
              <a:latin typeface="Gill Sans" pitchFamily="1" charset="0"/>
              <a:ea typeface="ヒラギノ角ゴ ProN W3" pitchFamily="1" charset="-128"/>
              <a:sym typeface="Gill Sans" pitchFamily="1" charset="0"/>
            </a:endParaRPr>
          </a:p>
        </p:txBody>
      </p:sp>
      <p:sp>
        <p:nvSpPr>
          <p:cNvPr id="4" name="Slide Number Placeholder 3"/>
          <p:cNvSpPr>
            <a:spLocks noGrp="1"/>
          </p:cNvSpPr>
          <p:nvPr>
            <p:ph type="sldNum" sz="quarter" idx="10"/>
          </p:nvPr>
        </p:nvSpPr>
        <p:spPr/>
        <p:txBody>
          <a:bodyPr/>
          <a:lstStyle/>
          <a:p>
            <a:fld id="{496A9C3C-3919-4E99-B2A7-86714BC3244A}" type="slidenum">
              <a:rPr lang="en-US" smtClean="0"/>
              <a:pPr/>
              <a:t>85</a:t>
            </a:fld>
            <a:endParaRPr lang="en-US" dirty="0"/>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3694113" y="339725"/>
            <a:ext cx="8664575" cy="1990725"/>
          </a:xfrm>
          <a:solidFill>
            <a:schemeClr val="accent1">
              <a:lumMod val="90000"/>
            </a:schemeClr>
          </a:solidFill>
        </p:spPr>
        <p:txBody>
          <a:bodyPr/>
          <a:lstStyle/>
          <a:p>
            <a:pPr>
              <a:defRPr/>
            </a:pPr>
            <a:r>
              <a:rPr lang="en-US" altLang="en-US" sz="3600" dirty="0" smtClean="0"/>
              <a:t>SBK </a:t>
            </a:r>
            <a:r>
              <a:rPr lang="en-US" altLang="en-US" sz="3600" dirty="0" err="1" smtClean="0"/>
              <a:t>Riset</a:t>
            </a:r>
            <a:r>
              <a:rPr lang="en-US" altLang="en-US" sz="3600" dirty="0" smtClean="0"/>
              <a:t> </a:t>
            </a:r>
            <a:r>
              <a:rPr lang="en-US" altLang="en-US" sz="3600" dirty="0" err="1" smtClean="0"/>
              <a:t>Terapan</a:t>
            </a:r>
            <a:r>
              <a:rPr lang="en-US" altLang="en-US" sz="3600" dirty="0" smtClean="0"/>
              <a:t> BF </a:t>
            </a:r>
            <a:r>
              <a:rPr lang="en-US" altLang="en-US" sz="3600" dirty="0" err="1" smtClean="0"/>
              <a:t>Sosial</a:t>
            </a:r>
            <a:r>
              <a:rPr lang="en-US" altLang="en-US" sz="3600" dirty="0" smtClean="0"/>
              <a:t> </a:t>
            </a:r>
            <a:r>
              <a:rPr lang="en-US" altLang="en-US" sz="3600" dirty="0" err="1" smtClean="0"/>
              <a:t>Humaniora</a:t>
            </a:r>
            <a:r>
              <a:rPr lang="en-US" altLang="en-US" sz="3600" dirty="0" smtClean="0"/>
              <a:t>, </a:t>
            </a:r>
            <a:r>
              <a:rPr lang="en-US" altLang="en-US" sz="3600" dirty="0" err="1" smtClean="0"/>
              <a:t>Seni</a:t>
            </a:r>
            <a:r>
              <a:rPr lang="en-US" altLang="en-US" sz="3600" dirty="0" smtClean="0"/>
              <a:t> </a:t>
            </a:r>
            <a:r>
              <a:rPr lang="en-US" altLang="en-US" sz="3600" dirty="0" err="1" smtClean="0"/>
              <a:t>Budaya</a:t>
            </a:r>
            <a:r>
              <a:rPr lang="en-US" altLang="en-US" sz="3600" dirty="0" smtClean="0"/>
              <a:t>, </a:t>
            </a:r>
            <a:r>
              <a:rPr lang="en-US" altLang="en-US" sz="3600" dirty="0" err="1" smtClean="0"/>
              <a:t>Pendidikan</a:t>
            </a:r>
            <a:r>
              <a:rPr lang="en-US" altLang="en-US" sz="3600" dirty="0" smtClean="0"/>
              <a:t> </a:t>
            </a:r>
            <a:r>
              <a:rPr lang="en-US" altLang="en-US" sz="3600" dirty="0" err="1" smtClean="0"/>
              <a:t>Lapangan</a:t>
            </a:r>
            <a:r>
              <a:rPr lang="en-US" altLang="en-US" sz="3600" dirty="0" smtClean="0"/>
              <a:t> </a:t>
            </a:r>
            <a:r>
              <a:rPr lang="en-US" altLang="en-US" sz="3600" dirty="0" err="1" smtClean="0"/>
              <a:t>Luar</a:t>
            </a:r>
            <a:r>
              <a:rPr lang="en-US" altLang="en-US" sz="3600" dirty="0" smtClean="0"/>
              <a:t> </a:t>
            </a:r>
            <a:r>
              <a:rPr lang="en-US" altLang="en-US" sz="3600" dirty="0" err="1" smtClean="0"/>
              <a:t>Negeri</a:t>
            </a:r>
            <a:endParaRPr lang="en-US" altLang="en-US" sz="3600" dirty="0" smtClean="0"/>
          </a:p>
        </p:txBody>
      </p:sp>
      <p:sp>
        <p:nvSpPr>
          <p:cNvPr id="2" name="Horizontal Scroll 1"/>
          <p:cNvSpPr/>
          <p:nvPr/>
        </p:nvSpPr>
        <p:spPr bwMode="auto">
          <a:xfrm>
            <a:off x="0" y="2338388"/>
            <a:ext cx="12695238" cy="7415212"/>
          </a:xfrm>
          <a:prstGeom prst="horizontalScroll">
            <a:avLst/>
          </a:prstGeom>
          <a:solidFill>
            <a:schemeClr val="accent1">
              <a:lumMod val="90000"/>
            </a:schemeClr>
          </a:solidFill>
          <a:ln w="25400" cap="flat" cmpd="sng" algn="ctr">
            <a:solidFill>
              <a:schemeClr val="tx1"/>
            </a:solidFill>
            <a:prstDash val="solid"/>
            <a:round/>
            <a:headEnd type="none" w="med" len="med"/>
            <a:tailEnd type="none" w="med" len="med"/>
          </a:ln>
          <a:effectLst/>
        </p:spPr>
        <p:txBody>
          <a:bodyPr/>
          <a:lstStyle/>
          <a:p>
            <a:pPr algn="ctr" eaLnBrk="1" hangingPunct="1">
              <a:defRPr/>
            </a:pP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untuk</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kegiatan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riset</a:t>
            </a:r>
            <a:r>
              <a:rPr lang="en-US" altLang="en-US" sz="3200" dirty="0">
                <a:latin typeface="Calibri" panose="020F0502020204030204" pitchFamily="34" charset="0"/>
                <a:cs typeface="Arial" panose="020B0604020202020204" pitchFamily="34" charset="0"/>
                <a:sym typeface="Gill Sans" pitchFamily="1" charset="0"/>
              </a:rPr>
              <a:t> yang </a:t>
            </a:r>
            <a:r>
              <a:rPr lang="en-US" altLang="en-US" sz="3200" dirty="0" err="1">
                <a:latin typeface="Calibri" panose="020F0502020204030204" pitchFamily="34" charset="0"/>
                <a:cs typeface="Arial" panose="020B0604020202020204" pitchFamily="34" charset="0"/>
                <a:sym typeface="Gill Sans" pitchFamily="1" charset="0"/>
              </a:rPr>
              <a:t>terkait</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dengan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pengetahuan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dan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pemahaman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mengenai</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fenomena</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manusia</a:t>
            </a:r>
            <a:r>
              <a:rPr lang="en-US" altLang="en-US" sz="3200" dirty="0">
                <a:latin typeface="Calibri" panose="020F0502020204030204" pitchFamily="34" charset="0"/>
                <a:cs typeface="Arial" panose="020B0604020202020204" pitchFamily="34" charset="0"/>
                <a:sym typeface="Gill Sans" pitchFamily="1" charset="0"/>
              </a:rPr>
              <a:t> yang </a:t>
            </a:r>
            <a:r>
              <a:rPr lang="en-US" altLang="en-US" sz="3200" dirty="0" err="1">
                <a:latin typeface="Calibri" panose="020F0502020204030204" pitchFamily="34" charset="0"/>
                <a:cs typeface="Arial" panose="020B0604020202020204" pitchFamily="34" charset="0"/>
                <a:sym typeface="Gill Sans" pitchFamily="1" charset="0"/>
              </a:rPr>
              <a:t>memiliki</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keunikan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kesadaran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makna</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dan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tujuan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hidup</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dinamis</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memiliki</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kebebasan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memilih</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dan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bertindak</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sulit</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dikontrol</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dan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mudah</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dipengaruhi</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lingkungan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sosial-budaya</a:t>
            </a:r>
            <a:r>
              <a:rPr lang="en-US" altLang="en-US" sz="3200" dirty="0">
                <a:latin typeface="Calibri" panose="020F0502020204030204" pitchFamily="34" charset="0"/>
                <a:cs typeface="Arial" panose="020B0604020202020204" pitchFamily="34" charset="0"/>
                <a:sym typeface="Gill Sans" pitchFamily="1" charset="0"/>
              </a:rPr>
              <a:t> yang </a:t>
            </a:r>
            <a:r>
              <a:rPr lang="en-US" altLang="en-US" sz="3200" dirty="0" err="1">
                <a:latin typeface="Calibri" panose="020F0502020204030204" pitchFamily="34" charset="0"/>
                <a:cs typeface="Arial" panose="020B0604020202020204" pitchFamily="34" charset="0"/>
                <a:sym typeface="Gill Sans" pitchFamily="1" charset="0"/>
              </a:rPr>
              <a:t>dilakukan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melalui</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penelitian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lapangan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berupa</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survei</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wawancara</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dan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pengamatan</a:t>
            </a:r>
            <a:r>
              <a:rPr lang="en-US" altLang="en-US" sz="3200" dirty="0">
                <a:latin typeface="Calibri" panose="020F0502020204030204" pitchFamily="34" charset="0"/>
                <a:cs typeface="Arial" panose="020B0604020202020204" pitchFamily="34" charset="0"/>
                <a:sym typeface="Gill Sans" pitchFamily="1" charset="0"/>
              </a:rPr>
              <a:t>, p</a:t>
            </a:r>
            <a:r>
              <a:rPr lang="en-US" altLang="en-US" sz="3200" i="1" dirty="0">
                <a:latin typeface="Calibri" panose="020F0502020204030204" pitchFamily="34" charset="0"/>
                <a:cs typeface="Arial" panose="020B0604020202020204" pitchFamily="34" charset="0"/>
                <a:sym typeface="Gill Sans" pitchFamily="1" charset="0"/>
              </a:rPr>
              <a:t>articipation action research</a:t>
            </a:r>
            <a:r>
              <a:rPr lang="en-US" altLang="en-US" sz="3200" dirty="0">
                <a:latin typeface="Calibri" panose="020F0502020204030204" pitchFamily="34" charset="0"/>
                <a:cs typeface="Arial" panose="020B0604020202020204" pitchFamily="34" charset="0"/>
                <a:sym typeface="Gill Sans" pitchFamily="1" charset="0"/>
              </a:rPr>
              <a:t>, FGD, </a:t>
            </a:r>
            <a:r>
              <a:rPr lang="en-US" altLang="en-US" sz="3200" dirty="0" err="1">
                <a:latin typeface="Calibri" panose="020F0502020204030204" pitchFamily="34" charset="0"/>
                <a:cs typeface="Arial" panose="020B0604020202020204" pitchFamily="34" charset="0"/>
                <a:sym typeface="Gill Sans" pitchFamily="1" charset="0"/>
              </a:rPr>
              <a:t>kajian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bersama</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komunitas</a:t>
            </a:r>
            <a:r>
              <a:rPr lang="en-US" altLang="en-US" sz="3200" dirty="0">
                <a:latin typeface="Calibri" panose="020F0502020204030204" pitchFamily="34" charset="0"/>
                <a:cs typeface="Arial" panose="020B0604020202020204" pitchFamily="34" charset="0"/>
                <a:sym typeface="Gill Sans" pitchFamily="1" charset="0"/>
              </a:rPr>
              <a:t> yang </a:t>
            </a:r>
            <a:r>
              <a:rPr lang="en-US" altLang="en-US" sz="3200" dirty="0" err="1">
                <a:latin typeface="Calibri" panose="020F0502020204030204" pitchFamily="34" charset="0"/>
                <a:cs typeface="Arial" panose="020B0604020202020204" pitchFamily="34" charset="0"/>
                <a:sym typeface="Gill Sans" pitchFamily="1" charset="0"/>
              </a:rPr>
              <a:t>objek</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penelitiannya</a:t>
            </a:r>
            <a:r>
              <a:rPr lang="en-US" altLang="en-US" sz="3200" dirty="0">
                <a:latin typeface="Calibri" panose="020F0502020204030204" pitchFamily="34" charset="0"/>
                <a:cs typeface="Arial" panose="020B0604020202020204" pitchFamily="34" charset="0"/>
                <a:sym typeface="Gill Sans" pitchFamily="1" charset="0"/>
              </a:rPr>
              <a:t> di </a:t>
            </a:r>
            <a:r>
              <a:rPr lang="en-US" altLang="en-US" sz="3200" dirty="0" err="1">
                <a:latin typeface="Calibri" panose="020F0502020204030204" pitchFamily="34" charset="0"/>
                <a:cs typeface="Arial" panose="020B0604020202020204" pitchFamily="34" charset="0"/>
                <a:sym typeface="Gill Sans" pitchFamily="1" charset="0"/>
              </a:rPr>
              <a:t>luar</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negeri</a:t>
            </a:r>
            <a:r>
              <a:rPr lang="en-US" altLang="en-US" sz="3200" dirty="0">
                <a:latin typeface="Calibri" panose="020F0502020204030204" pitchFamily="34" charset="0"/>
                <a:cs typeface="Arial" panose="020B0604020202020204" pitchFamily="34" charset="0"/>
                <a:sym typeface="Gill Sans" pitchFamily="1" charset="0"/>
              </a:rPr>
              <a:t>.</a:t>
            </a:r>
          </a:p>
          <a:p>
            <a:pPr algn="ctr" eaLnBrk="1" hangingPunct="1">
              <a:defRPr/>
            </a:pPr>
            <a:endParaRPr lang="en-US" altLang="en-US" sz="3200" dirty="0">
              <a:latin typeface="Calibri" panose="020F0502020204030204" pitchFamily="34" charset="0"/>
              <a:cs typeface="Arial" panose="020B0604020202020204" pitchFamily="34" charset="0"/>
              <a:sym typeface="Gill Sans" pitchFamily="1" charset="0"/>
            </a:endParaRPr>
          </a:p>
          <a:p>
            <a:pPr algn="ctr" eaLnBrk="1" hangingPunct="1">
              <a:defRPr/>
            </a:pPr>
            <a:r>
              <a:rPr lang="en-US" altLang="en-US" sz="3200" dirty="0" err="1">
                <a:latin typeface="Calibri" panose="020F0502020204030204" pitchFamily="34" charset="0"/>
                <a:cs typeface="Arial" panose="020B0604020202020204" pitchFamily="34" charset="0"/>
                <a:sym typeface="Gill Sans" pitchFamily="1" charset="0"/>
              </a:rPr>
              <a:t>Luaran</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Naskah</a:t>
            </a:r>
            <a:r>
              <a:rPr lang="en-US" altLang="en-US" sz="3200" dirty="0">
                <a:latin typeface="Calibri" panose="020F0502020204030204" pitchFamily="34" charset="0"/>
                <a:cs typeface="Arial" panose="020B0604020202020204" pitchFamily="34" charset="0"/>
                <a:sym typeface="Gill Sans" pitchFamily="1" charset="0"/>
              </a:rPr>
              <a:t> </a:t>
            </a:r>
            <a:r>
              <a:rPr lang="en-US" altLang="en-US" sz="3200" dirty="0" err="1">
                <a:latin typeface="Calibri" panose="020F0502020204030204" pitchFamily="34" charset="0"/>
                <a:cs typeface="Arial" panose="020B0604020202020204" pitchFamily="34" charset="0"/>
                <a:sym typeface="Gill Sans" pitchFamily="1" charset="0"/>
              </a:rPr>
              <a:t>kebijakan</a:t>
            </a:r>
            <a:endParaRPr lang="en-US" altLang="en-US" sz="3200" dirty="0">
              <a:latin typeface="Calibri" panose="020F0502020204030204" pitchFamily="34" charset="0"/>
              <a:cs typeface="Arial" panose="020B0604020202020204" pitchFamily="34" charset="0"/>
              <a:sym typeface="Gill Sans" pitchFamily="1" charset="0"/>
            </a:endParaRPr>
          </a:p>
          <a:p>
            <a:pPr algn="ctr" eaLnBrk="1" hangingPunct="1">
              <a:defRPr/>
            </a:pPr>
            <a:endParaRPr lang="en-US" altLang="en-US" sz="3600" dirty="0">
              <a:latin typeface="Calibri" panose="020F0502020204030204" pitchFamily="34" charset="0"/>
              <a:cs typeface="Arial" panose="020B0604020202020204" pitchFamily="34" charset="0"/>
              <a:sym typeface="Gill Sans" pitchFamily="1" charset="0"/>
            </a:endParaRPr>
          </a:p>
          <a:p>
            <a:pPr algn="ctr" eaLnBrk="1" hangingPunct="1">
              <a:defRPr/>
            </a:pPr>
            <a:endParaRPr lang="en-US" sz="4400" dirty="0">
              <a:latin typeface="Calibri" panose="020F0502020204030204" pitchFamily="34" charset="0"/>
              <a:ea typeface="ヒラギノ角ゴ ProN W3" pitchFamily="1" charset="-128"/>
              <a:cs typeface="Arial" panose="020B0604020202020204" pitchFamily="34" charset="0"/>
              <a:sym typeface="Gill Sans" pitchFamily="1" charset="0"/>
            </a:endParaRPr>
          </a:p>
          <a:p>
            <a:pPr algn="ctr" eaLnBrk="1" hangingPunct="1">
              <a:defRPr/>
            </a:pPr>
            <a:endParaRPr lang="id-ID" sz="4400" dirty="0">
              <a:latin typeface="Gill Sans" pitchFamily="1" charset="0"/>
              <a:ea typeface="ヒラギノ角ゴ ProN W3" pitchFamily="1" charset="-128"/>
              <a:sym typeface="Gill Sans" pitchFamily="1" charset="0"/>
            </a:endParaRPr>
          </a:p>
        </p:txBody>
      </p:sp>
      <p:sp>
        <p:nvSpPr>
          <p:cNvPr id="4" name="Slide Number Placeholder 3"/>
          <p:cNvSpPr>
            <a:spLocks noGrp="1"/>
          </p:cNvSpPr>
          <p:nvPr>
            <p:ph type="sldNum" sz="quarter" idx="10"/>
          </p:nvPr>
        </p:nvSpPr>
        <p:spPr/>
        <p:txBody>
          <a:bodyPr/>
          <a:lstStyle/>
          <a:p>
            <a:fld id="{496A9C3C-3919-4E99-B2A7-86714BC3244A}" type="slidenum">
              <a:rPr lang="en-US" smtClean="0"/>
              <a:pPr/>
              <a:t>86</a:t>
            </a:fld>
            <a:endParaRPr lang="en-US" dirty="0"/>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p:cNvSpPr>
            <a:spLocks noGrp="1"/>
          </p:cNvSpPr>
          <p:nvPr>
            <p:ph type="title"/>
          </p:nvPr>
        </p:nvSpPr>
        <p:spPr>
          <a:xfrm>
            <a:off x="5781675" y="1104900"/>
            <a:ext cx="6505575" cy="1441450"/>
          </a:xfrm>
          <a:solidFill>
            <a:srgbClr val="FFD243"/>
          </a:solidFill>
        </p:spPr>
        <p:txBody>
          <a:bodyPr/>
          <a:lstStyle/>
          <a:p>
            <a:pPr algn="r"/>
            <a:r>
              <a:rPr lang="en-US" altLang="en-US" sz="4800" smtClean="0"/>
              <a:t>SBK Riset Pengembangan</a:t>
            </a:r>
          </a:p>
        </p:txBody>
      </p:sp>
      <p:sp>
        <p:nvSpPr>
          <p:cNvPr id="3" name="Subtitle 2"/>
          <p:cNvSpPr>
            <a:spLocks noGrp="1"/>
          </p:cNvSpPr>
          <p:nvPr>
            <p:ph idx="1"/>
          </p:nvPr>
        </p:nvSpPr>
        <p:spPr/>
        <p:txBody>
          <a:bodyPr/>
          <a:lstStyle/>
          <a:p>
            <a:pPr marL="571500" indent="-571500">
              <a:spcBef>
                <a:spcPts val="0"/>
              </a:spcBef>
              <a:buSzPct val="100000"/>
              <a:buFont typeface="Wingdings" panose="05000000000000000000" pitchFamily="2" charset="2"/>
              <a:buChar char="§"/>
              <a:defRPr/>
            </a:pPr>
            <a:endParaRPr lang="en-US" altLang="en-US" sz="4000" dirty="0">
              <a:latin typeface="Calibri" panose="020F0502020204030204" pitchFamily="34" charset="0"/>
              <a:cs typeface="Arial" panose="020B0604020202020204" pitchFamily="34" charset="0"/>
              <a:sym typeface="Gill Sans" pitchFamily="1" charset="0"/>
            </a:endParaRPr>
          </a:p>
          <a:p>
            <a:pPr marL="571500" indent="-571500">
              <a:spcBef>
                <a:spcPts val="0"/>
              </a:spcBef>
              <a:buSzPct val="100000"/>
              <a:buFont typeface="Wingdings" panose="05000000000000000000" pitchFamily="2" charset="2"/>
              <a:buChar char="§"/>
              <a:defRPr/>
            </a:pPr>
            <a:endParaRPr lang="en-US" altLang="en-US" sz="4000" dirty="0">
              <a:latin typeface="Calibri" panose="020F0502020204030204" pitchFamily="34" charset="0"/>
              <a:cs typeface="Arial" panose="020B0604020202020204" pitchFamily="34" charset="0"/>
              <a:sym typeface="Gill Sans" pitchFamily="1" charset="0"/>
            </a:endParaRPr>
          </a:p>
          <a:p>
            <a:pPr marL="506412" lvl="1">
              <a:spcBef>
                <a:spcPts val="0"/>
              </a:spcBef>
              <a:buSzPct val="100000"/>
              <a:defRPr/>
            </a:pPr>
            <a:endParaRPr lang="en-US" altLang="en-US" sz="4000" dirty="0">
              <a:latin typeface="Calibri" panose="020F0502020204030204" pitchFamily="34" charset="0"/>
              <a:cs typeface="Arial" panose="020B0604020202020204" pitchFamily="34" charset="0"/>
              <a:sym typeface="Gill Sans" pitchFamily="1" charset="0"/>
            </a:endParaRPr>
          </a:p>
          <a:p>
            <a:pPr marL="1028700" lvl="1" indent="-522288">
              <a:spcBef>
                <a:spcPts val="0"/>
              </a:spcBef>
              <a:buSzPct val="100000"/>
              <a:buFont typeface="Wingdings" panose="05000000000000000000" pitchFamily="2" charset="2"/>
              <a:buChar char="§"/>
              <a:defRPr/>
            </a:pPr>
            <a:endParaRPr lang="en-US" altLang="en-US" sz="4000" dirty="0">
              <a:latin typeface="Calibri" panose="020F0502020204030204" pitchFamily="34" charset="0"/>
              <a:cs typeface="Arial" panose="020B0604020202020204" pitchFamily="34" charset="0"/>
              <a:sym typeface="Gill Sans" pitchFamily="1" charset="0"/>
            </a:endParaRPr>
          </a:p>
          <a:p>
            <a:pPr marL="571500" indent="-571500">
              <a:spcBef>
                <a:spcPts val="0"/>
              </a:spcBef>
              <a:buSzPct val="100000"/>
              <a:buFont typeface="Arial" panose="020B0604020202020204" pitchFamily="34" charset="0"/>
              <a:buChar char="•"/>
              <a:defRPr/>
            </a:pPr>
            <a:endParaRPr lang="en-US" altLang="en-US" sz="4000" dirty="0">
              <a:latin typeface="Calibri" panose="020F0502020204030204" pitchFamily="34" charset="0"/>
              <a:cs typeface="Arial" panose="020B0604020202020204" pitchFamily="34" charset="0"/>
              <a:sym typeface="Gill Sans" pitchFamily="1" charset="0"/>
            </a:endParaRPr>
          </a:p>
          <a:p>
            <a:pPr>
              <a:buSzPct val="100000"/>
              <a:defRPr/>
            </a:pPr>
            <a:endParaRPr lang="en-US" altLang="en-US" sz="4000" dirty="0">
              <a:latin typeface="Calibri" panose="020F0502020204030204" pitchFamily="34" charset="0"/>
              <a:cs typeface="Arial" panose="020B0604020202020204" pitchFamily="34" charset="0"/>
              <a:sym typeface="Gill Sans" pitchFamily="1" charset="0"/>
            </a:endParaRPr>
          </a:p>
          <a:p>
            <a:pPr>
              <a:spcBef>
                <a:spcPts val="0"/>
              </a:spcBef>
              <a:buSzPct val="100000"/>
              <a:defRPr/>
            </a:pPr>
            <a:endParaRPr lang="en-US" altLang="en-US" sz="4000" dirty="0">
              <a:latin typeface="Calibri" panose="020F0502020204030204" pitchFamily="34" charset="0"/>
              <a:cs typeface="Arial" panose="020B0604020202020204" pitchFamily="34" charset="0"/>
              <a:sym typeface="Gill Sans" pitchFamily="1" charset="0"/>
            </a:endParaRPr>
          </a:p>
          <a:p>
            <a:pPr marL="514350" indent="-514350">
              <a:buFont typeface="Arial" panose="020B0604020202020204" pitchFamily="34" charset="0"/>
              <a:buChar char="•"/>
              <a:defRPr/>
            </a:pPr>
            <a:endParaRPr lang="en-US" sz="4000" dirty="0">
              <a:latin typeface="Calibri" panose="020F0502020204030204" pitchFamily="34" charset="0"/>
              <a:cs typeface="Arial" panose="020B0604020202020204" pitchFamily="34" charset="0"/>
              <a:sym typeface="Gill Sans" pitchFamily="1" charset="0"/>
            </a:endParaRPr>
          </a:p>
          <a:p>
            <a:pPr marL="457200" indent="-457200">
              <a:buFont typeface="Arial" panose="020B0604020202020204" pitchFamily="34" charset="0"/>
              <a:buChar char="•"/>
              <a:defRPr/>
            </a:pPr>
            <a:endParaRPr lang="en-US" sz="4000" dirty="0">
              <a:latin typeface="Calibri" panose="020F0502020204030204" pitchFamily="34" charset="0"/>
              <a:cs typeface="Arial" panose="020B0604020202020204" pitchFamily="34" charset="0"/>
              <a:sym typeface="Gill Sans" pitchFamily="1" charset="0"/>
            </a:endParaRPr>
          </a:p>
          <a:p>
            <a:pPr marL="457200" indent="-457200">
              <a:buFont typeface="Arial" panose="020B0604020202020204" pitchFamily="34" charset="0"/>
              <a:buChar char="•"/>
              <a:defRPr/>
            </a:pPr>
            <a:endParaRPr lang="en-US" sz="4000" dirty="0">
              <a:latin typeface="Calibri" panose="020F0502020204030204" pitchFamily="34" charset="0"/>
              <a:cs typeface="Arial" panose="020B0604020202020204" pitchFamily="34" charset="0"/>
              <a:sym typeface="Gill Sans" pitchFamily="1" charset="0"/>
            </a:endParaRPr>
          </a:p>
        </p:txBody>
      </p:sp>
      <p:sp>
        <p:nvSpPr>
          <p:cNvPr id="160772" name="Horizontal Scroll 1"/>
          <p:cNvSpPr>
            <a:spLocks noChangeArrowheads="1"/>
          </p:cNvSpPr>
          <p:nvPr/>
        </p:nvSpPr>
        <p:spPr bwMode="auto">
          <a:xfrm>
            <a:off x="238125" y="2789238"/>
            <a:ext cx="12528550" cy="5916612"/>
          </a:xfrm>
          <a:prstGeom prst="horizontalScroll">
            <a:avLst>
              <a:gd name="adj" fmla="val 12500"/>
            </a:avLst>
          </a:prstGeom>
          <a:solidFill>
            <a:srgbClr val="FFD243"/>
          </a:solidFill>
          <a:ln w="25400" algn="ctr">
            <a:solidFill>
              <a:schemeClr val="tx1"/>
            </a:solidFill>
            <a:round/>
            <a:headEnd/>
            <a:tailEnd/>
          </a:ln>
        </p:spPr>
        <p:txBody>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eaLnBrk="1" hangingPunct="1"/>
            <a:r>
              <a:rPr lang="en-US" altLang="en-US" sz="3200">
                <a:latin typeface="Calibri" panose="020F0502020204030204" pitchFamily="34" charset="0"/>
                <a:cs typeface="Arial" panose="020B0604020202020204" pitchFamily="34" charset="0"/>
              </a:rPr>
              <a:t>Besaran biaya yang ditetapkan untuk kegiatan riset dan pengembangan yang memuat prototype laik industri atau pengujian proporsi, model, dan konsep dari kegiatan riset yang terdiri dari tahapan demonstrasi prototype sistem dalam lingkungan yang sebenarnya, sistem telah lengkap dan handal melalui pengujian dan demonstrasi dalam lingkungan sebenarnya, dan sistem benar-benar teruji/terbukti melalui keberhasilan pengoperasian, dan hasilnya disampaikan dalam bentuk laporan kegiatan yang komprehensif.</a:t>
            </a:r>
            <a:endParaRPr lang="id-ID" altLang="id-ID" sz="3200"/>
          </a:p>
        </p:txBody>
      </p:sp>
      <p:sp>
        <p:nvSpPr>
          <p:cNvPr id="5" name="Slide Number Placeholder 4"/>
          <p:cNvSpPr>
            <a:spLocks noGrp="1"/>
          </p:cNvSpPr>
          <p:nvPr>
            <p:ph type="sldNum" sz="quarter" idx="10"/>
          </p:nvPr>
        </p:nvSpPr>
        <p:spPr/>
        <p:txBody>
          <a:bodyPr/>
          <a:lstStyle/>
          <a:p>
            <a:fld id="{496A9C3C-3919-4E99-B2A7-86714BC3244A}" type="slidenum">
              <a:rPr lang="en-US" smtClean="0"/>
              <a:pPr/>
              <a:t>87</a:t>
            </a:fld>
            <a:endParaRPr lang="en-US" dirty="0"/>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3694113" y="339725"/>
            <a:ext cx="8664575" cy="1990725"/>
          </a:xfrm>
          <a:solidFill>
            <a:schemeClr val="accent1">
              <a:lumMod val="90000"/>
            </a:schemeClr>
          </a:solidFill>
        </p:spPr>
        <p:txBody>
          <a:bodyPr/>
          <a:lstStyle/>
          <a:p>
            <a:pPr>
              <a:defRPr/>
            </a:pPr>
            <a:r>
              <a:rPr lang="en-US" altLang="en-US" sz="4000" dirty="0" smtClean="0"/>
              <a:t>SBK </a:t>
            </a:r>
            <a:r>
              <a:rPr lang="en-US" altLang="en-US" sz="4000" dirty="0" err="1" smtClean="0"/>
              <a:t>Riset</a:t>
            </a:r>
            <a:r>
              <a:rPr lang="en-US" altLang="en-US" sz="4000" dirty="0" smtClean="0"/>
              <a:t> </a:t>
            </a:r>
            <a:r>
              <a:rPr lang="en-US" altLang="en-US" sz="4000" dirty="0" err="1" smtClean="0"/>
              <a:t>Pengembangan</a:t>
            </a:r>
            <a:r>
              <a:rPr lang="en-US" altLang="en-US" sz="4000" dirty="0" smtClean="0"/>
              <a:t> BF </a:t>
            </a:r>
            <a:r>
              <a:rPr lang="en-US" altLang="en-US" sz="4000" dirty="0" err="1" smtClean="0"/>
              <a:t>Sosial</a:t>
            </a:r>
            <a:r>
              <a:rPr lang="en-US" altLang="en-US" sz="4000" dirty="0" smtClean="0"/>
              <a:t> </a:t>
            </a:r>
            <a:r>
              <a:rPr lang="en-US" altLang="en-US" sz="4000" dirty="0" err="1" smtClean="0"/>
              <a:t>Humaniora</a:t>
            </a:r>
            <a:r>
              <a:rPr lang="en-US" altLang="en-US" sz="4000" dirty="0" smtClean="0"/>
              <a:t>, </a:t>
            </a:r>
            <a:r>
              <a:rPr lang="en-US" altLang="en-US" sz="4000" dirty="0" err="1" smtClean="0"/>
              <a:t>Seni</a:t>
            </a:r>
            <a:r>
              <a:rPr lang="en-US" altLang="en-US" sz="4000" dirty="0" smtClean="0"/>
              <a:t> </a:t>
            </a:r>
            <a:r>
              <a:rPr lang="en-US" altLang="en-US" sz="4000" dirty="0" err="1" smtClean="0"/>
              <a:t>Budaya</a:t>
            </a:r>
            <a:r>
              <a:rPr lang="en-US" altLang="en-US" sz="4000" dirty="0" smtClean="0"/>
              <a:t>, </a:t>
            </a:r>
            <a:r>
              <a:rPr lang="en-US" altLang="en-US" sz="4000" dirty="0" err="1" smtClean="0"/>
              <a:t>Pendidikan</a:t>
            </a:r>
            <a:endParaRPr lang="en-US" altLang="en-US" sz="4000" dirty="0" smtClean="0"/>
          </a:p>
        </p:txBody>
      </p:sp>
      <p:sp>
        <p:nvSpPr>
          <p:cNvPr id="2" name="Horizontal Scroll 1"/>
          <p:cNvSpPr/>
          <p:nvPr/>
        </p:nvSpPr>
        <p:spPr bwMode="auto">
          <a:xfrm>
            <a:off x="0" y="2338388"/>
            <a:ext cx="12695238" cy="7415212"/>
          </a:xfrm>
          <a:prstGeom prst="horizontalScroll">
            <a:avLst/>
          </a:prstGeom>
          <a:solidFill>
            <a:schemeClr val="accent1">
              <a:lumMod val="90000"/>
            </a:schemeClr>
          </a:solidFill>
          <a:ln w="25400" cap="flat" cmpd="sng" algn="ctr">
            <a:solidFill>
              <a:schemeClr val="tx1"/>
            </a:solidFill>
            <a:prstDash val="solid"/>
            <a:round/>
            <a:headEnd type="none" w="med" len="med"/>
            <a:tailEnd type="none" w="med" len="med"/>
          </a:ln>
          <a:effectLst/>
        </p:spPr>
        <p:txBody>
          <a:bodyPr/>
          <a:lstStyle/>
          <a:p>
            <a:pPr algn="ctr" eaLnBrk="1" hangingPunct="1">
              <a:defRPr/>
            </a:pPr>
            <a:r>
              <a:rPr lang="en-US" altLang="en-US" sz="4400" dirty="0">
                <a:latin typeface="Calibri" panose="020F0502020204030204" pitchFamily="34" charset="0"/>
                <a:cs typeface="Arial" panose="020B0604020202020204" pitchFamily="34" charset="0"/>
                <a:sym typeface="Gill Sans" pitchFamily="1" charset="0"/>
              </a:rPr>
              <a:t>… yang </a:t>
            </a:r>
            <a:r>
              <a:rPr lang="en-US" altLang="en-US" sz="4400" dirty="0" err="1">
                <a:latin typeface="Calibri" panose="020F0502020204030204" pitchFamily="34" charset="0"/>
                <a:cs typeface="Arial" panose="020B0604020202020204" pitchFamily="34" charset="0"/>
                <a:sym typeface="Gill Sans" pitchFamily="1" charset="0"/>
              </a:rPr>
              <a:t>digunakan</a:t>
            </a:r>
            <a:r>
              <a:rPr lang="en-US" altLang="en-US" sz="4400" dirty="0">
                <a:latin typeface="Calibri" panose="020F0502020204030204" pitchFamily="34" charset="0"/>
                <a:cs typeface="Arial" panose="020B0604020202020204" pitchFamily="34" charset="0"/>
                <a:sym typeface="Gill Sans" pitchFamily="1" charset="0"/>
              </a:rPr>
              <a:t> </a:t>
            </a:r>
            <a:r>
              <a:rPr lang="en-US" altLang="en-US" sz="4400" dirty="0" err="1">
                <a:latin typeface="Calibri" panose="020F0502020204030204" pitchFamily="34" charset="0"/>
                <a:cs typeface="Arial" panose="020B0604020202020204" pitchFamily="34" charset="0"/>
                <a:sym typeface="Gill Sans" pitchFamily="1" charset="0"/>
              </a:rPr>
              <a:t>untuk</a:t>
            </a:r>
            <a:r>
              <a:rPr lang="en-US" altLang="en-US" sz="4400" dirty="0">
                <a:latin typeface="Calibri" panose="020F0502020204030204" pitchFamily="34" charset="0"/>
                <a:cs typeface="Arial" panose="020B0604020202020204" pitchFamily="34" charset="0"/>
                <a:sym typeface="Gill Sans" pitchFamily="1" charset="0"/>
              </a:rPr>
              <a:t> </a:t>
            </a:r>
            <a:r>
              <a:rPr lang="en-US" altLang="en-US" sz="4400" dirty="0" err="1">
                <a:latin typeface="Calibri" panose="020F0502020204030204" pitchFamily="34" charset="0"/>
                <a:cs typeface="Arial" panose="020B0604020202020204" pitchFamily="34" charset="0"/>
                <a:sym typeface="Gill Sans" pitchFamily="1" charset="0"/>
              </a:rPr>
              <a:t>penelitian</a:t>
            </a:r>
            <a:r>
              <a:rPr lang="en-US" altLang="en-US" sz="4400" dirty="0">
                <a:latin typeface="Calibri" panose="020F0502020204030204" pitchFamily="34" charset="0"/>
                <a:cs typeface="Arial" panose="020B0604020202020204" pitchFamily="34" charset="0"/>
                <a:sym typeface="Gill Sans" pitchFamily="1" charset="0"/>
              </a:rPr>
              <a:t> </a:t>
            </a:r>
            <a:r>
              <a:rPr lang="en-US" altLang="en-US" sz="4400" dirty="0" err="1">
                <a:latin typeface="Calibri" panose="020F0502020204030204" pitchFamily="34" charset="0"/>
                <a:cs typeface="Arial" panose="020B0604020202020204" pitchFamily="34" charset="0"/>
                <a:sym typeface="Gill Sans" pitchFamily="1" charset="0"/>
              </a:rPr>
              <a:t>sosial</a:t>
            </a:r>
            <a:r>
              <a:rPr lang="en-US" altLang="en-US" sz="4400" dirty="0">
                <a:latin typeface="Calibri" panose="020F0502020204030204" pitchFamily="34" charset="0"/>
                <a:cs typeface="Arial" panose="020B0604020202020204" pitchFamily="34" charset="0"/>
                <a:sym typeface="Gill Sans" pitchFamily="1" charset="0"/>
              </a:rPr>
              <a:t> yang </a:t>
            </a:r>
            <a:r>
              <a:rPr lang="en-US" altLang="en-US" sz="4400" dirty="0" err="1">
                <a:latin typeface="Calibri" panose="020F0502020204030204" pitchFamily="34" charset="0"/>
                <a:cs typeface="Arial" panose="020B0604020202020204" pitchFamily="34" charset="0"/>
                <a:sym typeface="Gill Sans" pitchFamily="1" charset="0"/>
              </a:rPr>
              <a:t>ditujukan</a:t>
            </a:r>
            <a:r>
              <a:rPr lang="en-US" altLang="en-US" sz="4400" dirty="0">
                <a:latin typeface="Calibri" panose="020F0502020204030204" pitchFamily="34" charset="0"/>
                <a:cs typeface="Arial" panose="020B0604020202020204" pitchFamily="34" charset="0"/>
                <a:sym typeface="Gill Sans" pitchFamily="1" charset="0"/>
              </a:rPr>
              <a:t> </a:t>
            </a:r>
            <a:r>
              <a:rPr lang="en-US" altLang="en-US" sz="4400" dirty="0" err="1">
                <a:latin typeface="Calibri" panose="020F0502020204030204" pitchFamily="34" charset="0"/>
                <a:cs typeface="Arial" panose="020B0604020202020204" pitchFamily="34" charset="0"/>
                <a:sym typeface="Gill Sans" pitchFamily="1" charset="0"/>
              </a:rPr>
              <a:t>untuk</a:t>
            </a:r>
            <a:r>
              <a:rPr lang="en-US" altLang="en-US" sz="4400" dirty="0">
                <a:latin typeface="Calibri" panose="020F0502020204030204" pitchFamily="34" charset="0"/>
                <a:cs typeface="Arial" panose="020B0604020202020204" pitchFamily="34" charset="0"/>
                <a:sym typeface="Gill Sans" pitchFamily="1" charset="0"/>
              </a:rPr>
              <a:t> </a:t>
            </a:r>
            <a:r>
              <a:rPr lang="en-US" altLang="en-US" sz="4400" dirty="0" err="1">
                <a:latin typeface="Calibri" panose="020F0502020204030204" pitchFamily="34" charset="0"/>
                <a:cs typeface="Arial" panose="020B0604020202020204" pitchFamily="34" charset="0"/>
                <a:sym typeface="Gill Sans" pitchFamily="1" charset="0"/>
              </a:rPr>
              <a:t>menguji</a:t>
            </a:r>
            <a:r>
              <a:rPr lang="en-US" altLang="en-US" sz="4400" dirty="0">
                <a:latin typeface="Calibri" panose="020F0502020204030204" pitchFamily="34" charset="0"/>
                <a:cs typeface="Arial" panose="020B0604020202020204" pitchFamily="34" charset="0"/>
                <a:sym typeface="Gill Sans" pitchFamily="1" charset="0"/>
              </a:rPr>
              <a:t> </a:t>
            </a:r>
            <a:r>
              <a:rPr lang="en-US" altLang="en-US" sz="4400" dirty="0" err="1">
                <a:latin typeface="Calibri" panose="020F0502020204030204" pitchFamily="34" charset="0"/>
                <a:cs typeface="Arial" panose="020B0604020202020204" pitchFamily="34" charset="0"/>
                <a:sym typeface="Gill Sans" pitchFamily="1" charset="0"/>
              </a:rPr>
              <a:t>atau</a:t>
            </a:r>
            <a:r>
              <a:rPr lang="en-US" altLang="en-US" sz="4400" dirty="0">
                <a:latin typeface="Calibri" panose="020F0502020204030204" pitchFamily="34" charset="0"/>
                <a:cs typeface="Arial" panose="020B0604020202020204" pitchFamily="34" charset="0"/>
                <a:sym typeface="Gill Sans" pitchFamily="1" charset="0"/>
              </a:rPr>
              <a:t> </a:t>
            </a:r>
            <a:r>
              <a:rPr lang="en-US" altLang="en-US" sz="4400" dirty="0" err="1">
                <a:latin typeface="Calibri" panose="020F0502020204030204" pitchFamily="34" charset="0"/>
                <a:cs typeface="Arial" panose="020B0604020202020204" pitchFamily="34" charset="0"/>
                <a:sym typeface="Gill Sans" pitchFamily="1" charset="0"/>
              </a:rPr>
              <a:t>mengembangkan</a:t>
            </a:r>
            <a:r>
              <a:rPr lang="en-US" altLang="en-US" sz="4400" dirty="0">
                <a:latin typeface="Calibri" panose="020F0502020204030204" pitchFamily="34" charset="0"/>
                <a:cs typeface="Arial" panose="020B0604020202020204" pitchFamily="34" charset="0"/>
                <a:sym typeface="Gill Sans" pitchFamily="1" charset="0"/>
              </a:rPr>
              <a:t> </a:t>
            </a:r>
            <a:r>
              <a:rPr lang="en-US" altLang="en-US" sz="4400" dirty="0" err="1">
                <a:latin typeface="Calibri" panose="020F0502020204030204" pitchFamily="34" charset="0"/>
                <a:cs typeface="Arial" panose="020B0604020202020204" pitchFamily="34" charset="0"/>
                <a:sym typeface="Gill Sans" pitchFamily="1" charset="0"/>
              </a:rPr>
              <a:t>konsep</a:t>
            </a:r>
            <a:r>
              <a:rPr lang="en-US" altLang="en-US" sz="4400" dirty="0">
                <a:latin typeface="Calibri" panose="020F0502020204030204" pitchFamily="34" charset="0"/>
                <a:cs typeface="Arial" panose="020B0604020202020204" pitchFamily="34" charset="0"/>
                <a:sym typeface="Gill Sans" pitchFamily="1" charset="0"/>
              </a:rPr>
              <a:t>, model, </a:t>
            </a:r>
            <a:r>
              <a:rPr lang="en-US" altLang="en-US" sz="4400" dirty="0" err="1">
                <a:latin typeface="Calibri" panose="020F0502020204030204" pitchFamily="34" charset="0"/>
                <a:cs typeface="Arial" panose="020B0604020202020204" pitchFamily="34" charset="0"/>
                <a:sym typeface="Gill Sans" pitchFamily="1" charset="0"/>
              </a:rPr>
              <a:t>atau</a:t>
            </a:r>
            <a:r>
              <a:rPr lang="en-US" altLang="en-US" sz="4400" dirty="0">
                <a:latin typeface="Calibri" panose="020F0502020204030204" pitchFamily="34" charset="0"/>
                <a:cs typeface="Arial" panose="020B0604020202020204" pitchFamily="34" charset="0"/>
                <a:sym typeface="Gill Sans" pitchFamily="1" charset="0"/>
              </a:rPr>
              <a:t> </a:t>
            </a:r>
            <a:r>
              <a:rPr lang="en-US" altLang="en-US" sz="4400" dirty="0" err="1">
                <a:latin typeface="Calibri" panose="020F0502020204030204" pitchFamily="34" charset="0"/>
                <a:cs typeface="Arial" panose="020B0604020202020204" pitchFamily="34" charset="0"/>
                <a:sym typeface="Gill Sans" pitchFamily="1" charset="0"/>
              </a:rPr>
              <a:t>proposisi</a:t>
            </a:r>
            <a:r>
              <a:rPr lang="en-US" altLang="en-US" sz="4400" dirty="0">
                <a:latin typeface="Calibri" panose="020F0502020204030204" pitchFamily="34" charset="0"/>
                <a:cs typeface="Arial" panose="020B0604020202020204" pitchFamily="34" charset="0"/>
                <a:sym typeface="Gill Sans" pitchFamily="1" charset="0"/>
              </a:rPr>
              <a:t> </a:t>
            </a:r>
            <a:r>
              <a:rPr lang="en-US" altLang="en-US" sz="4400" dirty="0" err="1">
                <a:latin typeface="Calibri" panose="020F0502020204030204" pitchFamily="34" charset="0"/>
                <a:cs typeface="Arial" panose="020B0604020202020204" pitchFamily="34" charset="0"/>
                <a:sym typeface="Gill Sans" pitchFamily="1" charset="0"/>
              </a:rPr>
              <a:t>sehingga</a:t>
            </a:r>
            <a:r>
              <a:rPr lang="en-US" altLang="en-US" sz="4400" dirty="0">
                <a:latin typeface="Calibri" panose="020F0502020204030204" pitchFamily="34" charset="0"/>
                <a:cs typeface="Arial" panose="020B0604020202020204" pitchFamily="34" charset="0"/>
                <a:sym typeface="Gill Sans" pitchFamily="1" charset="0"/>
              </a:rPr>
              <a:t> </a:t>
            </a:r>
            <a:r>
              <a:rPr lang="en-US" altLang="en-US" sz="4400" dirty="0" err="1">
                <a:latin typeface="Calibri" panose="020F0502020204030204" pitchFamily="34" charset="0"/>
                <a:cs typeface="Arial" panose="020B0604020202020204" pitchFamily="34" charset="0"/>
                <a:sym typeface="Gill Sans" pitchFamily="1" charset="0"/>
              </a:rPr>
              <a:t>dapat</a:t>
            </a:r>
            <a:r>
              <a:rPr lang="en-US" altLang="en-US" sz="4400" dirty="0">
                <a:latin typeface="Calibri" panose="020F0502020204030204" pitchFamily="34" charset="0"/>
                <a:cs typeface="Arial" panose="020B0604020202020204" pitchFamily="34" charset="0"/>
                <a:sym typeface="Gill Sans" pitchFamily="1" charset="0"/>
              </a:rPr>
              <a:t> </a:t>
            </a:r>
            <a:r>
              <a:rPr lang="en-US" altLang="en-US" sz="4400" dirty="0" err="1">
                <a:latin typeface="Calibri" panose="020F0502020204030204" pitchFamily="34" charset="0"/>
                <a:cs typeface="Arial" panose="020B0604020202020204" pitchFamily="34" charset="0"/>
                <a:sym typeface="Gill Sans" pitchFamily="1" charset="0"/>
              </a:rPr>
              <a:t>bermanfaat</a:t>
            </a:r>
            <a:r>
              <a:rPr lang="en-US" altLang="en-US" sz="4400" dirty="0">
                <a:latin typeface="Calibri" panose="020F0502020204030204" pitchFamily="34" charset="0"/>
                <a:cs typeface="Arial" panose="020B0604020202020204" pitchFamily="34" charset="0"/>
                <a:sym typeface="Gill Sans" pitchFamily="1" charset="0"/>
              </a:rPr>
              <a:t> </a:t>
            </a:r>
            <a:r>
              <a:rPr lang="en-US" altLang="en-US" sz="4400" dirty="0" err="1">
                <a:latin typeface="Calibri" panose="020F0502020204030204" pitchFamily="34" charset="0"/>
                <a:cs typeface="Arial" panose="020B0604020202020204" pitchFamily="34" charset="0"/>
                <a:sym typeface="Gill Sans" pitchFamily="1" charset="0"/>
              </a:rPr>
              <a:t>bagi</a:t>
            </a:r>
            <a:r>
              <a:rPr lang="en-US" altLang="en-US" sz="4400" dirty="0">
                <a:latin typeface="Calibri" panose="020F0502020204030204" pitchFamily="34" charset="0"/>
                <a:cs typeface="Arial" panose="020B0604020202020204" pitchFamily="34" charset="0"/>
                <a:sym typeface="Gill Sans" pitchFamily="1" charset="0"/>
              </a:rPr>
              <a:t> </a:t>
            </a:r>
            <a:r>
              <a:rPr lang="en-US" altLang="en-US" sz="4400" dirty="0" err="1">
                <a:latin typeface="Calibri" panose="020F0502020204030204" pitchFamily="34" charset="0"/>
                <a:cs typeface="Arial" panose="020B0604020202020204" pitchFamily="34" charset="0"/>
                <a:sym typeface="Gill Sans" pitchFamily="1" charset="0"/>
              </a:rPr>
              <a:t>penyelesaian</a:t>
            </a:r>
            <a:r>
              <a:rPr lang="en-US" altLang="en-US" sz="4400" dirty="0">
                <a:latin typeface="Calibri" panose="020F0502020204030204" pitchFamily="34" charset="0"/>
                <a:cs typeface="Arial" panose="020B0604020202020204" pitchFamily="34" charset="0"/>
                <a:sym typeface="Gill Sans" pitchFamily="1" charset="0"/>
              </a:rPr>
              <a:t> </a:t>
            </a:r>
            <a:r>
              <a:rPr lang="en-US" altLang="en-US" sz="4400" dirty="0" err="1">
                <a:latin typeface="Calibri" panose="020F0502020204030204" pitchFamily="34" charset="0"/>
                <a:cs typeface="Arial" panose="020B0604020202020204" pitchFamily="34" charset="0"/>
                <a:sym typeface="Gill Sans" pitchFamily="1" charset="0"/>
              </a:rPr>
              <a:t>persoalan</a:t>
            </a:r>
            <a:r>
              <a:rPr lang="en-US" altLang="en-US" sz="4400" dirty="0">
                <a:latin typeface="Calibri" panose="020F0502020204030204" pitchFamily="34" charset="0"/>
                <a:cs typeface="Arial" panose="020B0604020202020204" pitchFamily="34" charset="0"/>
                <a:sym typeface="Gill Sans" pitchFamily="1" charset="0"/>
              </a:rPr>
              <a:t> </a:t>
            </a:r>
            <a:r>
              <a:rPr lang="en-US" altLang="en-US" sz="4400" dirty="0" err="1">
                <a:latin typeface="Calibri" panose="020F0502020204030204" pitchFamily="34" charset="0"/>
                <a:cs typeface="Arial" panose="020B0604020202020204" pitchFamily="34" charset="0"/>
                <a:sym typeface="Gill Sans" pitchFamily="1" charset="0"/>
              </a:rPr>
              <a:t>dalam</a:t>
            </a:r>
            <a:r>
              <a:rPr lang="en-US" altLang="en-US" sz="4400" dirty="0">
                <a:latin typeface="Calibri" panose="020F0502020204030204" pitchFamily="34" charset="0"/>
                <a:cs typeface="Arial" panose="020B0604020202020204" pitchFamily="34" charset="0"/>
                <a:sym typeface="Gill Sans" pitchFamily="1" charset="0"/>
              </a:rPr>
              <a:t> </a:t>
            </a:r>
            <a:r>
              <a:rPr lang="en-US" altLang="en-US" sz="4400" dirty="0" err="1">
                <a:latin typeface="Calibri" panose="020F0502020204030204" pitchFamily="34" charset="0"/>
                <a:cs typeface="Arial" panose="020B0604020202020204" pitchFamily="34" charset="0"/>
                <a:sym typeface="Gill Sans" pitchFamily="1" charset="0"/>
              </a:rPr>
              <a:t>kehidupan</a:t>
            </a:r>
            <a:r>
              <a:rPr lang="en-US" altLang="en-US" sz="4400" dirty="0">
                <a:latin typeface="Calibri" panose="020F0502020204030204" pitchFamily="34" charset="0"/>
                <a:cs typeface="Arial" panose="020B0604020202020204" pitchFamily="34" charset="0"/>
                <a:sym typeface="Gill Sans" pitchFamily="1" charset="0"/>
              </a:rPr>
              <a:t> </a:t>
            </a:r>
            <a:r>
              <a:rPr lang="en-US" altLang="en-US" sz="4400" dirty="0" err="1">
                <a:latin typeface="Calibri" panose="020F0502020204030204" pitchFamily="34" charset="0"/>
                <a:cs typeface="Arial" panose="020B0604020202020204" pitchFamily="34" charset="0"/>
                <a:sym typeface="Gill Sans" pitchFamily="1" charset="0"/>
              </a:rPr>
              <a:t>bermasyarakat</a:t>
            </a:r>
            <a:r>
              <a:rPr lang="en-US" altLang="en-US" sz="4400" dirty="0">
                <a:latin typeface="Calibri" panose="020F0502020204030204" pitchFamily="34" charset="0"/>
                <a:cs typeface="Arial" panose="020B0604020202020204" pitchFamily="34" charset="0"/>
                <a:sym typeface="Gill Sans" pitchFamily="1" charset="0"/>
              </a:rPr>
              <a:t> </a:t>
            </a:r>
            <a:r>
              <a:rPr lang="en-US" altLang="en-US" sz="4400" dirty="0" err="1">
                <a:latin typeface="Calibri" panose="020F0502020204030204" pitchFamily="34" charset="0"/>
                <a:cs typeface="Arial" panose="020B0604020202020204" pitchFamily="34" charset="0"/>
                <a:sym typeface="Gill Sans" pitchFamily="1" charset="0"/>
              </a:rPr>
              <a:t>atau</a:t>
            </a:r>
            <a:r>
              <a:rPr lang="en-US" altLang="en-US" sz="4400" dirty="0">
                <a:latin typeface="Calibri" panose="020F0502020204030204" pitchFamily="34" charset="0"/>
                <a:cs typeface="Arial" panose="020B0604020202020204" pitchFamily="34" charset="0"/>
                <a:sym typeface="Gill Sans" pitchFamily="1" charset="0"/>
              </a:rPr>
              <a:t> </a:t>
            </a:r>
            <a:r>
              <a:rPr lang="en-US" altLang="en-US" sz="4400" dirty="0" err="1">
                <a:latin typeface="Calibri" panose="020F0502020204030204" pitchFamily="34" charset="0"/>
                <a:cs typeface="Arial" panose="020B0604020202020204" pitchFamily="34" charset="0"/>
                <a:sym typeface="Gill Sans" pitchFamily="1" charset="0"/>
              </a:rPr>
              <a:t>bernegara</a:t>
            </a:r>
            <a:r>
              <a:rPr lang="en-US" altLang="en-US" sz="4400" dirty="0">
                <a:latin typeface="Calibri" panose="020F0502020204030204" pitchFamily="34" charset="0"/>
                <a:cs typeface="Arial" panose="020B0604020202020204" pitchFamily="34" charset="0"/>
                <a:sym typeface="Gill Sans" pitchFamily="1" charset="0"/>
              </a:rPr>
              <a:t>.</a:t>
            </a:r>
          </a:p>
          <a:p>
            <a:pPr algn="ctr" eaLnBrk="1" hangingPunct="1">
              <a:defRPr/>
            </a:pPr>
            <a:endParaRPr lang="en-US" altLang="en-US" sz="4400" dirty="0">
              <a:latin typeface="Calibri" panose="020F0502020204030204" pitchFamily="34" charset="0"/>
              <a:cs typeface="Arial" panose="020B0604020202020204" pitchFamily="34" charset="0"/>
              <a:sym typeface="Gill Sans" pitchFamily="1" charset="0"/>
            </a:endParaRPr>
          </a:p>
          <a:p>
            <a:pPr algn="ctr" eaLnBrk="1" hangingPunct="1">
              <a:defRPr/>
            </a:pPr>
            <a:r>
              <a:rPr lang="en-US" altLang="en-US" sz="4400" dirty="0" err="1">
                <a:latin typeface="Calibri" panose="020F0502020204030204" pitchFamily="34" charset="0"/>
                <a:cs typeface="Arial" panose="020B0604020202020204" pitchFamily="34" charset="0"/>
                <a:sym typeface="Gill Sans" pitchFamily="1" charset="0"/>
              </a:rPr>
              <a:t>Luaran</a:t>
            </a:r>
            <a:r>
              <a:rPr lang="en-US" altLang="en-US" sz="4400" dirty="0">
                <a:latin typeface="Calibri" panose="020F0502020204030204" pitchFamily="34" charset="0"/>
                <a:cs typeface="Arial" panose="020B0604020202020204" pitchFamily="34" charset="0"/>
                <a:sym typeface="Gill Sans" pitchFamily="1" charset="0"/>
              </a:rPr>
              <a:t>: </a:t>
            </a:r>
            <a:r>
              <a:rPr lang="en-US" altLang="en-US" sz="4400" dirty="0" err="1">
                <a:latin typeface="Calibri" panose="020F0502020204030204" pitchFamily="34" charset="0"/>
                <a:cs typeface="Arial" panose="020B0604020202020204" pitchFamily="34" charset="0"/>
                <a:sym typeface="Gill Sans" pitchFamily="1" charset="0"/>
              </a:rPr>
              <a:t>Laporan</a:t>
            </a:r>
            <a:endParaRPr lang="en-US" altLang="en-US" sz="4400" dirty="0">
              <a:latin typeface="Calibri" panose="020F0502020204030204" pitchFamily="34" charset="0"/>
              <a:cs typeface="Arial" panose="020B0604020202020204" pitchFamily="34" charset="0"/>
              <a:sym typeface="Gill Sans" pitchFamily="1" charset="0"/>
            </a:endParaRPr>
          </a:p>
          <a:p>
            <a:pPr algn="ctr" eaLnBrk="1" hangingPunct="1">
              <a:defRPr/>
            </a:pPr>
            <a:endParaRPr lang="en-US" altLang="en-US" sz="4800" dirty="0">
              <a:latin typeface="Calibri" panose="020F0502020204030204" pitchFamily="34" charset="0"/>
              <a:cs typeface="Arial" panose="020B0604020202020204" pitchFamily="34" charset="0"/>
              <a:sym typeface="Gill Sans" pitchFamily="1" charset="0"/>
            </a:endParaRPr>
          </a:p>
          <a:p>
            <a:pPr algn="ctr" eaLnBrk="1" hangingPunct="1">
              <a:defRPr/>
            </a:pPr>
            <a:endParaRPr lang="en-US" sz="6000" dirty="0">
              <a:latin typeface="Calibri" panose="020F0502020204030204" pitchFamily="34" charset="0"/>
              <a:ea typeface="ヒラギノ角ゴ ProN W3" pitchFamily="1" charset="-128"/>
              <a:cs typeface="Arial" panose="020B0604020202020204" pitchFamily="34" charset="0"/>
              <a:sym typeface="Gill Sans" pitchFamily="1" charset="0"/>
            </a:endParaRPr>
          </a:p>
          <a:p>
            <a:pPr algn="ctr" eaLnBrk="1" hangingPunct="1">
              <a:defRPr/>
            </a:pPr>
            <a:endParaRPr lang="id-ID" sz="6000" dirty="0">
              <a:latin typeface="Gill Sans" pitchFamily="1" charset="0"/>
              <a:ea typeface="ヒラギノ角ゴ ProN W3" pitchFamily="1" charset="-128"/>
              <a:sym typeface="Gill Sans" pitchFamily="1" charset="0"/>
            </a:endParaRPr>
          </a:p>
        </p:txBody>
      </p:sp>
      <p:sp>
        <p:nvSpPr>
          <p:cNvPr id="4" name="Slide Number Placeholder 3"/>
          <p:cNvSpPr>
            <a:spLocks noGrp="1"/>
          </p:cNvSpPr>
          <p:nvPr>
            <p:ph type="sldNum" sz="quarter" idx="10"/>
          </p:nvPr>
        </p:nvSpPr>
        <p:spPr/>
        <p:txBody>
          <a:bodyPr/>
          <a:lstStyle/>
          <a:p>
            <a:fld id="{496A9C3C-3919-4E99-B2A7-86714BC3244A}" type="slidenum">
              <a:rPr lang="en-US" smtClean="0"/>
              <a:pPr/>
              <a:t>88</a:t>
            </a:fld>
            <a:endParaRPr lang="en-US" dirty="0"/>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p:cNvSpPr>
            <a:spLocks noGrp="1"/>
          </p:cNvSpPr>
          <p:nvPr>
            <p:ph type="title"/>
          </p:nvPr>
        </p:nvSpPr>
        <p:spPr>
          <a:xfrm>
            <a:off x="5781675" y="1104900"/>
            <a:ext cx="6505575" cy="1441450"/>
          </a:xfrm>
          <a:solidFill>
            <a:srgbClr val="FFD243"/>
          </a:solidFill>
        </p:spPr>
        <p:txBody>
          <a:bodyPr/>
          <a:lstStyle/>
          <a:p>
            <a:pPr algn="r"/>
            <a:r>
              <a:rPr lang="en-US" altLang="en-US" sz="4800" smtClean="0"/>
              <a:t>SBK Kajian Aktual Strategis</a:t>
            </a:r>
          </a:p>
        </p:txBody>
      </p:sp>
      <p:sp>
        <p:nvSpPr>
          <p:cNvPr id="3" name="Subtitle 2"/>
          <p:cNvSpPr>
            <a:spLocks noGrp="1"/>
          </p:cNvSpPr>
          <p:nvPr>
            <p:ph idx="1"/>
          </p:nvPr>
        </p:nvSpPr>
        <p:spPr/>
        <p:txBody>
          <a:bodyPr/>
          <a:lstStyle/>
          <a:p>
            <a:pPr marL="571500" indent="-571500">
              <a:spcBef>
                <a:spcPts val="0"/>
              </a:spcBef>
              <a:buSzPct val="100000"/>
              <a:buFont typeface="Wingdings" panose="05000000000000000000" pitchFamily="2" charset="2"/>
              <a:buChar char="§"/>
              <a:defRPr/>
            </a:pPr>
            <a:endParaRPr lang="en-US" altLang="en-US" sz="4000" dirty="0">
              <a:latin typeface="Calibri" panose="020F0502020204030204" pitchFamily="34" charset="0"/>
              <a:cs typeface="Arial" panose="020B0604020202020204" pitchFamily="34" charset="0"/>
              <a:sym typeface="Gill Sans" pitchFamily="1" charset="0"/>
            </a:endParaRPr>
          </a:p>
          <a:p>
            <a:pPr marL="571500" indent="-571500">
              <a:spcBef>
                <a:spcPts val="0"/>
              </a:spcBef>
              <a:buSzPct val="100000"/>
              <a:buFont typeface="Wingdings" panose="05000000000000000000" pitchFamily="2" charset="2"/>
              <a:buChar char="§"/>
              <a:defRPr/>
            </a:pPr>
            <a:endParaRPr lang="en-US" altLang="en-US" sz="4000" dirty="0">
              <a:latin typeface="Calibri" panose="020F0502020204030204" pitchFamily="34" charset="0"/>
              <a:cs typeface="Arial" panose="020B0604020202020204" pitchFamily="34" charset="0"/>
              <a:sym typeface="Gill Sans" pitchFamily="1" charset="0"/>
            </a:endParaRPr>
          </a:p>
          <a:p>
            <a:pPr marL="506412" lvl="1">
              <a:spcBef>
                <a:spcPts val="0"/>
              </a:spcBef>
              <a:buSzPct val="100000"/>
              <a:defRPr/>
            </a:pPr>
            <a:endParaRPr lang="en-US" altLang="en-US" sz="4000" dirty="0">
              <a:latin typeface="Calibri" panose="020F0502020204030204" pitchFamily="34" charset="0"/>
              <a:cs typeface="Arial" panose="020B0604020202020204" pitchFamily="34" charset="0"/>
              <a:sym typeface="Gill Sans" pitchFamily="1" charset="0"/>
            </a:endParaRPr>
          </a:p>
          <a:p>
            <a:pPr marL="1028700" lvl="1" indent="-522288">
              <a:spcBef>
                <a:spcPts val="0"/>
              </a:spcBef>
              <a:buSzPct val="100000"/>
              <a:buFont typeface="Wingdings" panose="05000000000000000000" pitchFamily="2" charset="2"/>
              <a:buChar char="§"/>
              <a:defRPr/>
            </a:pPr>
            <a:endParaRPr lang="en-US" altLang="en-US" sz="4000" dirty="0">
              <a:latin typeface="Calibri" panose="020F0502020204030204" pitchFamily="34" charset="0"/>
              <a:cs typeface="Arial" panose="020B0604020202020204" pitchFamily="34" charset="0"/>
              <a:sym typeface="Gill Sans" pitchFamily="1" charset="0"/>
            </a:endParaRPr>
          </a:p>
          <a:p>
            <a:pPr marL="571500" indent="-571500">
              <a:spcBef>
                <a:spcPts val="0"/>
              </a:spcBef>
              <a:buSzPct val="100000"/>
              <a:buFont typeface="Arial" panose="020B0604020202020204" pitchFamily="34" charset="0"/>
              <a:buChar char="•"/>
              <a:defRPr/>
            </a:pPr>
            <a:endParaRPr lang="en-US" altLang="en-US" sz="4000" dirty="0">
              <a:latin typeface="Calibri" panose="020F0502020204030204" pitchFamily="34" charset="0"/>
              <a:cs typeface="Arial" panose="020B0604020202020204" pitchFamily="34" charset="0"/>
              <a:sym typeface="Gill Sans" pitchFamily="1" charset="0"/>
            </a:endParaRPr>
          </a:p>
          <a:p>
            <a:pPr>
              <a:buSzPct val="100000"/>
              <a:defRPr/>
            </a:pPr>
            <a:endParaRPr lang="en-US" altLang="en-US" sz="4000" dirty="0">
              <a:latin typeface="Calibri" panose="020F0502020204030204" pitchFamily="34" charset="0"/>
              <a:cs typeface="Arial" panose="020B0604020202020204" pitchFamily="34" charset="0"/>
              <a:sym typeface="Gill Sans" pitchFamily="1" charset="0"/>
            </a:endParaRPr>
          </a:p>
          <a:p>
            <a:pPr>
              <a:spcBef>
                <a:spcPts val="0"/>
              </a:spcBef>
              <a:buSzPct val="100000"/>
              <a:defRPr/>
            </a:pPr>
            <a:endParaRPr lang="en-US" altLang="en-US" sz="4000" dirty="0">
              <a:latin typeface="Calibri" panose="020F0502020204030204" pitchFamily="34" charset="0"/>
              <a:cs typeface="Arial" panose="020B0604020202020204" pitchFamily="34" charset="0"/>
              <a:sym typeface="Gill Sans" pitchFamily="1" charset="0"/>
            </a:endParaRPr>
          </a:p>
          <a:p>
            <a:pPr marL="514350" indent="-514350">
              <a:buFont typeface="Arial" panose="020B0604020202020204" pitchFamily="34" charset="0"/>
              <a:buChar char="•"/>
              <a:defRPr/>
            </a:pPr>
            <a:endParaRPr lang="en-US" sz="4000" dirty="0">
              <a:latin typeface="Calibri" panose="020F0502020204030204" pitchFamily="34" charset="0"/>
              <a:cs typeface="Arial" panose="020B0604020202020204" pitchFamily="34" charset="0"/>
              <a:sym typeface="Gill Sans" pitchFamily="1" charset="0"/>
            </a:endParaRPr>
          </a:p>
          <a:p>
            <a:pPr marL="457200" indent="-457200">
              <a:buFont typeface="Arial" panose="020B0604020202020204" pitchFamily="34" charset="0"/>
              <a:buChar char="•"/>
              <a:defRPr/>
            </a:pPr>
            <a:endParaRPr lang="en-US" sz="4000" dirty="0">
              <a:latin typeface="Calibri" panose="020F0502020204030204" pitchFamily="34" charset="0"/>
              <a:cs typeface="Arial" panose="020B0604020202020204" pitchFamily="34" charset="0"/>
              <a:sym typeface="Gill Sans" pitchFamily="1" charset="0"/>
            </a:endParaRPr>
          </a:p>
          <a:p>
            <a:pPr marL="457200" indent="-457200">
              <a:buFont typeface="Arial" panose="020B0604020202020204" pitchFamily="34" charset="0"/>
              <a:buChar char="•"/>
              <a:defRPr/>
            </a:pPr>
            <a:endParaRPr lang="en-US" sz="4000" dirty="0">
              <a:latin typeface="Calibri" panose="020F0502020204030204" pitchFamily="34" charset="0"/>
              <a:cs typeface="Arial" panose="020B0604020202020204" pitchFamily="34" charset="0"/>
              <a:sym typeface="Gill Sans" pitchFamily="1" charset="0"/>
            </a:endParaRPr>
          </a:p>
        </p:txBody>
      </p:sp>
      <p:sp>
        <p:nvSpPr>
          <p:cNvPr id="164868" name="Horizontal Scroll 1"/>
          <p:cNvSpPr>
            <a:spLocks noChangeArrowheads="1"/>
          </p:cNvSpPr>
          <p:nvPr/>
        </p:nvSpPr>
        <p:spPr bwMode="auto">
          <a:xfrm>
            <a:off x="238125" y="2789238"/>
            <a:ext cx="12528550" cy="5916612"/>
          </a:xfrm>
          <a:prstGeom prst="horizontalScroll">
            <a:avLst>
              <a:gd name="adj" fmla="val 12500"/>
            </a:avLst>
          </a:prstGeom>
          <a:solidFill>
            <a:srgbClr val="FFD243"/>
          </a:solidFill>
          <a:ln w="25400" algn="ctr">
            <a:solidFill>
              <a:schemeClr val="tx1"/>
            </a:solidFill>
            <a:round/>
            <a:headEnd/>
            <a:tailEnd/>
          </a:ln>
        </p:spPr>
        <p:txBody>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eaLnBrk="1" hangingPunct="1"/>
            <a:r>
              <a:rPr lang="en-US" altLang="id-ID" sz="3600"/>
              <a:t>Besaran biaya yang ditetapkan untuk menghasilkan keluaran (</a:t>
            </a:r>
            <a:r>
              <a:rPr lang="en-US" altLang="id-ID" sz="3600" i="1"/>
              <a:t>output</a:t>
            </a:r>
            <a:r>
              <a:rPr lang="en-US" altLang="id-ID" sz="3600"/>
              <a:t>) naskah akademis dari kegiatan pengkajian dan atau pengumpulan data penelitian dalam waktu pendek yang merupakan penugasan dari Pemerintah untuk menyelesaikan suatu kasus mendesak.</a:t>
            </a:r>
          </a:p>
          <a:p>
            <a:pPr algn="ctr" eaLnBrk="1" hangingPunct="1"/>
            <a:endParaRPr lang="en-US" altLang="id-ID" sz="3600"/>
          </a:p>
          <a:p>
            <a:pPr algn="ctr" eaLnBrk="1" hangingPunct="1"/>
            <a:r>
              <a:rPr lang="en-US" altLang="id-ID" sz="3600"/>
              <a:t>Luaran: Naskah kebijakan</a:t>
            </a:r>
            <a:endParaRPr lang="id-ID" altLang="id-ID" sz="3600"/>
          </a:p>
        </p:txBody>
      </p:sp>
      <p:sp>
        <p:nvSpPr>
          <p:cNvPr id="5" name="Slide Number Placeholder 4"/>
          <p:cNvSpPr>
            <a:spLocks noGrp="1"/>
          </p:cNvSpPr>
          <p:nvPr>
            <p:ph type="sldNum" sz="quarter" idx="10"/>
          </p:nvPr>
        </p:nvSpPr>
        <p:spPr/>
        <p:txBody>
          <a:bodyPr/>
          <a:lstStyle/>
          <a:p>
            <a:fld id="{496A9C3C-3919-4E99-B2A7-86714BC3244A}" type="slidenum">
              <a:rPr lang="en-US" smtClean="0"/>
              <a:pPr/>
              <a:t>89</a:t>
            </a:fld>
            <a:endParaRPr lang="en-US" dirty="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ctrTitle"/>
          </p:nvPr>
        </p:nvSpPr>
        <p:spPr>
          <a:xfrm>
            <a:off x="3189288" y="915988"/>
            <a:ext cx="8408987" cy="1081087"/>
          </a:xfrm>
          <a:solidFill>
            <a:schemeClr val="bg1">
              <a:lumMod val="85000"/>
            </a:schemeClr>
          </a:solidFill>
        </p:spPr>
        <p:txBody>
          <a:bodyPr/>
          <a:lstStyle/>
          <a:p>
            <a:pPr>
              <a:defRPr/>
            </a:pPr>
            <a:r>
              <a:rPr lang="en-US" altLang="en-US" sz="4800" dirty="0" err="1" smtClean="0"/>
              <a:t>Skema</a:t>
            </a:r>
            <a:r>
              <a:rPr lang="en-US" altLang="en-US" sz="4800" dirty="0" smtClean="0"/>
              <a:t> </a:t>
            </a:r>
            <a:r>
              <a:rPr lang="en-US" altLang="en-US" sz="4800" dirty="0" err="1" smtClean="0"/>
              <a:t>Penelitian</a:t>
            </a:r>
            <a:r>
              <a:rPr lang="en-US" altLang="en-US" sz="4800" dirty="0" smtClean="0"/>
              <a:t> 2017</a:t>
            </a:r>
          </a:p>
        </p:txBody>
      </p:sp>
      <p:sp>
        <p:nvSpPr>
          <p:cNvPr id="3" name="Subtitle 2"/>
          <p:cNvSpPr>
            <a:spLocks noGrp="1"/>
          </p:cNvSpPr>
          <p:nvPr>
            <p:ph type="subTitle" idx="4294967295"/>
          </p:nvPr>
        </p:nvSpPr>
        <p:spPr>
          <a:xfrm>
            <a:off x="741363" y="2212975"/>
            <a:ext cx="11593512" cy="6840538"/>
          </a:xfrm>
        </p:spPr>
        <p:txBody>
          <a:bodyPr/>
          <a:lstStyle/>
          <a:p>
            <a:pPr algn="l">
              <a:spcBef>
                <a:spcPts val="0"/>
              </a:spcBef>
              <a:buSzPct val="100000"/>
              <a:defRPr/>
            </a:pPr>
            <a:endParaRPr lang="en-US" altLang="en-US" sz="4000" dirty="0">
              <a:latin typeface="Calibri" panose="020F0502020204030204" pitchFamily="34" charset="0"/>
              <a:cs typeface="Arial" panose="020B0604020202020204" pitchFamily="34" charset="0"/>
              <a:sym typeface="Gill Sans" pitchFamily="1" charset="0"/>
            </a:endParaRPr>
          </a:p>
          <a:p>
            <a:pPr marL="571500" indent="-571500" algn="l">
              <a:spcBef>
                <a:spcPts val="0"/>
              </a:spcBef>
              <a:buSzPct val="100000"/>
              <a:buFont typeface="Wingdings" panose="05000000000000000000" pitchFamily="2" charset="2"/>
              <a:buChar char="§"/>
              <a:defRPr/>
            </a:pPr>
            <a:endParaRPr lang="en-US" altLang="en-US" sz="4000" dirty="0">
              <a:latin typeface="Calibri" panose="020F0502020204030204" pitchFamily="34" charset="0"/>
              <a:cs typeface="Arial" panose="020B0604020202020204" pitchFamily="34" charset="0"/>
              <a:sym typeface="Gill Sans" pitchFamily="1" charset="0"/>
            </a:endParaRPr>
          </a:p>
          <a:p>
            <a:pPr marL="571500" indent="-571500" algn="l">
              <a:spcBef>
                <a:spcPts val="0"/>
              </a:spcBef>
              <a:buSzPct val="100000"/>
              <a:buFont typeface="Wingdings" panose="05000000000000000000" pitchFamily="2" charset="2"/>
              <a:buChar char="§"/>
              <a:defRPr/>
            </a:pPr>
            <a:endParaRPr lang="en-US" altLang="en-US" sz="4000" dirty="0">
              <a:latin typeface="Calibri" panose="020F0502020204030204" pitchFamily="34" charset="0"/>
              <a:cs typeface="Arial" panose="020B0604020202020204" pitchFamily="34" charset="0"/>
              <a:sym typeface="Gill Sans" pitchFamily="1" charset="0"/>
            </a:endParaRPr>
          </a:p>
          <a:p>
            <a:pPr marL="506412" lvl="1" algn="l">
              <a:spcBef>
                <a:spcPts val="0"/>
              </a:spcBef>
              <a:buSzPct val="100000"/>
              <a:defRPr/>
            </a:pPr>
            <a:endParaRPr lang="en-US" altLang="en-US" sz="4000" dirty="0">
              <a:latin typeface="Calibri" panose="020F0502020204030204" pitchFamily="34" charset="0"/>
              <a:cs typeface="Arial" panose="020B0604020202020204" pitchFamily="34" charset="0"/>
              <a:sym typeface="Gill Sans" pitchFamily="1" charset="0"/>
            </a:endParaRPr>
          </a:p>
          <a:p>
            <a:pPr marL="1028700" lvl="1" indent="-522288" algn="l">
              <a:spcBef>
                <a:spcPts val="0"/>
              </a:spcBef>
              <a:buSzPct val="100000"/>
              <a:buFont typeface="Wingdings" panose="05000000000000000000" pitchFamily="2" charset="2"/>
              <a:buChar char="§"/>
              <a:defRPr/>
            </a:pPr>
            <a:endParaRPr lang="en-US" altLang="en-US" sz="4000" dirty="0">
              <a:latin typeface="Calibri" panose="020F0502020204030204" pitchFamily="34" charset="0"/>
              <a:cs typeface="Arial" panose="020B0604020202020204" pitchFamily="34" charset="0"/>
              <a:sym typeface="Gill Sans" pitchFamily="1" charset="0"/>
            </a:endParaRPr>
          </a:p>
          <a:p>
            <a:pPr marL="571500" indent="-571500" algn="l">
              <a:spcBef>
                <a:spcPts val="0"/>
              </a:spcBef>
              <a:buSzPct val="100000"/>
              <a:buFont typeface="Arial" panose="020B0604020202020204" pitchFamily="34" charset="0"/>
              <a:buChar char="•"/>
              <a:defRPr/>
            </a:pPr>
            <a:endParaRPr lang="en-US" altLang="en-US" sz="4000" dirty="0">
              <a:latin typeface="Calibri" panose="020F0502020204030204" pitchFamily="34" charset="0"/>
              <a:cs typeface="Arial" panose="020B0604020202020204" pitchFamily="34" charset="0"/>
              <a:sym typeface="Gill Sans" pitchFamily="1" charset="0"/>
            </a:endParaRPr>
          </a:p>
          <a:p>
            <a:pPr algn="l">
              <a:buSzPct val="100000"/>
              <a:defRPr/>
            </a:pPr>
            <a:endParaRPr lang="en-US" altLang="en-US" sz="4000" dirty="0">
              <a:latin typeface="Calibri" panose="020F0502020204030204" pitchFamily="34" charset="0"/>
              <a:cs typeface="Arial" panose="020B0604020202020204" pitchFamily="34" charset="0"/>
              <a:sym typeface="Gill Sans" pitchFamily="1" charset="0"/>
            </a:endParaRPr>
          </a:p>
          <a:p>
            <a:pPr algn="l">
              <a:spcBef>
                <a:spcPts val="0"/>
              </a:spcBef>
              <a:buSzPct val="100000"/>
              <a:defRPr/>
            </a:pPr>
            <a:endParaRPr lang="en-US" altLang="en-US" sz="4000" dirty="0">
              <a:latin typeface="Calibri" panose="020F0502020204030204" pitchFamily="34" charset="0"/>
              <a:cs typeface="Arial" panose="020B0604020202020204" pitchFamily="34" charset="0"/>
              <a:sym typeface="Gill Sans" pitchFamily="1" charset="0"/>
            </a:endParaRPr>
          </a:p>
          <a:p>
            <a:pPr marL="514350" indent="-514350" algn="l">
              <a:buFont typeface="Arial" panose="020B0604020202020204" pitchFamily="34" charset="0"/>
              <a:buChar char="•"/>
              <a:defRPr/>
            </a:pPr>
            <a:endParaRPr lang="en-US" sz="4000" dirty="0">
              <a:latin typeface="Calibri" panose="020F0502020204030204" pitchFamily="34" charset="0"/>
              <a:cs typeface="Arial" panose="020B0604020202020204" pitchFamily="34" charset="0"/>
              <a:sym typeface="Gill Sans" pitchFamily="1" charset="0"/>
            </a:endParaRPr>
          </a:p>
          <a:p>
            <a:pPr marL="457200" indent="-457200" algn="l">
              <a:buFont typeface="Arial" panose="020B0604020202020204" pitchFamily="34" charset="0"/>
              <a:buChar char="•"/>
              <a:defRPr/>
            </a:pPr>
            <a:endParaRPr lang="en-US" sz="4000" dirty="0">
              <a:latin typeface="Calibri" panose="020F0502020204030204" pitchFamily="34" charset="0"/>
              <a:cs typeface="Arial" panose="020B0604020202020204" pitchFamily="34" charset="0"/>
              <a:sym typeface="Gill Sans" pitchFamily="1" charset="0"/>
            </a:endParaRPr>
          </a:p>
          <a:p>
            <a:pPr marL="457200" indent="-457200" algn="l">
              <a:buFont typeface="Arial" panose="020B0604020202020204" pitchFamily="34" charset="0"/>
              <a:buChar char="•"/>
              <a:defRPr/>
            </a:pPr>
            <a:endParaRPr lang="en-US" sz="4000" dirty="0">
              <a:latin typeface="Calibri" panose="020F0502020204030204" pitchFamily="34" charset="0"/>
              <a:cs typeface="Arial" panose="020B0604020202020204" pitchFamily="34" charset="0"/>
              <a:sym typeface="Gill Sans" pitchFamily="1" charset="0"/>
            </a:endParaRPr>
          </a:p>
        </p:txBody>
      </p:sp>
      <p:graphicFrame>
        <p:nvGraphicFramePr>
          <p:cNvPr id="2" name="Table 1"/>
          <p:cNvGraphicFramePr>
            <a:graphicFrameLocks noGrp="1"/>
          </p:cNvGraphicFramePr>
          <p:nvPr/>
        </p:nvGraphicFramePr>
        <p:xfrm>
          <a:off x="598488" y="2212975"/>
          <a:ext cx="12168187" cy="6218240"/>
        </p:xfrm>
        <a:graphic>
          <a:graphicData uri="http://schemas.openxmlformats.org/drawingml/2006/table">
            <a:tbl>
              <a:tblPr firstRow="1" bandRow="1">
                <a:tableStyleId>{5DA37D80-6434-44D0-A028-1B22A696006F}</a:tableStyleId>
              </a:tblPr>
              <a:tblGrid>
                <a:gridCol w="9034184">
                  <a:extLst>
                    <a:ext uri="{9D8B030D-6E8A-4147-A177-3AD203B41FA5}"/>
                  </a:extLst>
                </a:gridCol>
                <a:gridCol w="1343144">
                  <a:extLst>
                    <a:ext uri="{9D8B030D-6E8A-4147-A177-3AD203B41FA5}"/>
                  </a:extLst>
                </a:gridCol>
                <a:gridCol w="1790859">
                  <a:extLst>
                    <a:ext uri="{9D8B030D-6E8A-4147-A177-3AD203B41FA5}"/>
                  </a:extLst>
                </a:gridCol>
              </a:tblGrid>
              <a:tr h="640113">
                <a:tc>
                  <a:txBody>
                    <a:bodyPr/>
                    <a:lstStyle/>
                    <a:p>
                      <a:pPr algn="ctr"/>
                      <a:r>
                        <a:rPr lang="en-US" sz="3600" dirty="0" err="1">
                          <a:effectLst>
                            <a:outerShdw blurRad="38100" dist="38100" dir="2700000" algn="tl">
                              <a:srgbClr val="000000">
                                <a:alpha val="43137"/>
                              </a:srgbClr>
                            </a:outerShdw>
                          </a:effectLst>
                        </a:rPr>
                        <a:t>Skema</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Penelitian</a:t>
                      </a:r>
                      <a:endParaRPr lang="en-US" sz="3600" b="1" dirty="0">
                        <a:solidFill>
                          <a:schemeClr val="tx1"/>
                        </a:solidFill>
                        <a:effectLst>
                          <a:outerShdw blurRad="38100" dist="38100" dir="2700000" algn="tl">
                            <a:srgbClr val="000000">
                              <a:alpha val="43137"/>
                            </a:srgbClr>
                          </a:outerShdw>
                        </a:effectLst>
                      </a:endParaRPr>
                    </a:p>
                  </a:txBody>
                  <a:tcPr marL="91431" marR="91431" marT="45722" marB="45722"/>
                </a:tc>
                <a:tc>
                  <a:txBody>
                    <a:bodyPr/>
                    <a:lstStyle/>
                    <a:p>
                      <a:pPr algn="ctr"/>
                      <a:r>
                        <a:rPr lang="en-US" sz="3600" dirty="0"/>
                        <a:t>UT</a:t>
                      </a:r>
                      <a:endParaRPr lang="en-US" sz="3600" dirty="0">
                        <a:solidFill>
                          <a:schemeClr val="tx1"/>
                        </a:solidFill>
                      </a:endParaRPr>
                    </a:p>
                  </a:txBody>
                  <a:tcPr marL="91431" marR="91431" marT="45722" marB="45722"/>
                </a:tc>
                <a:tc>
                  <a:txBody>
                    <a:bodyPr/>
                    <a:lstStyle/>
                    <a:p>
                      <a:pPr algn="ctr"/>
                      <a:r>
                        <a:rPr lang="en-US" sz="3600" dirty="0"/>
                        <a:t>DRPM</a:t>
                      </a:r>
                      <a:endParaRPr lang="en-US" sz="3600" dirty="0">
                        <a:solidFill>
                          <a:schemeClr val="tx1"/>
                        </a:solidFill>
                      </a:endParaRPr>
                    </a:p>
                  </a:txBody>
                  <a:tcPr marL="91431" marR="91431" marT="45722" marB="45722"/>
                </a:tc>
                <a:extLst>
                  <a:ext uri="{0D108BD9-81ED-4DB2-BD59-A6C34878D82A}"/>
                </a:extLst>
              </a:tr>
              <a:tr h="640113">
                <a:tc>
                  <a:txBody>
                    <a:bodyPr/>
                    <a:lstStyle/>
                    <a:p>
                      <a:pPr algn="l"/>
                      <a:r>
                        <a:rPr lang="en-US" sz="3600" dirty="0" err="1">
                          <a:effectLst>
                            <a:outerShdw blurRad="38100" dist="38100" dir="2700000" algn="tl">
                              <a:srgbClr val="000000">
                                <a:alpha val="43137"/>
                              </a:srgbClr>
                            </a:outerShdw>
                          </a:effectLst>
                        </a:rPr>
                        <a:t>Penelitian</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Peningkatan</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Kapasitas</a:t>
                      </a:r>
                      <a:endParaRPr lang="en-US" sz="3600" b="1" dirty="0">
                        <a:solidFill>
                          <a:schemeClr val="tx1"/>
                        </a:solidFill>
                        <a:effectLst>
                          <a:outerShdw blurRad="38100" dist="38100" dir="2700000" algn="tl">
                            <a:srgbClr val="000000">
                              <a:alpha val="43137"/>
                            </a:srgbClr>
                          </a:outerShdw>
                        </a:effectLst>
                      </a:endParaRPr>
                    </a:p>
                  </a:txBody>
                  <a:tcPr marL="91431" marR="91431" marT="45722" marB="45722"/>
                </a:tc>
                <a:tc>
                  <a:txBody>
                    <a:bodyPr/>
                    <a:lstStyle/>
                    <a:p>
                      <a:pPr algn="ctr"/>
                      <a:endParaRPr lang="en-US" sz="3600" dirty="0">
                        <a:solidFill>
                          <a:schemeClr val="tx1"/>
                        </a:solidFill>
                      </a:endParaRPr>
                    </a:p>
                  </a:txBody>
                  <a:tcPr marL="91431" marR="91431" marT="45722" marB="45722"/>
                </a:tc>
                <a:tc>
                  <a:txBody>
                    <a:bodyPr/>
                    <a:lstStyle/>
                    <a:p>
                      <a:pPr algn="ctr"/>
                      <a:endParaRPr lang="en-US" sz="3600" dirty="0">
                        <a:solidFill>
                          <a:schemeClr val="tx1"/>
                        </a:solidFill>
                      </a:endParaRPr>
                    </a:p>
                  </a:txBody>
                  <a:tcPr marL="91431" marR="91431" marT="45722" marB="45722"/>
                </a:tc>
                <a:extLst>
                  <a:ext uri="{0D108BD9-81ED-4DB2-BD59-A6C34878D82A}"/>
                </a:extLst>
              </a:tr>
              <a:tr h="640113">
                <a:tc>
                  <a:txBody>
                    <a:bodyPr/>
                    <a:lstStyle/>
                    <a:p>
                      <a:pPr algn="l"/>
                      <a:r>
                        <a:rPr lang="en-US" sz="3600" dirty="0" smtClean="0"/>
                        <a:t>1. </a:t>
                      </a:r>
                      <a:r>
                        <a:rPr lang="en-US" sz="3600" dirty="0" err="1" smtClean="0"/>
                        <a:t>Penelitian</a:t>
                      </a:r>
                      <a:r>
                        <a:rPr lang="en-US" sz="3600" dirty="0" smtClean="0"/>
                        <a:t> </a:t>
                      </a:r>
                      <a:r>
                        <a:rPr lang="en-US" sz="3600" dirty="0" err="1"/>
                        <a:t>Dosen</a:t>
                      </a:r>
                      <a:r>
                        <a:rPr lang="en-US" sz="3600" dirty="0"/>
                        <a:t> </a:t>
                      </a:r>
                      <a:r>
                        <a:rPr lang="en-US" sz="3600" dirty="0" err="1"/>
                        <a:t>Pemula</a:t>
                      </a:r>
                      <a:r>
                        <a:rPr lang="en-US" sz="3600" dirty="0"/>
                        <a:t> (PDP)</a:t>
                      </a:r>
                      <a:endParaRPr lang="en-US" sz="3600" dirty="0">
                        <a:solidFill>
                          <a:schemeClr val="tx1"/>
                        </a:solidFill>
                      </a:endParaRPr>
                    </a:p>
                  </a:txBody>
                  <a:tcPr marL="91431" marR="91431" marT="45722" marB="45722"/>
                </a:tc>
                <a:tc>
                  <a:txBody>
                    <a:bodyPr/>
                    <a:lstStyle/>
                    <a:p>
                      <a:pPr algn="ctr"/>
                      <a:r>
                        <a:rPr lang="en-US" sz="3600" dirty="0"/>
                        <a:t>V</a:t>
                      </a:r>
                      <a:endParaRPr lang="en-US" sz="3600" dirty="0">
                        <a:solidFill>
                          <a:schemeClr val="tx1"/>
                        </a:solidFill>
                      </a:endParaRPr>
                    </a:p>
                  </a:txBody>
                  <a:tcPr marL="91431" marR="91431" marT="45722" marB="45722"/>
                </a:tc>
                <a:tc>
                  <a:txBody>
                    <a:bodyPr/>
                    <a:lstStyle/>
                    <a:p>
                      <a:pPr algn="ctr"/>
                      <a:r>
                        <a:rPr lang="en-US" sz="3600" dirty="0"/>
                        <a:t>V</a:t>
                      </a:r>
                      <a:endParaRPr lang="en-US" sz="3600" dirty="0">
                        <a:solidFill>
                          <a:schemeClr val="tx1"/>
                        </a:solidFill>
                      </a:endParaRPr>
                    </a:p>
                  </a:txBody>
                  <a:tcPr marL="91431" marR="91431" marT="45722" marB="45722"/>
                </a:tc>
                <a:extLst>
                  <a:ext uri="{0D108BD9-81ED-4DB2-BD59-A6C34878D82A}"/>
                </a:extLst>
              </a:tr>
              <a:tr h="1188781">
                <a:tc>
                  <a:txBody>
                    <a:bodyPr/>
                    <a:lstStyle/>
                    <a:p>
                      <a:pPr marL="457200" indent="-457200" algn="l"/>
                      <a:r>
                        <a:rPr lang="en-US" sz="3600" dirty="0" smtClean="0"/>
                        <a:t>2. </a:t>
                      </a:r>
                      <a:r>
                        <a:rPr lang="en-US" sz="3600" dirty="0" err="1" smtClean="0"/>
                        <a:t>Penelitian</a:t>
                      </a:r>
                      <a:r>
                        <a:rPr lang="en-US" sz="3600" dirty="0" smtClean="0"/>
                        <a:t> </a:t>
                      </a:r>
                      <a:r>
                        <a:rPr lang="en-US" sz="3600" dirty="0" err="1"/>
                        <a:t>Kerjasama</a:t>
                      </a:r>
                      <a:r>
                        <a:rPr lang="en-US" sz="3600" dirty="0"/>
                        <a:t> </a:t>
                      </a:r>
                      <a:r>
                        <a:rPr lang="en-US" sz="3600" dirty="0" err="1"/>
                        <a:t>antar</a:t>
                      </a:r>
                      <a:r>
                        <a:rPr lang="en-US" sz="3600" dirty="0"/>
                        <a:t> </a:t>
                      </a:r>
                      <a:r>
                        <a:rPr lang="en-US" sz="3600" dirty="0" err="1"/>
                        <a:t>Perguruan</a:t>
                      </a:r>
                      <a:r>
                        <a:rPr lang="en-US" sz="3600" dirty="0"/>
                        <a:t> Tinggi (PEKERTI)</a:t>
                      </a:r>
                      <a:endParaRPr lang="en-US" sz="3600" dirty="0">
                        <a:solidFill>
                          <a:schemeClr val="tx1"/>
                        </a:solidFill>
                      </a:endParaRPr>
                    </a:p>
                  </a:txBody>
                  <a:tcPr marL="91431" marR="91431" marT="45722" marB="45722"/>
                </a:tc>
                <a:tc>
                  <a:txBody>
                    <a:bodyPr/>
                    <a:lstStyle/>
                    <a:p>
                      <a:pPr algn="ctr"/>
                      <a:r>
                        <a:rPr lang="en-US" sz="3600" dirty="0"/>
                        <a:t>V</a:t>
                      </a:r>
                      <a:endParaRPr lang="en-US" sz="3600" dirty="0">
                        <a:solidFill>
                          <a:schemeClr val="tx1"/>
                        </a:solidFill>
                      </a:endParaRPr>
                    </a:p>
                  </a:txBody>
                  <a:tcPr marL="91431" marR="91431" marT="45722" marB="45722"/>
                </a:tc>
                <a:tc>
                  <a:txBody>
                    <a:bodyPr/>
                    <a:lstStyle/>
                    <a:p>
                      <a:pPr algn="ctr"/>
                      <a:r>
                        <a:rPr lang="en-US" sz="3600" dirty="0"/>
                        <a:t>V</a:t>
                      </a:r>
                      <a:endParaRPr lang="en-US" sz="3600" dirty="0">
                        <a:solidFill>
                          <a:schemeClr val="tx1"/>
                        </a:solidFill>
                      </a:endParaRPr>
                    </a:p>
                  </a:txBody>
                  <a:tcPr marL="91431" marR="91431" marT="45722" marB="45722"/>
                </a:tc>
                <a:extLst>
                  <a:ext uri="{0D108BD9-81ED-4DB2-BD59-A6C34878D82A}"/>
                </a:extLst>
              </a:tr>
              <a:tr h="640113">
                <a:tc>
                  <a:txBody>
                    <a:bodyPr/>
                    <a:lstStyle/>
                    <a:p>
                      <a:pPr marL="457200" indent="-457200" algn="l"/>
                      <a:r>
                        <a:rPr lang="en-US" sz="3600" dirty="0" smtClean="0"/>
                        <a:t>3. </a:t>
                      </a:r>
                      <a:r>
                        <a:rPr lang="en-US" sz="3600" dirty="0" err="1" smtClean="0"/>
                        <a:t>Penelitian</a:t>
                      </a:r>
                      <a:r>
                        <a:rPr lang="en-US" sz="3600" dirty="0" smtClean="0"/>
                        <a:t> </a:t>
                      </a:r>
                      <a:r>
                        <a:rPr lang="en-US" sz="3600" dirty="0"/>
                        <a:t>Tim </a:t>
                      </a:r>
                      <a:r>
                        <a:rPr lang="en-US" sz="3600" dirty="0" err="1"/>
                        <a:t>Pascasarjana</a:t>
                      </a:r>
                      <a:r>
                        <a:rPr lang="en-US" sz="3600" dirty="0"/>
                        <a:t> (PPS)</a:t>
                      </a:r>
                      <a:endParaRPr lang="en-US" sz="3600" dirty="0">
                        <a:solidFill>
                          <a:schemeClr val="tx1"/>
                        </a:solidFill>
                      </a:endParaRPr>
                    </a:p>
                  </a:txBody>
                  <a:tcPr marL="91431" marR="91431" marT="45722" marB="45722"/>
                </a:tc>
                <a:tc>
                  <a:txBody>
                    <a:bodyPr/>
                    <a:lstStyle/>
                    <a:p>
                      <a:pPr algn="ctr"/>
                      <a:r>
                        <a:rPr lang="en-US" sz="3600" dirty="0"/>
                        <a:t>V</a:t>
                      </a:r>
                      <a:endParaRPr lang="en-US" sz="3600" dirty="0">
                        <a:solidFill>
                          <a:schemeClr val="tx1"/>
                        </a:solidFill>
                      </a:endParaRPr>
                    </a:p>
                  </a:txBody>
                  <a:tcPr marL="91431" marR="91431" marT="45722" marB="45722"/>
                </a:tc>
                <a:tc>
                  <a:txBody>
                    <a:bodyPr/>
                    <a:lstStyle/>
                    <a:p>
                      <a:pPr algn="ctr"/>
                      <a:r>
                        <a:rPr lang="en-US" sz="3600" dirty="0"/>
                        <a:t>V</a:t>
                      </a:r>
                      <a:endParaRPr lang="en-US" sz="3600" dirty="0">
                        <a:solidFill>
                          <a:schemeClr val="tx1"/>
                        </a:solidFill>
                      </a:endParaRPr>
                    </a:p>
                  </a:txBody>
                  <a:tcPr marL="91431" marR="91431" marT="45722" marB="45722"/>
                </a:tc>
                <a:extLst>
                  <a:ext uri="{0D108BD9-81ED-4DB2-BD59-A6C34878D82A}"/>
                </a:extLst>
              </a:tr>
              <a:tr h="640113">
                <a:tc>
                  <a:txBody>
                    <a:bodyPr/>
                    <a:lstStyle/>
                    <a:p>
                      <a:pPr marL="628650" indent="-628650" algn="l"/>
                      <a:r>
                        <a:rPr lang="en-US" sz="3600" dirty="0" smtClean="0"/>
                        <a:t>4. </a:t>
                      </a:r>
                      <a:r>
                        <a:rPr lang="en-US" sz="3600" dirty="0" err="1" smtClean="0"/>
                        <a:t>Penelitian</a:t>
                      </a:r>
                      <a:r>
                        <a:rPr lang="en-US" sz="3600" dirty="0" smtClean="0"/>
                        <a:t> </a:t>
                      </a:r>
                      <a:r>
                        <a:rPr lang="en-US" sz="3600" dirty="0" err="1"/>
                        <a:t>Disertasi</a:t>
                      </a:r>
                      <a:r>
                        <a:rPr lang="en-US" sz="3600" dirty="0"/>
                        <a:t> </a:t>
                      </a:r>
                      <a:r>
                        <a:rPr lang="en-US" sz="3600" dirty="0" err="1"/>
                        <a:t>Doktor</a:t>
                      </a:r>
                      <a:r>
                        <a:rPr lang="en-US" sz="3600" dirty="0"/>
                        <a:t> (PDD)</a:t>
                      </a:r>
                      <a:endParaRPr lang="en-US" sz="3600" dirty="0">
                        <a:solidFill>
                          <a:schemeClr val="tx1"/>
                        </a:solidFill>
                      </a:endParaRPr>
                    </a:p>
                  </a:txBody>
                  <a:tcPr marL="91431" marR="91431" marT="45722" marB="45722"/>
                </a:tc>
                <a:tc>
                  <a:txBody>
                    <a:bodyPr/>
                    <a:lstStyle/>
                    <a:p>
                      <a:pPr algn="ctr"/>
                      <a:r>
                        <a:rPr lang="en-US" sz="3600" dirty="0"/>
                        <a:t>V</a:t>
                      </a:r>
                      <a:endParaRPr lang="en-US" sz="3600" dirty="0">
                        <a:solidFill>
                          <a:schemeClr val="tx1"/>
                        </a:solidFill>
                      </a:endParaRPr>
                    </a:p>
                  </a:txBody>
                  <a:tcPr marL="91431" marR="91431" marT="45722" marB="45722"/>
                </a:tc>
                <a:tc>
                  <a:txBody>
                    <a:bodyPr/>
                    <a:lstStyle/>
                    <a:p>
                      <a:pPr algn="ctr"/>
                      <a:r>
                        <a:rPr lang="en-US" sz="3600" dirty="0"/>
                        <a:t>V</a:t>
                      </a:r>
                      <a:endParaRPr lang="en-US" sz="3600" dirty="0">
                        <a:solidFill>
                          <a:schemeClr val="tx1"/>
                        </a:solidFill>
                      </a:endParaRPr>
                    </a:p>
                  </a:txBody>
                  <a:tcPr marL="91431" marR="91431" marT="45722" marB="45722"/>
                </a:tc>
                <a:extLst>
                  <a:ext uri="{0D108BD9-81ED-4DB2-BD59-A6C34878D82A}"/>
                </a:extLst>
              </a:tr>
              <a:tr h="1188781">
                <a:tc>
                  <a:txBody>
                    <a:bodyPr/>
                    <a:lstStyle/>
                    <a:p>
                      <a:pPr marL="571500" indent="-571500" algn="l"/>
                      <a:r>
                        <a:rPr lang="en-US" sz="3600" dirty="0" smtClean="0"/>
                        <a:t>5. </a:t>
                      </a:r>
                      <a:r>
                        <a:rPr lang="en-US" sz="3600" dirty="0" err="1" smtClean="0"/>
                        <a:t>Penelitian</a:t>
                      </a:r>
                      <a:r>
                        <a:rPr lang="en-US" sz="3600" dirty="0" smtClean="0"/>
                        <a:t> </a:t>
                      </a:r>
                      <a:r>
                        <a:rPr lang="en-US" sz="3600" dirty="0" err="1"/>
                        <a:t>Pendidikan</a:t>
                      </a:r>
                      <a:r>
                        <a:rPr lang="en-US" sz="3600" dirty="0"/>
                        <a:t> Magister </a:t>
                      </a:r>
                      <a:r>
                        <a:rPr lang="en-US" sz="3600" dirty="0" err="1"/>
                        <a:t>menuju</a:t>
                      </a:r>
                      <a:r>
                        <a:rPr lang="en-US" sz="3600" baseline="0" dirty="0"/>
                        <a:t> </a:t>
                      </a:r>
                      <a:r>
                        <a:rPr lang="en-US" sz="3600" baseline="0" dirty="0" err="1"/>
                        <a:t>Doktor</a:t>
                      </a:r>
                      <a:r>
                        <a:rPr lang="en-US" sz="3600" baseline="0" dirty="0"/>
                        <a:t> </a:t>
                      </a:r>
                      <a:r>
                        <a:rPr lang="en-US" sz="3600" baseline="0" dirty="0" err="1"/>
                        <a:t>untuk</a:t>
                      </a:r>
                      <a:r>
                        <a:rPr lang="en-US" sz="3600" baseline="0" dirty="0"/>
                        <a:t> </a:t>
                      </a:r>
                      <a:r>
                        <a:rPr lang="en-US" sz="3600" baseline="0" dirty="0" err="1"/>
                        <a:t>Sarjana</a:t>
                      </a:r>
                      <a:r>
                        <a:rPr lang="en-US" sz="3600" baseline="0" dirty="0"/>
                        <a:t> </a:t>
                      </a:r>
                      <a:r>
                        <a:rPr lang="en-US" sz="3600" baseline="0" dirty="0" err="1"/>
                        <a:t>Unggul</a:t>
                      </a:r>
                      <a:r>
                        <a:rPr lang="en-US" sz="3600" baseline="0" dirty="0"/>
                        <a:t> </a:t>
                      </a:r>
                      <a:r>
                        <a:rPr lang="en-US" sz="3600" dirty="0"/>
                        <a:t>(</a:t>
                      </a:r>
                      <a:r>
                        <a:rPr lang="en-US" sz="3600" dirty="0" smtClean="0"/>
                        <a:t>PPMDSU</a:t>
                      </a:r>
                      <a:r>
                        <a:rPr lang="en-US" sz="3600" dirty="0"/>
                        <a:t>)</a:t>
                      </a:r>
                      <a:endParaRPr lang="en-US" sz="3600" dirty="0">
                        <a:solidFill>
                          <a:schemeClr val="tx1"/>
                        </a:solidFill>
                      </a:endParaRPr>
                    </a:p>
                  </a:txBody>
                  <a:tcPr marL="91431" marR="91431" marT="45722" marB="45722"/>
                </a:tc>
                <a:tc>
                  <a:txBody>
                    <a:bodyPr/>
                    <a:lstStyle/>
                    <a:p>
                      <a:pPr algn="ctr"/>
                      <a:r>
                        <a:rPr lang="en-US" sz="3600" dirty="0"/>
                        <a:t>-</a:t>
                      </a:r>
                      <a:endParaRPr lang="en-US" sz="3600" dirty="0">
                        <a:solidFill>
                          <a:schemeClr val="tx1"/>
                        </a:solidFill>
                      </a:endParaRPr>
                    </a:p>
                  </a:txBody>
                  <a:tcPr marL="91431" marR="91431" marT="45722" marB="45722"/>
                </a:tc>
                <a:tc>
                  <a:txBody>
                    <a:bodyPr/>
                    <a:lstStyle/>
                    <a:p>
                      <a:pPr algn="ctr"/>
                      <a:r>
                        <a:rPr lang="en-US" sz="3600" dirty="0"/>
                        <a:t>V</a:t>
                      </a:r>
                      <a:endParaRPr lang="en-US" sz="3600" dirty="0">
                        <a:solidFill>
                          <a:schemeClr val="tx1"/>
                        </a:solidFill>
                      </a:endParaRPr>
                    </a:p>
                  </a:txBody>
                  <a:tcPr marL="91431" marR="91431" marT="45722" marB="45722"/>
                </a:tc>
                <a:extLst>
                  <a:ext uri="{0D108BD9-81ED-4DB2-BD59-A6C34878D82A}"/>
                </a:extLst>
              </a:tr>
              <a:tr h="640113">
                <a:tc>
                  <a:txBody>
                    <a:bodyPr/>
                    <a:lstStyle/>
                    <a:p>
                      <a:pPr algn="l"/>
                      <a:r>
                        <a:rPr lang="en-US" sz="3600" dirty="0" smtClean="0"/>
                        <a:t>6. </a:t>
                      </a:r>
                      <a:r>
                        <a:rPr lang="en-US" sz="3600" dirty="0" err="1" smtClean="0"/>
                        <a:t>Penelitian</a:t>
                      </a:r>
                      <a:r>
                        <a:rPr lang="en-US" sz="3600" dirty="0" smtClean="0"/>
                        <a:t> </a:t>
                      </a:r>
                      <a:r>
                        <a:rPr lang="en-US" sz="3600" dirty="0" err="1"/>
                        <a:t>Pascadoktor</a:t>
                      </a:r>
                      <a:r>
                        <a:rPr lang="en-US" sz="3600" dirty="0"/>
                        <a:t> (PPD)</a:t>
                      </a:r>
                      <a:endParaRPr lang="en-US" sz="3600" dirty="0">
                        <a:solidFill>
                          <a:schemeClr val="tx1"/>
                        </a:solidFill>
                      </a:endParaRPr>
                    </a:p>
                  </a:txBody>
                  <a:tcPr marL="91431" marR="91431" marT="45722" marB="45722"/>
                </a:tc>
                <a:tc>
                  <a:txBody>
                    <a:bodyPr/>
                    <a:lstStyle/>
                    <a:p>
                      <a:pPr algn="ctr"/>
                      <a:r>
                        <a:rPr lang="en-US" sz="3600" dirty="0"/>
                        <a:t>-</a:t>
                      </a:r>
                      <a:endParaRPr lang="en-US" sz="3600" dirty="0">
                        <a:solidFill>
                          <a:schemeClr val="tx1"/>
                        </a:solidFill>
                      </a:endParaRPr>
                    </a:p>
                  </a:txBody>
                  <a:tcPr marL="91431" marR="91431" marT="45722" marB="45722"/>
                </a:tc>
                <a:tc>
                  <a:txBody>
                    <a:bodyPr/>
                    <a:lstStyle/>
                    <a:p>
                      <a:pPr algn="ctr"/>
                      <a:r>
                        <a:rPr lang="en-US" sz="3600" dirty="0"/>
                        <a:t>V</a:t>
                      </a:r>
                      <a:endParaRPr lang="en-US" sz="3600" dirty="0">
                        <a:solidFill>
                          <a:schemeClr val="tx1"/>
                        </a:solidFill>
                      </a:endParaRPr>
                    </a:p>
                  </a:txBody>
                  <a:tcPr marL="91431" marR="91431" marT="45722" marB="45722"/>
                </a:tc>
                <a:extLst>
                  <a:ext uri="{0D108BD9-81ED-4DB2-BD59-A6C34878D82A}"/>
                </a:extLst>
              </a:tr>
            </a:tbl>
          </a:graphicData>
        </a:graphic>
      </p:graphicFrame>
      <p:sp>
        <p:nvSpPr>
          <p:cNvPr id="6" name="Slide Number Placeholder 5"/>
          <p:cNvSpPr>
            <a:spLocks noGrp="1"/>
          </p:cNvSpPr>
          <p:nvPr>
            <p:ph type="sldNum" sz="quarter" idx="10"/>
          </p:nvPr>
        </p:nvSpPr>
        <p:spPr/>
        <p:txBody>
          <a:bodyPr/>
          <a:lstStyle/>
          <a:p>
            <a:fld id="{496A9C3C-3919-4E99-B2A7-86714BC3244A}" type="slidenum">
              <a:rPr lang="en-US" smtClean="0"/>
              <a:pPr/>
              <a:t>9</a:t>
            </a:fld>
            <a:endParaRPr lang="en-US"/>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a:xfrm>
            <a:off x="3549650" y="1104900"/>
            <a:ext cx="8737600" cy="1441450"/>
          </a:xfrm>
          <a:solidFill>
            <a:srgbClr val="CCFFCC"/>
          </a:solidFill>
        </p:spPr>
        <p:txBody>
          <a:bodyPr/>
          <a:lstStyle/>
          <a:p>
            <a:r>
              <a:rPr lang="en-US" altLang="en-US" sz="4800" smtClean="0"/>
              <a:t>Penilaian Rancangan Anggaran Biaya Penelitian</a:t>
            </a:r>
          </a:p>
        </p:txBody>
      </p:sp>
      <p:graphicFrame>
        <p:nvGraphicFramePr>
          <p:cNvPr id="5" name="Diagram 4"/>
          <p:cNvGraphicFramePr/>
          <p:nvPr/>
        </p:nvGraphicFramePr>
        <p:xfrm>
          <a:off x="741760" y="3004592"/>
          <a:ext cx="12025336" cy="5779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0"/>
          </p:nvPr>
        </p:nvSpPr>
        <p:spPr/>
        <p:txBody>
          <a:bodyPr/>
          <a:lstStyle/>
          <a:p>
            <a:fld id="{496A9C3C-3919-4E99-B2A7-86714BC3244A}" type="slidenum">
              <a:rPr lang="en-US" smtClean="0"/>
              <a:pPr/>
              <a:t>90</a:t>
            </a:fld>
            <a:endParaRPr lang="en-US" dirty="0"/>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1"/>
          <p:cNvSpPr>
            <a:spLocks noGrp="1"/>
          </p:cNvSpPr>
          <p:nvPr>
            <p:ph type="title"/>
          </p:nvPr>
        </p:nvSpPr>
        <p:spPr>
          <a:xfrm>
            <a:off x="3549650" y="1104900"/>
            <a:ext cx="8737600" cy="1441450"/>
          </a:xfrm>
          <a:solidFill>
            <a:srgbClr val="CCFFCC"/>
          </a:solidFill>
        </p:spPr>
        <p:txBody>
          <a:bodyPr/>
          <a:lstStyle/>
          <a:p>
            <a:r>
              <a:rPr lang="en-US" altLang="en-US" sz="4800" dirty="0" err="1" smtClean="0"/>
              <a:t>Biaya</a:t>
            </a:r>
            <a:r>
              <a:rPr lang="en-US" altLang="en-US" sz="4800" dirty="0" smtClean="0"/>
              <a:t> Output </a:t>
            </a:r>
            <a:r>
              <a:rPr lang="en-US" altLang="en-US" sz="4800" dirty="0" err="1" smtClean="0"/>
              <a:t>Tambahan</a:t>
            </a:r>
            <a:endParaRPr lang="en-US" altLang="en-US" sz="4800" dirty="0" smtClean="0"/>
          </a:p>
        </p:txBody>
      </p:sp>
      <p:graphicFrame>
        <p:nvGraphicFramePr>
          <p:cNvPr id="5" name="Diagram 4"/>
          <p:cNvGraphicFramePr/>
          <p:nvPr>
            <p:extLst>
              <p:ext uri="{D42A27DB-BD31-4B8C-83A1-F6EECF244321}">
                <p14:modId xmlns:p14="http://schemas.microsoft.com/office/powerpoint/2010/main" val="3657966286"/>
              </p:ext>
            </p:extLst>
          </p:nvPr>
        </p:nvGraphicFramePr>
        <p:xfrm>
          <a:off x="0" y="2788568"/>
          <a:ext cx="12551072" cy="6408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0"/>
          </p:nvPr>
        </p:nvSpPr>
        <p:spPr/>
        <p:txBody>
          <a:bodyPr/>
          <a:lstStyle/>
          <a:p>
            <a:fld id="{496A9C3C-3919-4E99-B2A7-86714BC3244A}" type="slidenum">
              <a:rPr lang="en-US" smtClean="0"/>
              <a:pPr/>
              <a:t>91</a:t>
            </a:fld>
            <a:endParaRPr lang="en-US" dirty="0"/>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1"/>
          <p:cNvSpPr>
            <a:spLocks noGrp="1"/>
          </p:cNvSpPr>
          <p:nvPr>
            <p:ph type="title"/>
          </p:nvPr>
        </p:nvSpPr>
        <p:spPr>
          <a:xfrm>
            <a:off x="3549650" y="1104900"/>
            <a:ext cx="8737600" cy="1441450"/>
          </a:xfrm>
          <a:solidFill>
            <a:srgbClr val="CCFFCC"/>
          </a:solidFill>
        </p:spPr>
        <p:txBody>
          <a:bodyPr/>
          <a:lstStyle/>
          <a:p>
            <a:r>
              <a:rPr lang="en-US" altLang="en-US" sz="4800" dirty="0" smtClean="0"/>
              <a:t>Tata Cara </a:t>
            </a:r>
            <a:r>
              <a:rPr lang="en-US" altLang="en-US" sz="4800" dirty="0" err="1" smtClean="0"/>
              <a:t>Penilaian</a:t>
            </a:r>
            <a:endParaRPr lang="en-US" altLang="en-US" sz="4800" dirty="0" smtClean="0"/>
          </a:p>
        </p:txBody>
      </p:sp>
      <p:sp>
        <p:nvSpPr>
          <p:cNvPr id="4" name="Slide Number Placeholder 3"/>
          <p:cNvSpPr>
            <a:spLocks noGrp="1"/>
          </p:cNvSpPr>
          <p:nvPr>
            <p:ph type="sldNum" sz="quarter" idx="10"/>
          </p:nvPr>
        </p:nvSpPr>
        <p:spPr/>
        <p:txBody>
          <a:bodyPr/>
          <a:lstStyle/>
          <a:p>
            <a:fld id="{496A9C3C-3919-4E99-B2A7-86714BC3244A}" type="slidenum">
              <a:rPr lang="en-US" smtClean="0"/>
              <a:pPr/>
              <a:t>92</a:t>
            </a:fld>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720" y="2788568"/>
            <a:ext cx="12025336" cy="5476190"/>
          </a:xfrm>
          <a:prstGeom prst="rect">
            <a:avLst/>
          </a:prstGeom>
        </p:spPr>
      </p:pic>
      <p:sp>
        <p:nvSpPr>
          <p:cNvPr id="6" name="Rectangle 5"/>
          <p:cNvSpPr/>
          <p:nvPr/>
        </p:nvSpPr>
        <p:spPr>
          <a:xfrm>
            <a:off x="370558" y="8530540"/>
            <a:ext cx="10153128" cy="538970"/>
          </a:xfrm>
          <a:prstGeom prst="rect">
            <a:avLst/>
          </a:prstGeom>
          <a:solidFill>
            <a:srgbClr val="FFC000"/>
          </a:solidFill>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432497" tIns="50800" rIns="50800" bIns="50800" numCol="1" spcCol="1270" anchor="ctr" anchorCtr="0">
            <a:noAutofit/>
          </a:bodyPr>
          <a:lstStyle/>
          <a:p>
            <a:pPr lvl="0" algn="l" defTabSz="889000">
              <a:lnSpc>
                <a:spcPct val="90000"/>
              </a:lnSpc>
              <a:spcBef>
                <a:spcPct val="0"/>
              </a:spcBef>
              <a:spcAft>
                <a:spcPct val="35000"/>
              </a:spcAft>
            </a:pPr>
            <a:r>
              <a:rPr lang="en-US" sz="2000" kern="1200" dirty="0" err="1" smtClean="0">
                <a:solidFill>
                  <a:schemeClr val="accent2">
                    <a:lumMod val="60000"/>
                    <a:lumOff val="40000"/>
                  </a:schemeClr>
                </a:solidFill>
              </a:rPr>
              <a:t>Sumber</a:t>
            </a:r>
            <a:r>
              <a:rPr lang="en-US" sz="2000" kern="1200" dirty="0" smtClean="0">
                <a:solidFill>
                  <a:schemeClr val="accent2">
                    <a:lumMod val="60000"/>
                    <a:lumOff val="40000"/>
                  </a:schemeClr>
                </a:solidFill>
              </a:rPr>
              <a:t>: </a:t>
            </a:r>
            <a:r>
              <a:rPr lang="en-US" sz="2000" kern="1200" dirty="0" err="1" smtClean="0">
                <a:solidFill>
                  <a:schemeClr val="accent2">
                    <a:lumMod val="60000"/>
                    <a:lumOff val="40000"/>
                  </a:schemeClr>
                </a:solidFill>
              </a:rPr>
              <a:t>Materi</a:t>
            </a:r>
            <a:r>
              <a:rPr lang="en-US" sz="2000" kern="1200" dirty="0" smtClean="0">
                <a:solidFill>
                  <a:schemeClr val="accent2">
                    <a:lumMod val="60000"/>
                    <a:lumOff val="40000"/>
                  </a:schemeClr>
                </a:solidFill>
              </a:rPr>
              <a:t> </a:t>
            </a:r>
            <a:r>
              <a:rPr lang="en-US" sz="2000" kern="1200" dirty="0" err="1" smtClean="0">
                <a:solidFill>
                  <a:schemeClr val="accent2">
                    <a:lumMod val="60000"/>
                    <a:lumOff val="40000"/>
                  </a:schemeClr>
                </a:solidFill>
              </a:rPr>
              <a:t>Sosialisasi</a:t>
            </a:r>
            <a:r>
              <a:rPr lang="en-US" sz="2000" kern="1200" dirty="0" smtClean="0">
                <a:solidFill>
                  <a:schemeClr val="accent2">
                    <a:lumMod val="60000"/>
                    <a:lumOff val="40000"/>
                  </a:schemeClr>
                </a:solidFill>
              </a:rPr>
              <a:t> </a:t>
            </a:r>
            <a:r>
              <a:rPr lang="en-US" sz="2000" kern="1200" dirty="0" err="1" smtClean="0">
                <a:solidFill>
                  <a:schemeClr val="accent2">
                    <a:lumMod val="60000"/>
                    <a:lumOff val="40000"/>
                  </a:schemeClr>
                </a:solidFill>
              </a:rPr>
              <a:t>Permenristekdikti</a:t>
            </a:r>
            <a:r>
              <a:rPr lang="en-US" sz="2000" kern="1200" dirty="0" smtClean="0">
                <a:solidFill>
                  <a:schemeClr val="accent2">
                    <a:lumMod val="60000"/>
                    <a:lumOff val="40000"/>
                  </a:schemeClr>
                </a:solidFill>
              </a:rPr>
              <a:t> No. 69/2016 Biro Hukor_14 Nov 2016</a:t>
            </a:r>
            <a:endParaRPr lang="id-ID" sz="2000" kern="1200" dirty="0">
              <a:solidFill>
                <a:schemeClr val="accent2">
                  <a:lumMod val="60000"/>
                  <a:lumOff val="40000"/>
                </a:schemeClr>
              </a:solidFill>
            </a:endParaRPr>
          </a:p>
        </p:txBody>
      </p:sp>
    </p:spTree>
    <p:extLst>
      <p:ext uri="{BB962C8B-B14F-4D97-AF65-F5344CB8AC3E}">
        <p14:creationId xmlns:p14="http://schemas.microsoft.com/office/powerpoint/2010/main" val="3497558961"/>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496A9C3C-3919-4E99-B2A7-86714BC3244A}" type="slidenum">
              <a:rPr lang="en-US" smtClean="0"/>
              <a:pPr/>
              <a:t>93</a:t>
            </a:fld>
            <a:endParaRPr lang="en-US" dirty="0"/>
          </a:p>
        </p:txBody>
      </p:sp>
      <p:graphicFrame>
        <p:nvGraphicFramePr>
          <p:cNvPr id="7" name="Diagram 6"/>
          <p:cNvGraphicFramePr/>
          <p:nvPr>
            <p:extLst>
              <p:ext uri="{D42A27DB-BD31-4B8C-83A1-F6EECF244321}">
                <p14:modId xmlns:p14="http://schemas.microsoft.com/office/powerpoint/2010/main" val="3275345476"/>
              </p:ext>
            </p:extLst>
          </p:nvPr>
        </p:nvGraphicFramePr>
        <p:xfrm>
          <a:off x="2167466" y="1986844"/>
          <a:ext cx="8669867" cy="5779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55362592"/>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Gill Sans"/>
        <a:ea typeface="ヒラギノ角ゴ ProN W3"/>
        <a:cs typeface=""/>
      </a:majorFont>
      <a:minorFont>
        <a:latin typeface="Gill Sans"/>
        <a:ea typeface="ヒラギノ角ゴ ProN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a:srcRect/>
          <a:tile tx="0" ty="0" sx="100000" sy="100000" flip="none" algn="tl"/>
        </a:blipFill>
        <a:ln w="254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 typeface="Arial" pitchFamily="34" charset="0"/>
          <a:buNone/>
          <a:tabLst/>
          <a:defRPr kumimoji="0" lang="en-US" sz="4200" b="0" i="0" u="none" strike="noStrike" cap="none" normalizeH="0" baseline="0" smtClean="0">
            <a:ln>
              <a:noFill/>
            </a:ln>
            <a:solidFill>
              <a:srgbClr val="000000"/>
            </a:solidFill>
            <a:effectLst/>
            <a:latin typeface="Gill Sans" pitchFamily="1" charset="0"/>
            <a:ea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a:srcRect/>
          <a:tile tx="0" ty="0" sx="100000" sy="100000" flip="none" algn="tl"/>
        </a:blipFill>
        <a:ln w="254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 typeface="Arial" pitchFamily="34" charset="0"/>
          <a:buNone/>
          <a:tabLst/>
          <a:defRPr kumimoji="0" lang="en-US" sz="4200" b="0" i="0" u="none" strike="noStrike" cap="none" normalizeH="0" baseline="0" smtClean="0">
            <a:ln>
              <a:noFill/>
            </a:ln>
            <a:solidFill>
              <a:srgbClr val="000000"/>
            </a:solidFill>
            <a:effectLst/>
            <a:latin typeface="Gill Sans" pitchFamily="1" charset="0"/>
            <a:ea typeface="ヒラギノ角ゴ ProN W3" pitchFamily="1" charset="-128"/>
            <a:sym typeface="Gill Sans" pitchFamily="1"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5457</TotalTime>
  <Pages>0</Pages>
  <Words>3105</Words>
  <Characters>0</Characters>
  <Application>Microsoft Office PowerPoint</Application>
  <DocSecurity>0</DocSecurity>
  <PresentationFormat>Custom</PresentationFormat>
  <Lines>0</Lines>
  <Paragraphs>667</Paragraphs>
  <Slides>93</Slides>
  <Notes>92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93</vt:i4>
      </vt:variant>
    </vt:vector>
  </HeadingPairs>
  <TitlesOfParts>
    <vt:vector size="102" baseType="lpstr">
      <vt:lpstr>Arial</vt:lpstr>
      <vt:lpstr>Calibri</vt:lpstr>
      <vt:lpstr>Calibri Light</vt:lpstr>
      <vt:lpstr>Century Gothic</vt:lpstr>
      <vt:lpstr>Gill Sans</vt:lpstr>
      <vt:lpstr>Wingdings</vt:lpstr>
      <vt:lpstr>ヒラギノ角ゴ ProN W3</vt:lpstr>
      <vt:lpstr>Title &amp; Bullets - 2 Column</vt:lpstr>
      <vt:lpstr>Custom Design</vt:lpstr>
      <vt:lpstr>PowerPoint Presentation</vt:lpstr>
      <vt:lpstr>Jadwal Penelitian 2017</vt:lpstr>
      <vt:lpstr>Jadwal Penelitian 2017</vt:lpstr>
      <vt:lpstr>Jadwal Penelitian 2017</vt:lpstr>
      <vt:lpstr>Panduan Penelitian &amp; PkM Edisi X</vt:lpstr>
      <vt:lpstr>Skema Penelitian 2017</vt:lpstr>
      <vt:lpstr>Skema Penelitian 2017</vt:lpstr>
      <vt:lpstr>Skema Penelitian 2017</vt:lpstr>
      <vt:lpstr>Skema Penelitian 2017</vt:lpstr>
      <vt:lpstr>Penelitian UT 2017</vt:lpstr>
      <vt:lpstr>Penelitian 2017</vt:lpstr>
      <vt:lpstr>Penelitian ke-UT-an 2017</vt:lpstr>
      <vt:lpstr>Penelitian ke-UT-an 2017</vt:lpstr>
      <vt:lpstr>Penelitian ke-UT-an 2017</vt:lpstr>
      <vt:lpstr>Penelitian ke-UT-an 2017</vt:lpstr>
      <vt:lpstr>Penelitian ke-UT-an 2017</vt:lpstr>
      <vt:lpstr>Penelitian DRPM 2017</vt:lpstr>
      <vt:lpstr>Penelitian DRPM 2017</vt:lpstr>
      <vt:lpstr>Penelitian DRPM 2017</vt:lpstr>
      <vt:lpstr>Penelitian DRPM 2017</vt:lpstr>
      <vt:lpstr>Penelitian DRPM 2017</vt:lpstr>
      <vt:lpstr>Penelitian DRPM 2017</vt:lpstr>
      <vt:lpstr>Penelitian DRPM 2017</vt:lpstr>
      <vt:lpstr>Penelitian DRPM 2017</vt:lpstr>
      <vt:lpstr>Penelitian DRPM 2017</vt:lpstr>
      <vt:lpstr>Penelitian DRPM 2017</vt:lpstr>
      <vt:lpstr>Penelitian DRPM 2017</vt:lpstr>
      <vt:lpstr>Penelitian DRPM 2017</vt:lpstr>
      <vt:lpstr>Penelitian DRPM 2017</vt:lpstr>
      <vt:lpstr>Penelitian DRPM 2017</vt:lpstr>
      <vt:lpstr>Penelitian DRPM 2017</vt:lpstr>
      <vt:lpstr>Penelitian DRPM 2017</vt:lpstr>
      <vt:lpstr>Penelitian DRPM 2017</vt:lpstr>
      <vt:lpstr>Penelitian DRPM 2017</vt:lpstr>
      <vt:lpstr>Penelitian DRPM 2017</vt:lpstr>
      <vt:lpstr>Penelitian DRPM 2017</vt:lpstr>
      <vt:lpstr>Penelitian DRPM 2017</vt:lpstr>
      <vt:lpstr>Tahapan Penelitian DRPM </vt:lpstr>
      <vt:lpstr>Tahapan Penelitian DRPM</vt:lpstr>
      <vt:lpstr>Tahapan Penelitian DRPM</vt:lpstr>
      <vt:lpstr>Kebijakan Penelitian 2017</vt:lpstr>
      <vt:lpstr>Kebijakan Penelitian 2017</vt:lpstr>
      <vt:lpstr>Kebijakan Penelitian 2017</vt:lpstr>
      <vt:lpstr>Kebijakan Penelitian 2017</vt:lpstr>
      <vt:lpstr>Kebijakan Penelitian 2017</vt:lpstr>
      <vt:lpstr>Kebijakan Penelitian 2017</vt:lpstr>
      <vt:lpstr>Kebijakan Penelitian 2017</vt:lpstr>
      <vt:lpstr>Penilaian Luaran Penelitian DRPM</vt:lpstr>
      <vt:lpstr>Penelitian DRPM</vt:lpstr>
      <vt:lpstr>PowerPoint Presentation</vt:lpstr>
      <vt:lpstr>Penetapan dan Pengukuran TKT</vt:lpstr>
      <vt:lpstr>Penetapan dan Pengukuran TKT</vt:lpstr>
      <vt:lpstr>Penetapan dan Pengukuran TKT</vt:lpstr>
      <vt:lpstr>Kebijakan Penelitian 2017</vt:lpstr>
      <vt:lpstr>Kebijakan Penelitian 2017</vt:lpstr>
      <vt:lpstr>Kebijakan Penelitian 2017</vt:lpstr>
      <vt:lpstr>Kebijakan Penelitian 2017</vt:lpstr>
      <vt:lpstr>Kebijakan Penelitian 2017</vt:lpstr>
      <vt:lpstr>Kebijakan Penelitian 2017</vt:lpstr>
      <vt:lpstr>Kebijakan Penelitian 2017</vt:lpstr>
      <vt:lpstr>Kebijakan Penelitian 2017</vt:lpstr>
      <vt:lpstr>PowerPoint Presentation</vt:lpstr>
      <vt:lpstr>Kebijakan Penelitian 2017</vt:lpstr>
      <vt:lpstr>PowerPoint Presentation</vt:lpstr>
      <vt:lpstr>Kebijakan Penelitian 2017</vt:lpstr>
      <vt:lpstr>Kebijakan Penelitian 2017</vt:lpstr>
      <vt:lpstr>Kebijakan Pendanaan Penelitian 2017</vt:lpstr>
      <vt:lpstr>SBK Penelitian 2017</vt:lpstr>
      <vt:lpstr>SBK Penelitian 2017</vt:lpstr>
      <vt:lpstr>SBK Penelitian 2017</vt:lpstr>
      <vt:lpstr>Kebijakan Penelitian 2017</vt:lpstr>
      <vt:lpstr>SBK Riset Pembinaan/Kapasitas</vt:lpstr>
      <vt:lpstr>SBK Riset Dasar</vt:lpstr>
      <vt:lpstr>SBK Riset Dasar BF Sosial Humaniora, Seni Budaya, Pendidikan Desk Study Dalam Negeri</vt:lpstr>
      <vt:lpstr>SBK Riset Dasar BF Sosial Humaniora, Seni Budaya, Pendidikan Desk Study Luar Negeri</vt:lpstr>
      <vt:lpstr>SBK Riset Dasar BF Sosial Humaniora, Seni Budaya, Pendidikan Lapangan Dalam Negeri (Kecil)</vt:lpstr>
      <vt:lpstr>SBK Riset Dasar BF Sosial Humaniora, Seni Budaya, Pendidikan Lapangan Dalam Negeri (Menengah)</vt:lpstr>
      <vt:lpstr>SBK Riset Dasar BF Sosial Humaniora, Seni Budaya, Pendidikan Lapangan Dalam Negeri (Besar)</vt:lpstr>
      <vt:lpstr>SBK Riset Dasar BF Sosial Humaniora, Seni Budaya, Pendidikan Lapangan Luar Negeri</vt:lpstr>
      <vt:lpstr>SBK Riset Terapan</vt:lpstr>
      <vt:lpstr>SBK Riset Terapan BF Sosial Humaniora, Seni Budaya, Pendidikan Desk Study Dalam Negeri</vt:lpstr>
      <vt:lpstr>SBK Riset Terapan BF Sosial Humaniora, Seni Budaya, Pendidikan Desk Study Luar Negeri</vt:lpstr>
      <vt:lpstr>SBK Riset Terapan BF Sosial Humaniora, Seni Budaya, Pendidikan Lapangan Dalam Negeri (Kecil)</vt:lpstr>
      <vt:lpstr>SBK Riset Terapan BF Sosial Humaniora, Seni Budaya, Pendidikan Lapangan Dalam Negeri (Menengah)</vt:lpstr>
      <vt:lpstr>SBK Riset Terapan BF Sosial Humaniora, Seni Budaya, Pendidikan Lapangan Dalam Negeri (Besar)</vt:lpstr>
      <vt:lpstr>SBK Riset Terapan BF Sosial Humaniora, Seni Budaya, Pendidikan Lapangan Luar Negeri</vt:lpstr>
      <vt:lpstr>SBK Riset Pengembangan</vt:lpstr>
      <vt:lpstr>SBK Riset Pengembangan BF Sosial Humaniora, Seni Budaya, Pendidikan</vt:lpstr>
      <vt:lpstr>SBK Kajian Aktual Strategis</vt:lpstr>
      <vt:lpstr>Penilaian Rancangan Anggaran Biaya Penelitian</vt:lpstr>
      <vt:lpstr>Biaya Output Tambahan</vt:lpstr>
      <vt:lpstr>Tata Cara Penilaian</vt:lpstr>
      <vt:lpstr>PowerPoint Presentation</vt:lpstr>
    </vt:vector>
  </TitlesOfParts>
  <LinksUpToDate>false</LinksUpToDate>
  <CharactersWithSpaces>0</CharactersWithSpaces>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UT</dc:creator>
  <cp:lastModifiedBy>Universitas Terbuka</cp:lastModifiedBy>
  <cp:revision>703</cp:revision>
  <cp:lastPrinted>2016-06-09T01:32:05Z</cp:lastPrinted>
  <dcterms:created xsi:type="dcterms:W3CDTF">2014-10-31T09:34:09Z</dcterms:created>
  <dcterms:modified xsi:type="dcterms:W3CDTF">2016-12-01T04:15:58Z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1033-9.1.0.4746</vt:lpwstr>
  </property>
</Properties>
</file>