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8" r:id="rId3"/>
    <p:sldId id="299" r:id="rId4"/>
    <p:sldId id="295" r:id="rId5"/>
    <p:sldId id="302" r:id="rId6"/>
    <p:sldId id="308" r:id="rId7"/>
    <p:sldId id="305" r:id="rId8"/>
    <p:sldId id="301" r:id="rId9"/>
    <p:sldId id="294" r:id="rId10"/>
    <p:sldId id="298" r:id="rId11"/>
    <p:sldId id="306" r:id="rId12"/>
    <p:sldId id="296" r:id="rId13"/>
    <p:sldId id="307" r:id="rId14"/>
    <p:sldId id="300" r:id="rId15"/>
    <p:sldId id="309" r:id="rId16"/>
    <p:sldId id="310" r:id="rId17"/>
    <p:sldId id="311" r:id="rId18"/>
    <p:sldId id="312" r:id="rId19"/>
    <p:sldId id="287" r:id="rId20"/>
    <p:sldId id="313" r:id="rId21"/>
    <p:sldId id="286" r:id="rId22"/>
    <p:sldId id="288" r:id="rId23"/>
    <p:sldId id="289" r:id="rId24"/>
    <p:sldId id="290" r:id="rId25"/>
    <p:sldId id="280" r:id="rId26"/>
    <p:sldId id="304" r:id="rId27"/>
    <p:sldId id="314" r:id="rId28"/>
    <p:sldId id="315" r:id="rId2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" initials="U" lastIdx="7" clrIdx="0"/>
  <p:cmAuthor id="1" name="harijati" initials="sh" lastIdx="2" clrIdx="1"/>
  <p:cmAuthor id="2" name="Your User Name" initials="LA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1851" autoAdjust="0"/>
  </p:normalViewPr>
  <p:slideViewPr>
    <p:cSldViewPr snapToGrid="0">
      <p:cViewPr varScale="1">
        <p:scale>
          <a:sx n="74" d="100"/>
          <a:sy n="74" d="100"/>
        </p:scale>
        <p:origin x="1056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7CEF0-CD31-4365-A727-5D811C8588D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2A6F0-54B7-40D7-BACF-09FC11AB4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0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A6F0-54B7-40D7-BACF-09FC11AB485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0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A6F0-54B7-40D7-BACF-09FC11AB485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2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61DF-5865-444F-9A2E-D63A715AD9F5}" type="datetime1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3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32D6-D08E-4A46-BAFE-9E5244367D47}" type="datetime1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3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F4D-0AD2-4750-816F-F6799EAF42B2}" type="datetime1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8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9C34-ED66-465E-A920-8C181C14BF54}" type="datetime1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3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1917-6586-4C41-8D2F-0765895FDA29}" type="datetime1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7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EBD1-B176-4114-9D6C-760F80CD54C3}" type="datetime1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9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4A23-00CD-4342-B41A-6FF4C98EF9A5}" type="datetime1">
              <a:rPr lang="en-US" smtClean="0"/>
              <a:pPr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A690-F25A-4E85-86DC-7C41B0DD4560}" type="datetime1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9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7091-BF2F-4023-8F7F-7BD952B62A68}" type="datetime1">
              <a:rPr lang="en-US" smtClean="0"/>
              <a:pPr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4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D521-ACC1-4F43-9B66-14CCB4423654}" type="datetime1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0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0045-AB01-46E2-A3A7-D6F650FAB5C1}" type="datetime1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5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BA62A-348B-4BB4-B2BC-83BF51C1C6C4}" type="datetime1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B384-585E-4E9C-87E1-9F19B3072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5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1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Rancangan%20pelaksanaan%20penelitian%20UT%202017.doc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Form%20PERNYATAAN%20Penelitian%202017.do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1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0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403369"/>
            <a:ext cx="8655050" cy="170999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2060"/>
                </a:solidFill>
              </a:rPr>
              <a:t>Penandatanganan Kontrak </a:t>
            </a:r>
            <a:r>
              <a:rPr lang="en-US" dirty="0" err="1" smtClean="0">
                <a:solidFill>
                  <a:srgbClr val="002060"/>
                </a:solidFill>
              </a:rPr>
              <a:t>Penelitian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id-ID" dirty="0" smtClean="0">
                <a:solidFill>
                  <a:srgbClr val="002060"/>
                </a:solidFill>
              </a:rPr>
              <a:t>UT Tahun 2017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4538667"/>
            <a:ext cx="7429500" cy="1655762"/>
          </a:xfrm>
        </p:spPr>
        <p:txBody>
          <a:bodyPr/>
          <a:lstStyle/>
          <a:p>
            <a:r>
              <a:rPr lang="en-US" dirty="0" smtClean="0"/>
              <a:t>LPPM-UT</a:t>
            </a:r>
          </a:p>
          <a:p>
            <a:r>
              <a:rPr lang="id-ID" dirty="0" smtClean="0"/>
              <a:t>28 April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03716" y="143006"/>
            <a:ext cx="149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 research for quality higher education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Pelaksanaan Penelitian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7" y="1253331"/>
            <a:ext cx="8882603" cy="4920330"/>
          </a:xfrm>
        </p:spPr>
      </p:pic>
    </p:spTree>
    <p:extLst>
      <p:ext uri="{BB962C8B-B14F-4D97-AF65-F5344CB8AC3E}">
        <p14:creationId xmlns:p14="http://schemas.microsoft.com/office/powerpoint/2010/main" val="29305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Pelaksanaan Penelitian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49" y="1253330"/>
            <a:ext cx="8959872" cy="4905953"/>
          </a:xfrm>
        </p:spPr>
      </p:pic>
    </p:spTree>
    <p:extLst>
      <p:ext uri="{BB962C8B-B14F-4D97-AF65-F5344CB8AC3E}">
        <p14:creationId xmlns:p14="http://schemas.microsoft.com/office/powerpoint/2010/main" val="22339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Pelaporan Penelitian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49" y="1253330"/>
            <a:ext cx="9134533" cy="4837055"/>
          </a:xfrm>
        </p:spPr>
      </p:pic>
    </p:spTree>
    <p:extLst>
      <p:ext uri="{BB962C8B-B14F-4D97-AF65-F5344CB8AC3E}">
        <p14:creationId xmlns:p14="http://schemas.microsoft.com/office/powerpoint/2010/main" val="25377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Pelaporan Penelitian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0" y="1253330"/>
            <a:ext cx="8774937" cy="4953041"/>
          </a:xfrm>
        </p:spPr>
      </p:pic>
    </p:spTree>
    <p:extLst>
      <p:ext uri="{BB962C8B-B14F-4D97-AF65-F5344CB8AC3E}">
        <p14:creationId xmlns:p14="http://schemas.microsoft.com/office/powerpoint/2010/main" val="32107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Pelaksanaan Penelitian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8" y="1253331"/>
            <a:ext cx="8918502" cy="5060204"/>
          </a:xfrm>
        </p:spPr>
      </p:pic>
    </p:spTree>
    <p:extLst>
      <p:ext uri="{BB962C8B-B14F-4D97-AF65-F5344CB8AC3E}">
        <p14:creationId xmlns:p14="http://schemas.microsoft.com/office/powerpoint/2010/main" val="1390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Pelaksanaan Penelitian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5" y="1253331"/>
            <a:ext cx="8867404" cy="5005234"/>
          </a:xfrm>
        </p:spPr>
      </p:pic>
    </p:spTree>
    <p:extLst>
      <p:ext uri="{BB962C8B-B14F-4D97-AF65-F5344CB8AC3E}">
        <p14:creationId xmlns:p14="http://schemas.microsoft.com/office/powerpoint/2010/main" val="28229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Pelaksanaan Penelitian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68" y="1205200"/>
            <a:ext cx="8764664" cy="4947243"/>
          </a:xfrm>
        </p:spPr>
      </p:pic>
    </p:spTree>
    <p:extLst>
      <p:ext uri="{BB962C8B-B14F-4D97-AF65-F5344CB8AC3E}">
        <p14:creationId xmlns:p14="http://schemas.microsoft.com/office/powerpoint/2010/main" val="29135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Pelaksanaan Penelitian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2" y="1253331"/>
            <a:ext cx="8939324" cy="5045830"/>
          </a:xfrm>
        </p:spPr>
      </p:pic>
    </p:spTree>
    <p:extLst>
      <p:ext uri="{BB962C8B-B14F-4D97-AF65-F5344CB8AC3E}">
        <p14:creationId xmlns:p14="http://schemas.microsoft.com/office/powerpoint/2010/main" val="35275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Pelaksanaan Penelitian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6" y="1342739"/>
            <a:ext cx="8846857" cy="4993637"/>
          </a:xfrm>
        </p:spPr>
      </p:pic>
    </p:spTree>
    <p:extLst>
      <p:ext uri="{BB962C8B-B14F-4D97-AF65-F5344CB8AC3E}">
        <p14:creationId xmlns:p14="http://schemas.microsoft.com/office/powerpoint/2010/main" val="39098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41400" y="3810000"/>
            <a:ext cx="1752600" cy="151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Pelaksanaan Penelitian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2" y="1253330"/>
            <a:ext cx="8683077" cy="5206455"/>
          </a:xfr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45" y="1340048"/>
            <a:ext cx="8993688" cy="5032375"/>
          </a:xfrm>
        </p:spPr>
        <p:txBody>
          <a:bodyPr>
            <a:normAutofit/>
          </a:bodyPr>
          <a:lstStyle/>
          <a:p>
            <a:r>
              <a:rPr lang="id-ID" sz="3200" dirty="0" smtClean="0"/>
              <a:t>Pendanaan penelitian 2017 berbasis output sesuai PMK 106/2016</a:t>
            </a:r>
          </a:p>
          <a:p>
            <a:r>
              <a:rPr lang="id-ID" sz="3200" dirty="0" smtClean="0"/>
              <a:t>Terkait honor penelitian: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d-ID" sz="3200" dirty="0" smtClean="0"/>
              <a:t>Tidak ada aturan yang secara eksplisit mengijinkan pemberian honor bagi peneliti</a:t>
            </a:r>
          </a:p>
          <a:p>
            <a:r>
              <a:rPr lang="id-ID" sz="3200" dirty="0"/>
              <a:t> </a:t>
            </a:r>
            <a:r>
              <a:rPr lang="id-ID" sz="3200" dirty="0" smtClean="0"/>
              <a:t>Peneliti wajib menyimpan bukti penggunaan dana penelitian selama 4 tahun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480153" y="562084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Penelitian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Temuan BPK 2016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2" y="1253330"/>
            <a:ext cx="8668438" cy="4643339"/>
          </a:xfrm>
        </p:spPr>
      </p:pic>
    </p:spTree>
    <p:extLst>
      <p:ext uri="{BB962C8B-B14F-4D97-AF65-F5344CB8AC3E}">
        <p14:creationId xmlns:p14="http://schemas.microsoft.com/office/powerpoint/2010/main" val="37736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Temuan BPK 2016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8" y="1253330"/>
            <a:ext cx="8725702" cy="4799388"/>
          </a:xfrm>
        </p:spPr>
      </p:pic>
    </p:spTree>
    <p:extLst>
      <p:ext uri="{BB962C8B-B14F-4D97-AF65-F5344CB8AC3E}">
        <p14:creationId xmlns:p14="http://schemas.microsoft.com/office/powerpoint/2010/main" val="32791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Temuan BPK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7" y="1253331"/>
            <a:ext cx="8735055" cy="4813648"/>
          </a:xfrm>
        </p:spPr>
      </p:pic>
    </p:spTree>
    <p:extLst>
      <p:ext uri="{BB962C8B-B14F-4D97-AF65-F5344CB8AC3E}">
        <p14:creationId xmlns:p14="http://schemas.microsoft.com/office/powerpoint/2010/main" val="8453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Temuan BPK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8" y="1253331"/>
            <a:ext cx="8857292" cy="4954340"/>
          </a:xfrm>
        </p:spPr>
      </p:pic>
    </p:spTree>
    <p:extLst>
      <p:ext uri="{BB962C8B-B14F-4D97-AF65-F5344CB8AC3E}">
        <p14:creationId xmlns:p14="http://schemas.microsoft.com/office/powerpoint/2010/main" val="27014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Temuan BPK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28" y="1393824"/>
            <a:ext cx="8711871" cy="4826005"/>
          </a:xfrm>
        </p:spPr>
      </p:pic>
    </p:spTree>
    <p:extLst>
      <p:ext uri="{BB962C8B-B14F-4D97-AF65-F5344CB8AC3E}">
        <p14:creationId xmlns:p14="http://schemas.microsoft.com/office/powerpoint/2010/main" val="38024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794" y="1"/>
            <a:ext cx="9906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5587" y="584776"/>
            <a:ext cx="5203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Pembiayaan </a:t>
            </a:r>
            <a:r>
              <a:rPr lang="en-US" sz="3200" dirty="0" err="1" smtClean="0"/>
              <a:t>Penelitian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9" y="1151401"/>
            <a:ext cx="9117991" cy="5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SPJ Penelitian 2017 tetap disimpan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4" y="1154121"/>
            <a:ext cx="8793792" cy="5253311"/>
          </a:xfrm>
        </p:spPr>
      </p:pic>
    </p:spTree>
    <p:extLst>
      <p:ext uri="{BB962C8B-B14F-4D97-AF65-F5344CB8AC3E}">
        <p14:creationId xmlns:p14="http://schemas.microsoft.com/office/powerpoint/2010/main" val="2203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5586" y="584776"/>
            <a:ext cx="6525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Rancangan</a:t>
            </a:r>
            <a:r>
              <a:rPr lang="en-US" sz="3200" dirty="0" smtClean="0"/>
              <a:t> </a:t>
            </a:r>
            <a:r>
              <a:rPr lang="en-US" sz="3200" dirty="0" err="1" smtClean="0"/>
              <a:t>Anggaran</a:t>
            </a:r>
            <a:r>
              <a:rPr lang="en-US" sz="3200" dirty="0" smtClean="0"/>
              <a:t> </a:t>
            </a:r>
            <a:r>
              <a:rPr lang="en-US" sz="3200" dirty="0" err="1" smtClean="0"/>
              <a:t>Biaya</a:t>
            </a:r>
            <a:r>
              <a:rPr lang="en-US" sz="3200" dirty="0" smtClean="0"/>
              <a:t> </a:t>
            </a:r>
            <a:r>
              <a:rPr lang="en-US" sz="3200" dirty="0" err="1" smtClean="0"/>
              <a:t>Penelitian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969963" y="1468438"/>
          <a:ext cx="8575675" cy="3457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Document" r:id="rId4" imgW="5842974" imgH="1869637" progId="Word.Document.12">
                  <p:embed/>
                </p:oleObj>
              </mc:Choice>
              <mc:Fallback>
                <p:oleObj name="Document" r:id="rId4" imgW="5842974" imgH="18696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9963" y="1468438"/>
                        <a:ext cx="8575675" cy="3457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809" y="0"/>
            <a:ext cx="9906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5586" y="584776"/>
            <a:ext cx="6525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Honorarium</a:t>
            </a:r>
            <a:r>
              <a:rPr lang="en-US" sz="3200" dirty="0" smtClean="0"/>
              <a:t> </a:t>
            </a:r>
            <a:r>
              <a:rPr lang="en-US" sz="3200" dirty="0" err="1" smtClean="0"/>
              <a:t>Penelitian</a:t>
            </a:r>
            <a:r>
              <a:rPr lang="id-ID" sz="3200" dirty="0" smtClean="0"/>
              <a:t>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" y="1278176"/>
            <a:ext cx="9752381" cy="48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Pelaksanaan Penelitian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44" y="1429578"/>
            <a:ext cx="8864712" cy="45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Pelaksanaan Penelitian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1038" y="1612900"/>
            <a:ext cx="8543925" cy="4564063"/>
          </a:xfrm>
        </p:spPr>
        <p:txBody>
          <a:bodyPr/>
          <a:lstStyle/>
          <a:p>
            <a:r>
              <a:rPr lang="id-ID" dirty="0" smtClean="0"/>
              <a:t>Pengisian </a:t>
            </a:r>
            <a:r>
              <a:rPr lang="id-ID" dirty="0" smtClean="0">
                <a:hlinkClick r:id="rId3" action="ppaction://hlinkfile"/>
              </a:rPr>
              <a:t>Rancangan </a:t>
            </a:r>
            <a:r>
              <a:rPr lang="id-ID" dirty="0" smtClean="0">
                <a:hlinkClick r:id="rId3" action="ppaction://hlinkfile"/>
              </a:rPr>
              <a:t>Penelitian </a:t>
            </a:r>
            <a:r>
              <a:rPr lang="id-ID" dirty="0" smtClean="0"/>
              <a:t>2017</a:t>
            </a:r>
          </a:p>
          <a:p>
            <a:r>
              <a:rPr lang="id-ID" dirty="0" smtClean="0"/>
              <a:t>Penandatanganan Kontrak Penelitian 2017</a:t>
            </a:r>
          </a:p>
          <a:p>
            <a:r>
              <a:rPr lang="id-ID" dirty="0" smtClean="0"/>
              <a:t>Penandatanganan </a:t>
            </a:r>
            <a:r>
              <a:rPr lang="id-ID" dirty="0" smtClean="0">
                <a:hlinkClick r:id="rId4" action="ppaction://hlinkfile"/>
              </a:rPr>
              <a:t>Surat Pernyataan </a:t>
            </a:r>
            <a:r>
              <a:rPr lang="id-ID" dirty="0" smtClean="0"/>
              <a:t>2017</a:t>
            </a:r>
          </a:p>
          <a:p>
            <a:r>
              <a:rPr lang="id-ID" dirty="0" smtClean="0"/>
              <a:t>Penggunaan </a:t>
            </a:r>
            <a:r>
              <a:rPr lang="id-ID" b="1" dirty="0" smtClean="0"/>
              <a:t>Aplikasi Surat Tugas </a:t>
            </a:r>
            <a:r>
              <a:rPr lang="id-ID" dirty="0" smtClean="0"/>
              <a:t>di SIMPEN (login dulu, ada di bagian kiri bawah)</a:t>
            </a:r>
          </a:p>
          <a:p>
            <a:r>
              <a:rPr lang="id-ID" dirty="0" smtClean="0"/>
              <a:t>Lampirkan hasil analisis kemiripan laporan penelitian/artikel dengan artikel lain menggunakan software antiplagiat (akan diperiksa oleh BPK)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458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Luaran Penelitian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30" y="1302229"/>
            <a:ext cx="8736770" cy="4957093"/>
          </a:xfrm>
        </p:spPr>
      </p:pic>
    </p:spTree>
    <p:extLst>
      <p:ext uri="{BB962C8B-B14F-4D97-AF65-F5344CB8AC3E}">
        <p14:creationId xmlns:p14="http://schemas.microsoft.com/office/powerpoint/2010/main" val="24307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Luaran Penelitian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8" y="1253331"/>
            <a:ext cx="9223302" cy="4908884"/>
          </a:xfrm>
        </p:spPr>
      </p:pic>
    </p:spTree>
    <p:extLst>
      <p:ext uri="{BB962C8B-B14F-4D97-AF65-F5344CB8AC3E}">
        <p14:creationId xmlns:p14="http://schemas.microsoft.com/office/powerpoint/2010/main" val="19431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Luaran Penelitian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" y="1342739"/>
            <a:ext cx="8903248" cy="4810482"/>
          </a:xfrm>
        </p:spPr>
      </p:pic>
    </p:spTree>
    <p:extLst>
      <p:ext uri="{BB962C8B-B14F-4D97-AF65-F5344CB8AC3E}">
        <p14:creationId xmlns:p14="http://schemas.microsoft.com/office/powerpoint/2010/main" val="734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Luaran Penelitian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7" y="1253330"/>
            <a:ext cx="8798779" cy="4966499"/>
          </a:xfrm>
        </p:spPr>
      </p:pic>
    </p:spTree>
    <p:extLst>
      <p:ext uri="{BB962C8B-B14F-4D97-AF65-F5344CB8AC3E}">
        <p14:creationId xmlns:p14="http://schemas.microsoft.com/office/powerpoint/2010/main" val="32662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153" y="620425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Luaran Penelitian 2017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kap --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84-585E-4E9C-87E1-9F19B307285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0" y="1253330"/>
            <a:ext cx="8749470" cy="4964299"/>
          </a:xfrm>
        </p:spPr>
      </p:pic>
    </p:spTree>
    <p:extLst>
      <p:ext uri="{BB962C8B-B14F-4D97-AF65-F5344CB8AC3E}">
        <p14:creationId xmlns:p14="http://schemas.microsoft.com/office/powerpoint/2010/main" val="3313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3199</TotalTime>
  <Words>292</Words>
  <Application>Microsoft Office PowerPoint</Application>
  <PresentationFormat>A4 Paper (210x297 mm)</PresentationFormat>
  <Paragraphs>98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Office Theme</vt:lpstr>
      <vt:lpstr>Document</vt:lpstr>
      <vt:lpstr>Penandatanganan Kontrak Penelitian UT Tahun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Penyamaan Persepsi Reviewer Proposal Penelitian UT</dc:title>
  <dc:creator>ITA</dc:creator>
  <cp:lastModifiedBy>Pusat Keilmuan</cp:lastModifiedBy>
  <cp:revision>234</cp:revision>
  <dcterms:created xsi:type="dcterms:W3CDTF">2015-02-16T01:37:02Z</dcterms:created>
  <dcterms:modified xsi:type="dcterms:W3CDTF">2017-04-28T08:00:53Z</dcterms:modified>
</cp:coreProperties>
</file>