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7" r:id="rId3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56BF3-7E11-45C7-BDE3-3CCAAFAD96E4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A3CB-23FC-4BE5-9F44-92794AD3868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657" y="548680"/>
            <a:ext cx="7724775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" y="566738"/>
            <a:ext cx="762952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pPr algn="l"/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425" y="980728"/>
            <a:ext cx="8227023" cy="565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557213"/>
            <a:ext cx="76581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581025"/>
            <a:ext cx="76962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576263"/>
            <a:ext cx="76485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pPr algn="l"/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135" y="1196752"/>
            <a:ext cx="8747451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" y="581025"/>
            <a:ext cx="763905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pPr algn="l"/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073" y="980728"/>
            <a:ext cx="849939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600075"/>
            <a:ext cx="76581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585788"/>
            <a:ext cx="764857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547688"/>
            <a:ext cx="773430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188" y="571500"/>
            <a:ext cx="76676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61" y="1052736"/>
            <a:ext cx="852580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188" y="557213"/>
            <a:ext cx="7667625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595313"/>
            <a:ext cx="764857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609600"/>
            <a:ext cx="7696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id-ID" dirty="0" smtClean="0"/>
              <a:t>Lanjutan</a:t>
            </a:r>
            <a:endParaRPr lang="id-ID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29" y="1196752"/>
            <a:ext cx="870956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25" y="1120775"/>
            <a:ext cx="831215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35484"/>
            <a:ext cx="4545558" cy="653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995363"/>
            <a:ext cx="7972425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90488"/>
            <a:ext cx="7962900" cy="667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3" y="576263"/>
            <a:ext cx="77247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471488"/>
            <a:ext cx="775335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8" y="557213"/>
            <a:ext cx="7743825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542925"/>
            <a:ext cx="770572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8" y="538163"/>
            <a:ext cx="774382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571500"/>
            <a:ext cx="7696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566738"/>
            <a:ext cx="76962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</Words>
  <Application>Microsoft Office PowerPoint</Application>
  <PresentationFormat>On-screen Show (4:3)</PresentationFormat>
  <Paragraphs>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Lanjutan</vt:lpstr>
      <vt:lpstr>PowerPoint Presentation</vt:lpstr>
      <vt:lpstr>PowerPoint Presentation</vt:lpstr>
      <vt:lpstr>PowerPoint Presentation</vt:lpstr>
      <vt:lpstr>Lanjutan</vt:lpstr>
      <vt:lpstr>PowerPoint Presentation</vt:lpstr>
      <vt:lpstr>Lanjutan</vt:lpstr>
      <vt:lpstr>PowerPoint Presentation</vt:lpstr>
      <vt:lpstr>PowerPoint Presentation</vt:lpstr>
      <vt:lpstr>PowerPoint Presentation</vt:lpstr>
      <vt:lpstr>Lanjutan</vt:lpstr>
      <vt:lpstr>PowerPoint Presentation</vt:lpstr>
      <vt:lpstr>PowerPoint Presentation</vt:lpstr>
      <vt:lpstr>PowerPoint Presentation</vt:lpstr>
      <vt:lpstr>Lanjutan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Johny</dc:creator>
  <cp:lastModifiedBy>ZEN</cp:lastModifiedBy>
  <cp:revision>2</cp:revision>
  <dcterms:created xsi:type="dcterms:W3CDTF">2017-05-09T17:09:55Z</dcterms:created>
  <dcterms:modified xsi:type="dcterms:W3CDTF">2017-05-23T04:18:14Z</dcterms:modified>
</cp:coreProperties>
</file>