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7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6BF3-7E11-45C7-BDE3-3CCAAFAD96E4}" type="datetimeFigureOut">
              <a:rPr lang="id-ID" smtClean="0"/>
              <a:pPr/>
              <a:t>23/05/2017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A3CB-23FC-4BE5-9F44-92794AD3868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57" y="548680"/>
            <a:ext cx="77247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566738"/>
            <a:ext cx="7629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l"/>
            <a:r>
              <a:rPr lang="id-ID" dirty="0" smtClean="0"/>
              <a:t>Lanjutan</a:t>
            </a:r>
            <a:endParaRPr lang="id-ID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425" y="980728"/>
            <a:ext cx="8227023" cy="565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557213"/>
            <a:ext cx="76581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81025"/>
            <a:ext cx="76962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576263"/>
            <a:ext cx="76485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algn="l"/>
            <a:r>
              <a:rPr lang="id-ID" dirty="0" smtClean="0"/>
              <a:t>Lanjutan</a:t>
            </a:r>
            <a:endParaRPr lang="id-ID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135" y="1196752"/>
            <a:ext cx="874745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581025"/>
            <a:ext cx="76390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pPr algn="l"/>
            <a:r>
              <a:rPr lang="id-ID" dirty="0" smtClean="0"/>
              <a:t>Lanjutan</a:t>
            </a:r>
            <a:endParaRPr lang="id-ID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73" y="980728"/>
            <a:ext cx="849939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600075"/>
            <a:ext cx="76581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585788"/>
            <a:ext cx="76485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547688"/>
            <a:ext cx="77343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71500"/>
            <a:ext cx="7667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id-ID" dirty="0" smtClean="0"/>
              <a:t>Lanjutan</a:t>
            </a:r>
            <a:endParaRPr lang="id-ID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861" y="1052736"/>
            <a:ext cx="852580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57213"/>
            <a:ext cx="76676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595313"/>
            <a:ext cx="76485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609600"/>
            <a:ext cx="7696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id-ID" dirty="0" smtClean="0"/>
              <a:t>Lanjutan</a:t>
            </a:r>
            <a:endParaRPr lang="id-ID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29" y="1196752"/>
            <a:ext cx="870956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120775"/>
            <a:ext cx="83121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5484"/>
            <a:ext cx="4545558" cy="65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995363"/>
            <a:ext cx="79724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90488"/>
            <a:ext cx="79629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576263"/>
            <a:ext cx="77247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471488"/>
            <a:ext cx="77533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557213"/>
            <a:ext cx="77438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542925"/>
            <a:ext cx="77057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538163"/>
            <a:ext cx="77438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71500"/>
            <a:ext cx="769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566738"/>
            <a:ext cx="7696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</Words>
  <Application>Microsoft Office PowerPoint</Application>
  <PresentationFormat>On-screen Show (4:3)</PresentationFormat>
  <Paragraphs>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Lanjutan</vt:lpstr>
      <vt:lpstr>PowerPoint Presentation</vt:lpstr>
      <vt:lpstr>PowerPoint Presentation</vt:lpstr>
      <vt:lpstr>PowerPoint Presentation</vt:lpstr>
      <vt:lpstr>Lanjutan</vt:lpstr>
      <vt:lpstr>PowerPoint Presentation</vt:lpstr>
      <vt:lpstr>Lanjutan</vt:lpstr>
      <vt:lpstr>PowerPoint Presentation</vt:lpstr>
      <vt:lpstr>PowerPoint Presentation</vt:lpstr>
      <vt:lpstr>PowerPoint Presentation</vt:lpstr>
      <vt:lpstr>Lanjutan</vt:lpstr>
      <vt:lpstr>PowerPoint Presentation</vt:lpstr>
      <vt:lpstr>PowerPoint Presentation</vt:lpstr>
      <vt:lpstr>PowerPoint Presentation</vt:lpstr>
      <vt:lpstr>Lanjutan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Johny</dc:creator>
  <cp:lastModifiedBy>ZEN</cp:lastModifiedBy>
  <cp:revision>2</cp:revision>
  <dcterms:created xsi:type="dcterms:W3CDTF">2017-05-09T17:09:55Z</dcterms:created>
  <dcterms:modified xsi:type="dcterms:W3CDTF">2017-05-23T04:18:14Z</dcterms:modified>
</cp:coreProperties>
</file>