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1" r:id="rId2"/>
    <p:sldId id="337" r:id="rId3"/>
    <p:sldId id="342" r:id="rId4"/>
    <p:sldId id="343" r:id="rId5"/>
    <p:sldId id="344" r:id="rId6"/>
    <p:sldId id="345" r:id="rId7"/>
    <p:sldId id="338" r:id="rId8"/>
    <p:sldId id="339" r:id="rId9"/>
    <p:sldId id="340" r:id="rId10"/>
    <p:sldId id="333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99FF33"/>
    <a:srgbClr val="1073E0"/>
    <a:srgbClr val="0000FF"/>
    <a:srgbClr val="FF99FF"/>
    <a:srgbClr val="0066FF"/>
    <a:srgbClr val="00FFFF"/>
    <a:srgbClr val="CC6600"/>
    <a:srgbClr val="FF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6" autoAdjust="0"/>
    <p:restoredTop sz="92115" autoAdjust="0"/>
  </p:normalViewPr>
  <p:slideViewPr>
    <p:cSldViewPr>
      <p:cViewPr>
        <p:scale>
          <a:sx n="110" d="100"/>
          <a:sy n="110" d="100"/>
        </p:scale>
        <p:origin x="204" y="-14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E59581-8667-42DC-8AD0-458280199D03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DF7DE31-0212-4B4D-B56A-4C43A9794908}">
      <dgm:prSet phldrT="[Text]" custT="1"/>
      <dgm:spPr>
        <a:xfrm>
          <a:off x="39980" y="1158924"/>
          <a:ext cx="2145867" cy="725771"/>
        </a:xfr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>
            <a:buNone/>
          </a:pPr>
          <a:r>
            <a:rPr lang="en-US" sz="1600" b="0" dirty="0" err="1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Pembelajaran</a:t>
          </a:r>
          <a:endParaRPr lang="en-US" sz="1600" b="0" dirty="0">
            <a:solidFill>
              <a:sysClr val="window" lastClr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gm:t>
    </dgm:pt>
    <dgm:pt modelId="{3FBC00BD-612F-4AE7-98A5-B761724F8D18}" type="parTrans" cxnId="{0BF1440B-4021-4757-97A2-F3880B2E8FA2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4586A6CF-EB34-4A98-9BE3-57AFB399B056}" type="sibTrans" cxnId="{0BF1440B-4021-4757-97A2-F3880B2E8FA2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5E9CEBCF-804C-4C37-B994-D7E0C5EF1FD2}">
      <dgm:prSet phldrT="[Text]" custT="1"/>
      <dgm:spPr>
        <a:xfrm>
          <a:off x="17277" y="1937705"/>
          <a:ext cx="2145867" cy="2094778"/>
        </a:xfrm>
        <a:solidFill>
          <a:srgbClr val="ED7D31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16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Students 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gm:t>
    </dgm:pt>
    <dgm:pt modelId="{C96187A6-1701-4A24-BAA9-6B1F7FF592FE}" type="parTrans" cxnId="{D85E132B-0BE7-4FFB-9550-FC012047E4A7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65D6E298-9B5B-4771-AAA1-13008EFEFBA9}" type="sibTrans" cxnId="{D85E132B-0BE7-4FFB-9550-FC012047E4A7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1DA96DD5-5403-454D-A0A8-2346D0E48E38}">
      <dgm:prSet phldrT="[Text]" custT="1"/>
      <dgm:spPr>
        <a:xfrm>
          <a:off x="17277" y="1937705"/>
          <a:ext cx="2145867" cy="2094778"/>
        </a:xfrm>
        <a:solidFill>
          <a:srgbClr val="ED7D31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6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Courses 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gm:t>
    </dgm:pt>
    <dgm:pt modelId="{78AC64CF-CC16-496D-B03E-95DA782A8E13}" type="parTrans" cxnId="{5BDB13EC-AD08-406C-A8B0-1480B4DABD9B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BEE410F2-3009-4A90-B6D9-EE9E0CB69295}" type="sibTrans" cxnId="{5BDB13EC-AD08-406C-A8B0-1480B4DABD9B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EF60F8F6-755D-4D9B-9764-BECDF72DD8AA}">
      <dgm:prSet phldrT="[Text]" custT="1"/>
      <dgm:spPr>
        <a:xfrm>
          <a:off x="2463566" y="1211934"/>
          <a:ext cx="2145867" cy="725771"/>
        </a:xfrm>
        <a:solidFill>
          <a:srgbClr val="C00000"/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>
            <a:buNone/>
          </a:pPr>
          <a:r>
            <a:rPr lang="en-US" sz="1600" b="0" dirty="0" err="1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Penelitian</a:t>
          </a:r>
          <a:r>
            <a:rPr lang="en-US" sz="1600" b="0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 </a:t>
          </a:r>
        </a:p>
      </dgm:t>
    </dgm:pt>
    <dgm:pt modelId="{2459F347-97CA-462F-B9F8-3D204FC203AB}" type="parTrans" cxnId="{0A295662-2671-4B8A-BAE0-1EB9FE689795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C7671F30-4385-4073-8842-64A304123E78}" type="sibTrans" cxnId="{0A295662-2671-4B8A-BAE0-1EB9FE689795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24FC5D51-F987-4D67-AD8F-6C357E5E4A41}">
      <dgm:prSet phldrT="[Text]" custT="1"/>
      <dgm:spPr>
        <a:xfrm>
          <a:off x="2463566" y="1937705"/>
          <a:ext cx="2145867" cy="2094778"/>
        </a:xfrm>
        <a:solidFill>
          <a:srgbClr val="A5A5A5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5A5A5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600" dirty="0">
              <a:solidFill>
                <a:srgbClr val="C00000"/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Research completion</a:t>
          </a:r>
        </a:p>
      </dgm:t>
    </dgm:pt>
    <dgm:pt modelId="{8513F4CD-74A0-4062-AC3B-E7CD7B667BD4}" type="parTrans" cxnId="{5626834B-9DAD-4DBC-BF81-9A00604C67B4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91B00461-52DA-4570-A95A-A16ACEE840B1}" type="sibTrans" cxnId="{5626834B-9DAD-4DBC-BF81-9A00604C67B4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0696350E-A647-46F6-BF5D-BCDED3D2F78D}">
      <dgm:prSet phldrT="[Text]" custT="1"/>
      <dgm:spPr>
        <a:xfrm>
          <a:off x="2463566" y="1937705"/>
          <a:ext cx="2145867" cy="2094778"/>
        </a:xfrm>
        <a:solidFill>
          <a:srgbClr val="A5A5A5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5A5A5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600" dirty="0" smtClean="0">
              <a:solidFill>
                <a:srgbClr val="C00000"/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Publication </a:t>
          </a:r>
          <a:endParaRPr lang="en-US" sz="1600" dirty="0">
            <a:solidFill>
              <a:srgbClr val="C00000"/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gm:t>
    </dgm:pt>
    <dgm:pt modelId="{903B06B1-DCF7-4D48-85C2-400AF0363FDF}" type="parTrans" cxnId="{BF5A1256-C770-4994-96B0-52088A764C71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7F0A36CD-09F3-47D8-98EC-3698462214DA}" type="sibTrans" cxnId="{BF5A1256-C770-4994-96B0-52088A764C71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04E85AD8-78DD-4B94-8141-305D5F98A536}">
      <dgm:prSet phldrT="[Text]" custT="1"/>
      <dgm:spPr>
        <a:xfrm>
          <a:off x="4909854" y="1211934"/>
          <a:ext cx="2145867" cy="725771"/>
        </a:xfr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>
            <a:buNone/>
          </a:pPr>
          <a:r>
            <a:rPr lang="en-US" sz="1600" b="0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Alpha Test</a:t>
          </a:r>
        </a:p>
      </dgm:t>
    </dgm:pt>
    <dgm:pt modelId="{A0C9D0EE-BF66-4412-A99D-99B109A8725C}" type="parTrans" cxnId="{74302846-C2F2-4620-9F45-F4384809BC87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46DEFE8F-E2E8-483E-A375-DA8EBAE35490}" type="sibTrans" cxnId="{74302846-C2F2-4620-9F45-F4384809BC87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FDB7F2C3-A2EB-487D-94D0-4287F627CAC7}">
      <dgm:prSet phldrT="[Text]" custT="1"/>
      <dgm:spPr>
        <a:xfrm>
          <a:off x="9802432" y="1937705"/>
          <a:ext cx="2145867" cy="2094778"/>
        </a:xfrm>
        <a:solidFill>
          <a:srgbClr val="70AD47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70AD47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Market needs</a:t>
          </a:r>
        </a:p>
      </dgm:t>
    </dgm:pt>
    <dgm:pt modelId="{C85C3A9B-5A63-442A-9951-E90E5C157FEF}" type="parTrans" cxnId="{FAC5F031-07A3-443C-AA02-944887F59799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E150A9DE-4BE4-4364-9902-BFC84F6947EF}" type="sibTrans" cxnId="{FAC5F031-07A3-443C-AA02-944887F59799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19632629-C3AF-4C8F-9E4B-1AD50D24BF2E}">
      <dgm:prSet phldrT="[Text]" custT="1"/>
      <dgm:spPr>
        <a:xfrm>
          <a:off x="7356143" y="1211934"/>
          <a:ext cx="2145867" cy="725771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>
            <a:buNone/>
          </a:pPr>
          <a:r>
            <a:rPr lang="en-US" sz="1600" b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Beta Test</a:t>
          </a:r>
          <a:endParaRPr lang="en-US" sz="1600" b="0" dirty="0">
            <a:solidFill>
              <a:sysClr val="window" lastClr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gm:t>
    </dgm:pt>
    <dgm:pt modelId="{DCC9F3B0-A454-4E7F-BD84-50FDA09DC9FB}" type="parTrans" cxnId="{867A9A1E-537C-462F-A1FF-2FF1E8AE9DF5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75A9C3B7-9BFF-4002-B71D-4B84AB0476E5}" type="sibTrans" cxnId="{867A9A1E-537C-462F-A1FF-2FF1E8AE9DF5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7578DFDE-D654-4C6A-8F54-98BB4C4A7A07}">
      <dgm:prSet phldrT="[Text]" custT="1"/>
      <dgm:spPr>
        <a:xfrm>
          <a:off x="9802432" y="1211934"/>
          <a:ext cx="2145867" cy="725771"/>
        </a:xfrm>
        <a:solidFill>
          <a:srgbClr val="70AD47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pPr>
            <a:buNone/>
          </a:pPr>
          <a:r>
            <a:rPr lang="en-US" sz="1600" b="0" dirty="0" err="1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Industri</a:t>
          </a:r>
          <a:endParaRPr lang="en-US" sz="1600" b="0" dirty="0">
            <a:solidFill>
              <a:sysClr val="window" lastClr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gm:t>
    </dgm:pt>
    <dgm:pt modelId="{4937A9E7-12AA-4544-AA76-2376A527B9F6}" type="parTrans" cxnId="{9CDEF9FD-F9AB-4988-960C-005DE5F58526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A3722D5E-A1B0-422D-9814-67226C2A4C8B}" type="sibTrans" cxnId="{9CDEF9FD-F9AB-4988-960C-005DE5F58526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DB3DCF3B-89EF-4FD3-97BF-431C9EA2005D}">
      <dgm:prSet phldrT="[Text]" custT="1"/>
      <dgm:spPr>
        <a:xfrm>
          <a:off x="17277" y="1937705"/>
          <a:ext cx="2145867" cy="2094778"/>
        </a:xfrm>
        <a:solidFill>
          <a:srgbClr val="ED7D31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16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Study  </a:t>
          </a:r>
          <a:r>
            <a:rPr lang="en-US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programs</a:t>
          </a:r>
        </a:p>
      </dgm:t>
    </dgm:pt>
    <dgm:pt modelId="{578E443E-D251-431F-B8F0-4FB2C8312AF1}" type="parTrans" cxnId="{A7B84997-DAB2-4C91-BDE2-ECF4063CCA48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E4EFBFB1-ED4D-4A5E-8B35-1C2BEAE39E6A}" type="sibTrans" cxnId="{A7B84997-DAB2-4C91-BDE2-ECF4063CCA48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A00A224F-3BD2-4FAD-8619-3ACBEE76F8E8}">
      <dgm:prSet phldrT="[Text]" custT="1"/>
      <dgm:spPr>
        <a:xfrm>
          <a:off x="2463566" y="1937705"/>
          <a:ext cx="2145867" cy="2094778"/>
        </a:xfrm>
        <a:solidFill>
          <a:srgbClr val="A5A5A5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5A5A5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endParaRPr lang="en-US" sz="1600" dirty="0">
            <a:solidFill>
              <a:srgbClr val="C00000"/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gm:t>
    </dgm:pt>
    <dgm:pt modelId="{18FCE36B-D00C-4B78-9E7C-7164824AAAA9}" type="parTrans" cxnId="{29E213CF-0743-46E1-9F32-083510A8A899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B25F5A0E-F6DA-4942-9291-EA32A41BBF6D}" type="sibTrans" cxnId="{29E213CF-0743-46E1-9F32-083510A8A899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C97E4249-71A0-4F05-BA1B-D07BDDC03DEE}">
      <dgm:prSet phldrT="[Text]" custT="1"/>
      <dgm:spPr>
        <a:xfrm>
          <a:off x="4909854" y="1937705"/>
          <a:ext cx="2145867" cy="2094778"/>
        </a:xfrm>
        <a:solidFill>
          <a:srgbClr val="FFC000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marL="169863" marR="0" lvl="0" indent="-169863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6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Lab test</a:t>
          </a:r>
          <a:endParaRPr lang="en-US" sz="1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gm:t>
    </dgm:pt>
    <dgm:pt modelId="{4F4E2C99-AE4C-45CD-B35C-C9AE662C1CF0}" type="parTrans" cxnId="{64844D87-7CB5-41D0-AF1B-FDBCC0025C3B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38029DEC-2BD7-492B-82BC-3602F8138B3C}" type="sibTrans" cxnId="{64844D87-7CB5-41D0-AF1B-FDBCC0025C3B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B4C5E670-7B3A-4A9C-A4B3-F40516F6D12F}">
      <dgm:prSet phldrT="[Text]" custT="1"/>
      <dgm:spPr>
        <a:xfrm>
          <a:off x="7356143" y="1937705"/>
          <a:ext cx="2145867" cy="2094778"/>
        </a:xfrm>
        <a:solidFill>
          <a:srgbClr val="5B9BD5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5B9BD5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Market/field/user test</a:t>
          </a:r>
        </a:p>
      </dgm:t>
    </dgm:pt>
    <dgm:pt modelId="{07A1CA2F-F1F0-4AD5-BD21-4C914EFCEF55}" type="parTrans" cxnId="{53EC3A5A-B689-4B9F-9B59-1CC3F4BE7BBF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A4C61963-41C3-422D-B418-8C46284F6B03}" type="sibTrans" cxnId="{53EC3A5A-B689-4B9F-9B59-1CC3F4BE7BBF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1C9B6065-D1A6-47C4-892F-F69D244DDF9C}">
      <dgm:prSet phldrT="[Text]" custT="1"/>
      <dgm:spPr>
        <a:xfrm>
          <a:off x="7356143" y="1937705"/>
          <a:ext cx="2145867" cy="2094778"/>
        </a:xfrm>
        <a:solidFill>
          <a:srgbClr val="5B9BD5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5B9BD5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Prototype ready for scalability</a:t>
          </a:r>
        </a:p>
      </dgm:t>
    </dgm:pt>
    <dgm:pt modelId="{E1CF91AC-F42E-44DE-8397-76FC6A168A20}" type="parTrans" cxnId="{641BF3B1-499D-44E3-A1FB-C74FCE333F65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F0AE91FE-3A53-4DBC-BB2A-FF5485A07B70}" type="sibTrans" cxnId="{641BF3B1-499D-44E3-A1FB-C74FCE333F65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B385095A-0B6A-42BD-9E13-9B4CB93B83C4}">
      <dgm:prSet phldrT="[Text]" custT="1"/>
      <dgm:spPr>
        <a:xfrm>
          <a:off x="9802432" y="1937705"/>
          <a:ext cx="2145867" cy="2094778"/>
        </a:xfrm>
        <a:solidFill>
          <a:srgbClr val="70AD47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70AD47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>
            <a:buChar char="•"/>
          </a:pPr>
          <a:r>
            <a:rPr lang="en-US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Risk </a:t>
          </a:r>
          <a:r>
            <a:rPr lang="en-US" sz="14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management</a:t>
          </a:r>
          <a:endParaRPr lang="en-US" sz="1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gm:t>
    </dgm:pt>
    <dgm:pt modelId="{5E1358F7-B27D-47B6-921E-0C4952536C4B}" type="parTrans" cxnId="{1EBC2E6B-525D-43BD-9ACF-B9968081C452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C63D28CB-1DF1-45B1-8652-71A2406CB3C9}" type="sibTrans" cxnId="{1EBC2E6B-525D-43BD-9ACF-B9968081C452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D730D9DC-6D9D-4105-810C-58D749D16C50}">
      <dgm:prSet phldrT="[Text]" custT="1"/>
      <dgm:spPr>
        <a:xfrm>
          <a:off x="4909854" y="1937705"/>
          <a:ext cx="2145867" cy="2094778"/>
        </a:xfrm>
        <a:solidFill>
          <a:srgbClr val="FFC000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marL="169863" marR="0" lvl="0" indent="-169863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6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IPR (copyright, patent)</a:t>
          </a:r>
        </a:p>
      </dgm:t>
    </dgm:pt>
    <dgm:pt modelId="{04B3CB31-7EFC-4D5E-A5F1-B6436BF7BA6B}" type="parTrans" cxnId="{9D578C18-E4DF-47E3-BE8B-BC69AB858425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EA11E49A-366A-4F18-9945-BFB74DFF2368}" type="sibTrans" cxnId="{9D578C18-E4DF-47E3-BE8B-BC69AB858425}">
      <dgm:prSet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  <a:latin typeface="Berlin Sans FB" panose="020E0602020502020306" pitchFamily="34" charset="0"/>
            <a:cs typeface="Calibri" panose="020F0502020204030204" pitchFamily="34" charset="0"/>
          </a:endParaRPr>
        </a:p>
      </dgm:t>
    </dgm:pt>
    <dgm:pt modelId="{C7644F7D-E262-48A1-AA1D-20E3C9A5B728}" type="pres">
      <dgm:prSet presAssocID="{A8E59581-8667-42DC-8AD0-458280199D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067F3872-387B-49B6-842E-2689BC512600}" type="pres">
      <dgm:prSet presAssocID="{3DF7DE31-0212-4B4D-B56A-4C43A9794908}" presName="composite" presStyleCnt="0"/>
      <dgm:spPr/>
    </dgm:pt>
    <dgm:pt modelId="{517995C4-F3AC-4E0A-B88D-E4165D607707}" type="pres">
      <dgm:prSet presAssocID="{3DF7DE31-0212-4B4D-B56A-4C43A9794908}" presName="parTx" presStyleLbl="alignNode1" presStyleIdx="0" presStyleCnt="5" custLinFactNeighborX="1058" custLinFactNeighborY="-7304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  <dgm:pt modelId="{7C051A8C-3B0B-4284-8C07-7BC4A5AE411D}" type="pres">
      <dgm:prSet presAssocID="{3DF7DE31-0212-4B4D-B56A-4C43A9794908}" presName="desTx" presStyleLbl="alignAccFollowNode1" presStyleIdx="0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  <dgm:pt modelId="{523ABFB8-FF23-435B-A15F-37BB93DF6639}" type="pres">
      <dgm:prSet presAssocID="{4586A6CF-EB34-4A98-9BE3-57AFB399B056}" presName="space" presStyleCnt="0"/>
      <dgm:spPr/>
    </dgm:pt>
    <dgm:pt modelId="{1298F8FF-CFCD-4A34-83DB-EC4C50629439}" type="pres">
      <dgm:prSet presAssocID="{EF60F8F6-755D-4D9B-9764-BECDF72DD8AA}" presName="composite" presStyleCnt="0"/>
      <dgm:spPr/>
    </dgm:pt>
    <dgm:pt modelId="{899D9ECF-A7FE-4DD4-A34A-473E0F4135B5}" type="pres">
      <dgm:prSet presAssocID="{EF60F8F6-755D-4D9B-9764-BECDF72DD8AA}" presName="parTx" presStyleLbl="alignNode1" presStyleIdx="1" presStyleCnt="5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  <dgm:pt modelId="{46435DFC-80A1-4B92-8F07-110FAE07D99E}" type="pres">
      <dgm:prSet presAssocID="{EF60F8F6-755D-4D9B-9764-BECDF72DD8AA}" presName="desTx" presStyleLbl="alignAccFollowNode1" presStyleIdx="1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  <dgm:pt modelId="{7F6A17BD-C9AB-46C0-9FE6-590AB55711FB}" type="pres">
      <dgm:prSet presAssocID="{C7671F30-4385-4073-8842-64A304123E78}" presName="space" presStyleCnt="0"/>
      <dgm:spPr/>
    </dgm:pt>
    <dgm:pt modelId="{4395FFA5-ECEF-4626-BD84-63A0A5F88F74}" type="pres">
      <dgm:prSet presAssocID="{04E85AD8-78DD-4B94-8141-305D5F98A536}" presName="composite" presStyleCnt="0"/>
      <dgm:spPr/>
    </dgm:pt>
    <dgm:pt modelId="{62C95C6C-5663-41D2-A41B-566984597AF1}" type="pres">
      <dgm:prSet presAssocID="{04E85AD8-78DD-4B94-8141-305D5F98A536}" presName="parTx" presStyleLbl="alignNode1" presStyleIdx="2" presStyleCnt="5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  <dgm:pt modelId="{AF78671C-3272-4442-B835-B0892E16A86D}" type="pres">
      <dgm:prSet presAssocID="{04E85AD8-78DD-4B94-8141-305D5F98A536}" presName="desTx" presStyleLbl="alignAccFollowNode1" presStyleIdx="2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  <dgm:pt modelId="{C16A497A-A832-4717-ABF7-4DAA65573720}" type="pres">
      <dgm:prSet presAssocID="{46DEFE8F-E2E8-483E-A375-DA8EBAE35490}" presName="space" presStyleCnt="0"/>
      <dgm:spPr/>
    </dgm:pt>
    <dgm:pt modelId="{61EE8E76-5772-467D-A29E-0A4F5C46D7BB}" type="pres">
      <dgm:prSet presAssocID="{19632629-C3AF-4C8F-9E4B-1AD50D24BF2E}" presName="composite" presStyleCnt="0"/>
      <dgm:spPr/>
    </dgm:pt>
    <dgm:pt modelId="{FE5536A5-34D3-4CDB-AB87-8D9A0F700E32}" type="pres">
      <dgm:prSet presAssocID="{19632629-C3AF-4C8F-9E4B-1AD50D24BF2E}" presName="parTx" presStyleLbl="alignNode1" presStyleIdx="3" presStyleCnt="5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  <dgm:pt modelId="{484717FB-DECB-49EC-83B2-027B2FB01384}" type="pres">
      <dgm:prSet presAssocID="{19632629-C3AF-4C8F-9E4B-1AD50D24BF2E}" presName="desTx" presStyleLbl="alignAccFollowNode1" presStyleIdx="3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  <dgm:pt modelId="{A94BE479-55E7-46F7-AFD7-3DF52B857227}" type="pres">
      <dgm:prSet presAssocID="{75A9C3B7-9BFF-4002-B71D-4B84AB0476E5}" presName="space" presStyleCnt="0"/>
      <dgm:spPr/>
    </dgm:pt>
    <dgm:pt modelId="{9B376173-4EEF-45BF-AFFD-A651966BEE0F}" type="pres">
      <dgm:prSet presAssocID="{7578DFDE-D654-4C6A-8F54-98BB4C4A7A07}" presName="composite" presStyleCnt="0"/>
      <dgm:spPr/>
    </dgm:pt>
    <dgm:pt modelId="{137F5162-C339-4702-A401-09E0913781A0}" type="pres">
      <dgm:prSet presAssocID="{7578DFDE-D654-4C6A-8F54-98BB4C4A7A07}" presName="parTx" presStyleLbl="alignNode1" presStyleIdx="4" presStyleCnt="5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  <dgm:pt modelId="{C7F19DE7-47A5-45A7-B440-AFDAD30BCC79}" type="pres">
      <dgm:prSet presAssocID="{7578DFDE-D654-4C6A-8F54-98BB4C4A7A07}" presName="desTx" presStyleLbl="alignAccFollowNode1" presStyleIdx="4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id-ID"/>
        </a:p>
      </dgm:t>
    </dgm:pt>
  </dgm:ptLst>
  <dgm:cxnLst>
    <dgm:cxn modelId="{24DE4211-A421-43F2-9F16-EA749844F72D}" type="presOf" srcId="{1C9B6065-D1A6-47C4-892F-F69D244DDF9C}" destId="{484717FB-DECB-49EC-83B2-027B2FB01384}" srcOrd="0" destOrd="1" presId="urn:microsoft.com/office/officeart/2005/8/layout/hList1"/>
    <dgm:cxn modelId="{74302846-C2F2-4620-9F45-F4384809BC87}" srcId="{A8E59581-8667-42DC-8AD0-458280199D03}" destId="{04E85AD8-78DD-4B94-8141-305D5F98A536}" srcOrd="2" destOrd="0" parTransId="{A0C9D0EE-BF66-4412-A99D-99B109A8725C}" sibTransId="{46DEFE8F-E2E8-483E-A375-DA8EBAE35490}"/>
    <dgm:cxn modelId="{9103F8A1-D9FB-41B5-9BD4-9A71ABAE9D71}" type="presOf" srcId="{B4C5E670-7B3A-4A9C-A4B3-F40516F6D12F}" destId="{484717FB-DECB-49EC-83B2-027B2FB01384}" srcOrd="0" destOrd="0" presId="urn:microsoft.com/office/officeart/2005/8/layout/hList1"/>
    <dgm:cxn modelId="{FE3D18F5-C705-4431-A910-E27A7308D525}" type="presOf" srcId="{3DF7DE31-0212-4B4D-B56A-4C43A9794908}" destId="{517995C4-F3AC-4E0A-B88D-E4165D607707}" srcOrd="0" destOrd="0" presId="urn:microsoft.com/office/officeart/2005/8/layout/hList1"/>
    <dgm:cxn modelId="{9D578C18-E4DF-47E3-BE8B-BC69AB858425}" srcId="{04E85AD8-78DD-4B94-8141-305D5F98A536}" destId="{D730D9DC-6D9D-4105-810C-58D749D16C50}" srcOrd="1" destOrd="0" parTransId="{04B3CB31-7EFC-4D5E-A5F1-B6436BF7BA6B}" sibTransId="{EA11E49A-366A-4F18-9945-BFB74DFF2368}"/>
    <dgm:cxn modelId="{A85FBE81-B022-49E8-96EC-7ABD252B70C3}" type="presOf" srcId="{C97E4249-71A0-4F05-BA1B-D07BDDC03DEE}" destId="{AF78671C-3272-4442-B835-B0892E16A86D}" srcOrd="0" destOrd="0" presId="urn:microsoft.com/office/officeart/2005/8/layout/hList1"/>
    <dgm:cxn modelId="{4BB0FA92-3204-4F51-9737-F55647D9827F}" type="presOf" srcId="{B385095A-0B6A-42BD-9E13-9B4CB93B83C4}" destId="{C7F19DE7-47A5-45A7-B440-AFDAD30BCC79}" srcOrd="0" destOrd="1" presId="urn:microsoft.com/office/officeart/2005/8/layout/hList1"/>
    <dgm:cxn modelId="{53EC3A5A-B689-4B9F-9B59-1CC3F4BE7BBF}" srcId="{19632629-C3AF-4C8F-9E4B-1AD50D24BF2E}" destId="{B4C5E670-7B3A-4A9C-A4B3-F40516F6D12F}" srcOrd="0" destOrd="0" parTransId="{07A1CA2F-F1F0-4AD5-BD21-4C914EFCEF55}" sibTransId="{A4C61963-41C3-422D-B418-8C46284F6B03}"/>
    <dgm:cxn modelId="{9CDEF9FD-F9AB-4988-960C-005DE5F58526}" srcId="{A8E59581-8667-42DC-8AD0-458280199D03}" destId="{7578DFDE-D654-4C6A-8F54-98BB4C4A7A07}" srcOrd="4" destOrd="0" parTransId="{4937A9E7-12AA-4544-AA76-2376A527B9F6}" sibTransId="{A3722D5E-A1B0-422D-9814-67226C2A4C8B}"/>
    <dgm:cxn modelId="{5626834B-9DAD-4DBC-BF81-9A00604C67B4}" srcId="{EF60F8F6-755D-4D9B-9764-BECDF72DD8AA}" destId="{24FC5D51-F987-4D67-AD8F-6C357E5E4A41}" srcOrd="0" destOrd="0" parTransId="{8513F4CD-74A0-4062-AC3B-E7CD7B667BD4}" sibTransId="{91B00461-52DA-4570-A95A-A16ACEE840B1}"/>
    <dgm:cxn modelId="{4DB0162D-2191-40AB-A9DA-3B89A7EC23F2}" type="presOf" srcId="{FDB7F2C3-A2EB-487D-94D0-4287F627CAC7}" destId="{C7F19DE7-47A5-45A7-B440-AFDAD30BCC79}" srcOrd="0" destOrd="0" presId="urn:microsoft.com/office/officeart/2005/8/layout/hList1"/>
    <dgm:cxn modelId="{867A9A1E-537C-462F-A1FF-2FF1E8AE9DF5}" srcId="{A8E59581-8667-42DC-8AD0-458280199D03}" destId="{19632629-C3AF-4C8F-9E4B-1AD50D24BF2E}" srcOrd="3" destOrd="0" parTransId="{DCC9F3B0-A454-4E7F-BD84-50FDA09DC9FB}" sibTransId="{75A9C3B7-9BFF-4002-B71D-4B84AB0476E5}"/>
    <dgm:cxn modelId="{0A295662-2671-4B8A-BAE0-1EB9FE689795}" srcId="{A8E59581-8667-42DC-8AD0-458280199D03}" destId="{EF60F8F6-755D-4D9B-9764-BECDF72DD8AA}" srcOrd="1" destOrd="0" parTransId="{2459F347-97CA-462F-B9F8-3D204FC203AB}" sibTransId="{C7671F30-4385-4073-8842-64A304123E78}"/>
    <dgm:cxn modelId="{5BDB13EC-AD08-406C-A8B0-1480B4DABD9B}" srcId="{3DF7DE31-0212-4B4D-B56A-4C43A9794908}" destId="{1DA96DD5-5403-454D-A0A8-2346D0E48E38}" srcOrd="1" destOrd="0" parTransId="{78AC64CF-CC16-496D-B03E-95DA782A8E13}" sibTransId="{BEE410F2-3009-4A90-B6D9-EE9E0CB69295}"/>
    <dgm:cxn modelId="{29E213CF-0743-46E1-9F32-083510A8A899}" srcId="{EF60F8F6-755D-4D9B-9764-BECDF72DD8AA}" destId="{A00A224F-3BD2-4FAD-8619-3ACBEE76F8E8}" srcOrd="1" destOrd="0" parTransId="{18FCE36B-D00C-4B78-9E7C-7164824AAAA9}" sibTransId="{B25F5A0E-F6DA-4942-9291-EA32A41BBF6D}"/>
    <dgm:cxn modelId="{1CBA831C-FCA2-40CC-AC0A-06CE54B456C8}" type="presOf" srcId="{1DA96DD5-5403-454D-A0A8-2346D0E48E38}" destId="{7C051A8C-3B0B-4284-8C07-7BC4A5AE411D}" srcOrd="0" destOrd="1" presId="urn:microsoft.com/office/officeart/2005/8/layout/hList1"/>
    <dgm:cxn modelId="{641BF3B1-499D-44E3-A1FB-C74FCE333F65}" srcId="{19632629-C3AF-4C8F-9E4B-1AD50D24BF2E}" destId="{1C9B6065-D1A6-47C4-892F-F69D244DDF9C}" srcOrd="1" destOrd="0" parTransId="{E1CF91AC-F42E-44DE-8397-76FC6A168A20}" sibTransId="{F0AE91FE-3A53-4DBC-BB2A-FF5485A07B70}"/>
    <dgm:cxn modelId="{0BF1440B-4021-4757-97A2-F3880B2E8FA2}" srcId="{A8E59581-8667-42DC-8AD0-458280199D03}" destId="{3DF7DE31-0212-4B4D-B56A-4C43A9794908}" srcOrd="0" destOrd="0" parTransId="{3FBC00BD-612F-4AE7-98A5-B761724F8D18}" sibTransId="{4586A6CF-EB34-4A98-9BE3-57AFB399B056}"/>
    <dgm:cxn modelId="{A7B84997-DAB2-4C91-BDE2-ECF4063CCA48}" srcId="{3DF7DE31-0212-4B4D-B56A-4C43A9794908}" destId="{DB3DCF3B-89EF-4FD3-97BF-431C9EA2005D}" srcOrd="2" destOrd="0" parTransId="{578E443E-D251-431F-B8F0-4FB2C8312AF1}" sibTransId="{E4EFBFB1-ED4D-4A5E-8B35-1C2BEAE39E6A}"/>
    <dgm:cxn modelId="{D85E132B-0BE7-4FFB-9550-FC012047E4A7}" srcId="{3DF7DE31-0212-4B4D-B56A-4C43A9794908}" destId="{5E9CEBCF-804C-4C37-B994-D7E0C5EF1FD2}" srcOrd="0" destOrd="0" parTransId="{C96187A6-1701-4A24-BAA9-6B1F7FF592FE}" sibTransId="{65D6E298-9B5B-4771-AAA1-13008EFEFBA9}"/>
    <dgm:cxn modelId="{E0A9261D-7EE6-4D99-9E94-F703482A12B3}" type="presOf" srcId="{7578DFDE-D654-4C6A-8F54-98BB4C4A7A07}" destId="{137F5162-C339-4702-A401-09E0913781A0}" srcOrd="0" destOrd="0" presId="urn:microsoft.com/office/officeart/2005/8/layout/hList1"/>
    <dgm:cxn modelId="{FAC5F031-07A3-443C-AA02-944887F59799}" srcId="{7578DFDE-D654-4C6A-8F54-98BB4C4A7A07}" destId="{FDB7F2C3-A2EB-487D-94D0-4287F627CAC7}" srcOrd="0" destOrd="0" parTransId="{C85C3A9B-5A63-442A-9951-E90E5C157FEF}" sibTransId="{E150A9DE-4BE4-4364-9902-BFC84F6947EF}"/>
    <dgm:cxn modelId="{DAAAB7B1-90C9-4FBC-A7C8-3AC55E4B35EA}" type="presOf" srcId="{19632629-C3AF-4C8F-9E4B-1AD50D24BF2E}" destId="{FE5536A5-34D3-4CDB-AB87-8D9A0F700E32}" srcOrd="0" destOrd="0" presId="urn:microsoft.com/office/officeart/2005/8/layout/hList1"/>
    <dgm:cxn modelId="{3036113C-12D6-404F-AD0D-3B5737398E1B}" type="presOf" srcId="{0696350E-A647-46F6-BF5D-BCDED3D2F78D}" destId="{46435DFC-80A1-4B92-8F07-110FAE07D99E}" srcOrd="0" destOrd="2" presId="urn:microsoft.com/office/officeart/2005/8/layout/hList1"/>
    <dgm:cxn modelId="{37877626-BF64-44EB-92E7-C63DAD29B2EC}" type="presOf" srcId="{5E9CEBCF-804C-4C37-B994-D7E0C5EF1FD2}" destId="{7C051A8C-3B0B-4284-8C07-7BC4A5AE411D}" srcOrd="0" destOrd="0" presId="urn:microsoft.com/office/officeart/2005/8/layout/hList1"/>
    <dgm:cxn modelId="{41C9A127-6CCD-4A5F-9CC2-23E0F2ADE874}" type="presOf" srcId="{DB3DCF3B-89EF-4FD3-97BF-431C9EA2005D}" destId="{7C051A8C-3B0B-4284-8C07-7BC4A5AE411D}" srcOrd="0" destOrd="2" presId="urn:microsoft.com/office/officeart/2005/8/layout/hList1"/>
    <dgm:cxn modelId="{B466A5AC-1935-4EE4-AECC-44D4D9A0D594}" type="presOf" srcId="{A00A224F-3BD2-4FAD-8619-3ACBEE76F8E8}" destId="{46435DFC-80A1-4B92-8F07-110FAE07D99E}" srcOrd="0" destOrd="1" presId="urn:microsoft.com/office/officeart/2005/8/layout/hList1"/>
    <dgm:cxn modelId="{E5E7C6D2-E463-4DA7-A33B-B5BCFAB3D2C1}" type="presOf" srcId="{EF60F8F6-755D-4D9B-9764-BECDF72DD8AA}" destId="{899D9ECF-A7FE-4DD4-A34A-473E0F4135B5}" srcOrd="0" destOrd="0" presId="urn:microsoft.com/office/officeart/2005/8/layout/hList1"/>
    <dgm:cxn modelId="{34A52EF3-7156-4340-A0E4-039225D331C2}" type="presOf" srcId="{D730D9DC-6D9D-4105-810C-58D749D16C50}" destId="{AF78671C-3272-4442-B835-B0892E16A86D}" srcOrd="0" destOrd="1" presId="urn:microsoft.com/office/officeart/2005/8/layout/hList1"/>
    <dgm:cxn modelId="{64844D87-7CB5-41D0-AF1B-FDBCC0025C3B}" srcId="{04E85AD8-78DD-4B94-8141-305D5F98A536}" destId="{C97E4249-71A0-4F05-BA1B-D07BDDC03DEE}" srcOrd="0" destOrd="0" parTransId="{4F4E2C99-AE4C-45CD-B35C-C9AE662C1CF0}" sibTransId="{38029DEC-2BD7-492B-82BC-3602F8138B3C}"/>
    <dgm:cxn modelId="{1EBC2E6B-525D-43BD-9ACF-B9968081C452}" srcId="{7578DFDE-D654-4C6A-8F54-98BB4C4A7A07}" destId="{B385095A-0B6A-42BD-9E13-9B4CB93B83C4}" srcOrd="1" destOrd="0" parTransId="{5E1358F7-B27D-47B6-921E-0C4952536C4B}" sibTransId="{C63D28CB-1DF1-45B1-8652-71A2406CB3C9}"/>
    <dgm:cxn modelId="{95BDDB6A-1DF1-4C84-AE2C-F14906736F5B}" type="presOf" srcId="{A8E59581-8667-42DC-8AD0-458280199D03}" destId="{C7644F7D-E262-48A1-AA1D-20E3C9A5B728}" srcOrd="0" destOrd="0" presId="urn:microsoft.com/office/officeart/2005/8/layout/hList1"/>
    <dgm:cxn modelId="{9E2F51C2-2D33-40BD-8ED7-F82C0EDCF92D}" type="presOf" srcId="{04E85AD8-78DD-4B94-8141-305D5F98A536}" destId="{62C95C6C-5663-41D2-A41B-566984597AF1}" srcOrd="0" destOrd="0" presId="urn:microsoft.com/office/officeart/2005/8/layout/hList1"/>
    <dgm:cxn modelId="{4E0BB623-68BD-46CC-83E1-2F260CF4E925}" type="presOf" srcId="{24FC5D51-F987-4D67-AD8F-6C357E5E4A41}" destId="{46435DFC-80A1-4B92-8F07-110FAE07D99E}" srcOrd="0" destOrd="0" presId="urn:microsoft.com/office/officeart/2005/8/layout/hList1"/>
    <dgm:cxn modelId="{BF5A1256-C770-4994-96B0-52088A764C71}" srcId="{EF60F8F6-755D-4D9B-9764-BECDF72DD8AA}" destId="{0696350E-A647-46F6-BF5D-BCDED3D2F78D}" srcOrd="2" destOrd="0" parTransId="{903B06B1-DCF7-4D48-85C2-400AF0363FDF}" sibTransId="{7F0A36CD-09F3-47D8-98EC-3698462214DA}"/>
    <dgm:cxn modelId="{DAC272C6-F343-4A74-84C8-3BA0274449A7}" type="presParOf" srcId="{C7644F7D-E262-48A1-AA1D-20E3C9A5B728}" destId="{067F3872-387B-49B6-842E-2689BC512600}" srcOrd="0" destOrd="0" presId="urn:microsoft.com/office/officeart/2005/8/layout/hList1"/>
    <dgm:cxn modelId="{31AB1857-D8AA-4F0C-9B40-1C4DF62C3036}" type="presParOf" srcId="{067F3872-387B-49B6-842E-2689BC512600}" destId="{517995C4-F3AC-4E0A-B88D-E4165D607707}" srcOrd="0" destOrd="0" presId="urn:microsoft.com/office/officeart/2005/8/layout/hList1"/>
    <dgm:cxn modelId="{93505B6D-67D7-4E44-B797-6F7904906422}" type="presParOf" srcId="{067F3872-387B-49B6-842E-2689BC512600}" destId="{7C051A8C-3B0B-4284-8C07-7BC4A5AE411D}" srcOrd="1" destOrd="0" presId="urn:microsoft.com/office/officeart/2005/8/layout/hList1"/>
    <dgm:cxn modelId="{10AC2C4E-F56D-44C3-8109-E51F5F0069E0}" type="presParOf" srcId="{C7644F7D-E262-48A1-AA1D-20E3C9A5B728}" destId="{523ABFB8-FF23-435B-A15F-37BB93DF6639}" srcOrd="1" destOrd="0" presId="urn:microsoft.com/office/officeart/2005/8/layout/hList1"/>
    <dgm:cxn modelId="{F806926B-FADE-43D6-B170-B12FC8DD8FE2}" type="presParOf" srcId="{C7644F7D-E262-48A1-AA1D-20E3C9A5B728}" destId="{1298F8FF-CFCD-4A34-83DB-EC4C50629439}" srcOrd="2" destOrd="0" presId="urn:microsoft.com/office/officeart/2005/8/layout/hList1"/>
    <dgm:cxn modelId="{C98C27C4-3D5E-4DE0-83C1-491E04EF4884}" type="presParOf" srcId="{1298F8FF-CFCD-4A34-83DB-EC4C50629439}" destId="{899D9ECF-A7FE-4DD4-A34A-473E0F4135B5}" srcOrd="0" destOrd="0" presId="urn:microsoft.com/office/officeart/2005/8/layout/hList1"/>
    <dgm:cxn modelId="{D26204F5-3F9E-4C32-9078-3C0B4929DA60}" type="presParOf" srcId="{1298F8FF-CFCD-4A34-83DB-EC4C50629439}" destId="{46435DFC-80A1-4B92-8F07-110FAE07D99E}" srcOrd="1" destOrd="0" presId="urn:microsoft.com/office/officeart/2005/8/layout/hList1"/>
    <dgm:cxn modelId="{4EF07534-F004-4E69-A918-F01FF9D0A01B}" type="presParOf" srcId="{C7644F7D-E262-48A1-AA1D-20E3C9A5B728}" destId="{7F6A17BD-C9AB-46C0-9FE6-590AB55711FB}" srcOrd="3" destOrd="0" presId="urn:microsoft.com/office/officeart/2005/8/layout/hList1"/>
    <dgm:cxn modelId="{1EA00678-2D93-4CBF-B6A3-8ACD21D05670}" type="presParOf" srcId="{C7644F7D-E262-48A1-AA1D-20E3C9A5B728}" destId="{4395FFA5-ECEF-4626-BD84-63A0A5F88F74}" srcOrd="4" destOrd="0" presId="urn:microsoft.com/office/officeart/2005/8/layout/hList1"/>
    <dgm:cxn modelId="{F7D02B19-6320-4B7F-9726-0E5E422092EB}" type="presParOf" srcId="{4395FFA5-ECEF-4626-BD84-63A0A5F88F74}" destId="{62C95C6C-5663-41D2-A41B-566984597AF1}" srcOrd="0" destOrd="0" presId="urn:microsoft.com/office/officeart/2005/8/layout/hList1"/>
    <dgm:cxn modelId="{E96336A9-EA48-46BB-AA10-394B3CDC8D34}" type="presParOf" srcId="{4395FFA5-ECEF-4626-BD84-63A0A5F88F74}" destId="{AF78671C-3272-4442-B835-B0892E16A86D}" srcOrd="1" destOrd="0" presId="urn:microsoft.com/office/officeart/2005/8/layout/hList1"/>
    <dgm:cxn modelId="{6E865BA6-3597-4129-8004-482A6007D903}" type="presParOf" srcId="{C7644F7D-E262-48A1-AA1D-20E3C9A5B728}" destId="{C16A497A-A832-4717-ABF7-4DAA65573720}" srcOrd="5" destOrd="0" presId="urn:microsoft.com/office/officeart/2005/8/layout/hList1"/>
    <dgm:cxn modelId="{6A28BEAD-40C7-4CB8-8250-ADF08E032CAF}" type="presParOf" srcId="{C7644F7D-E262-48A1-AA1D-20E3C9A5B728}" destId="{61EE8E76-5772-467D-A29E-0A4F5C46D7BB}" srcOrd="6" destOrd="0" presId="urn:microsoft.com/office/officeart/2005/8/layout/hList1"/>
    <dgm:cxn modelId="{B673B564-16AB-4A8F-AEE2-815F6CA3B5C9}" type="presParOf" srcId="{61EE8E76-5772-467D-A29E-0A4F5C46D7BB}" destId="{FE5536A5-34D3-4CDB-AB87-8D9A0F700E32}" srcOrd="0" destOrd="0" presId="urn:microsoft.com/office/officeart/2005/8/layout/hList1"/>
    <dgm:cxn modelId="{2B20B096-2C25-4494-A139-B043E5AD82CD}" type="presParOf" srcId="{61EE8E76-5772-467D-A29E-0A4F5C46D7BB}" destId="{484717FB-DECB-49EC-83B2-027B2FB01384}" srcOrd="1" destOrd="0" presId="urn:microsoft.com/office/officeart/2005/8/layout/hList1"/>
    <dgm:cxn modelId="{B142576D-CA27-47A6-96EA-C15074E9E7E3}" type="presParOf" srcId="{C7644F7D-E262-48A1-AA1D-20E3C9A5B728}" destId="{A94BE479-55E7-46F7-AFD7-3DF52B857227}" srcOrd="7" destOrd="0" presId="urn:microsoft.com/office/officeart/2005/8/layout/hList1"/>
    <dgm:cxn modelId="{0EBADAA5-D1BB-4231-859B-3973BD8C628A}" type="presParOf" srcId="{C7644F7D-E262-48A1-AA1D-20E3C9A5B728}" destId="{9B376173-4EEF-45BF-AFFD-A651966BEE0F}" srcOrd="8" destOrd="0" presId="urn:microsoft.com/office/officeart/2005/8/layout/hList1"/>
    <dgm:cxn modelId="{D3A278AA-4427-4825-92E0-F79E6A2409E9}" type="presParOf" srcId="{9B376173-4EEF-45BF-AFFD-A651966BEE0F}" destId="{137F5162-C339-4702-A401-09E0913781A0}" srcOrd="0" destOrd="0" presId="urn:microsoft.com/office/officeart/2005/8/layout/hList1"/>
    <dgm:cxn modelId="{21DB46B7-272D-4AEA-8C74-FC19FD2AE953}" type="presParOf" srcId="{9B376173-4EEF-45BF-AFFD-A651966BEE0F}" destId="{C7F19DE7-47A5-45A7-B440-AFDAD30BCC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A8AD-574F-4A3A-B83D-0E6CB768AC67}" type="doc">
      <dgm:prSet loTypeId="urn:microsoft.com/office/officeart/2005/8/layout/bProcess4" loCatId="process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91DA7BF-09C2-4328-A27C-17E93904942C}">
      <dgm:prSet phldrT="[Text]" custT="1"/>
      <dgm:spPr/>
      <dgm:t>
        <a:bodyPr/>
        <a:lstStyle/>
        <a:p>
          <a:r>
            <a:rPr lang="en-US" sz="3100" dirty="0" smtClean="0">
              <a:solidFill>
                <a:schemeClr val="tx1"/>
              </a:solidFill>
              <a:latin typeface="Berlin Sans FB" panose="020E0602020502020306" pitchFamily="34" charset="0"/>
            </a:rPr>
            <a:t>LPPM</a:t>
          </a:r>
        </a:p>
        <a:p>
          <a:r>
            <a:rPr lang="en-US" sz="1400" dirty="0" err="1" smtClean="0">
              <a:solidFill>
                <a:srgbClr val="0000FF"/>
              </a:solidFill>
              <a:latin typeface="Berlin Sans FB" panose="020E0602020502020306" pitchFamily="34" charset="0"/>
            </a:rPr>
            <a:t>Komite</a:t>
          </a:r>
          <a:r>
            <a:rPr lang="en-US" sz="1400" dirty="0" smtClean="0">
              <a:solidFill>
                <a:srgbClr val="0000FF"/>
              </a:solidFill>
              <a:latin typeface="Berlin Sans FB" panose="020E0602020502020306" pitchFamily="34" charset="0"/>
            </a:rPr>
            <a:t> </a:t>
          </a:r>
          <a:r>
            <a:rPr lang="en-US" sz="1400" dirty="0" err="1" smtClean="0">
              <a:solidFill>
                <a:srgbClr val="0000FF"/>
              </a:solidFill>
              <a:latin typeface="Berlin Sans FB" panose="020E0602020502020306" pitchFamily="34" charset="0"/>
            </a:rPr>
            <a:t>Penilai</a:t>
          </a:r>
          <a:r>
            <a:rPr lang="en-US" sz="1400" dirty="0" smtClean="0">
              <a:solidFill>
                <a:srgbClr val="0000FF"/>
              </a:solidFill>
              <a:latin typeface="Berlin Sans FB" panose="020E0602020502020306" pitchFamily="34" charset="0"/>
            </a:rPr>
            <a:t>/</a:t>
          </a:r>
          <a:r>
            <a:rPr lang="en-US" sz="1400" dirty="0" err="1" smtClean="0">
              <a:solidFill>
                <a:srgbClr val="0000FF"/>
              </a:solidFill>
              <a:latin typeface="Berlin Sans FB" panose="020E0602020502020306" pitchFamily="34" charset="0"/>
            </a:rPr>
            <a:t>Penelaah</a:t>
          </a:r>
          <a:endParaRPr lang="en-US" sz="1400" dirty="0">
            <a:solidFill>
              <a:srgbClr val="0000FF"/>
            </a:solidFill>
            <a:latin typeface="Berlin Sans FB" panose="020E0602020502020306" pitchFamily="34" charset="0"/>
          </a:endParaRPr>
        </a:p>
      </dgm:t>
    </dgm:pt>
    <dgm:pt modelId="{428EAD43-A93C-45CD-B6C6-87DDD494520E}" type="parTrans" cxnId="{024A4F18-FC0D-41F9-824D-252455D6C1CD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2040EEB7-58BE-4EDA-9322-D996228307D8}" type="sibTrans" cxnId="{024A4F18-FC0D-41F9-824D-252455D6C1CD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78A70900-BCD3-4D9E-B499-51EE2B0BD450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Berlin Sans FB" panose="020E0602020502020306" pitchFamily="34" charset="0"/>
            </a:rPr>
            <a:t>Proposal</a:t>
          </a:r>
        </a:p>
        <a:p>
          <a:r>
            <a:rPr lang="en-US" sz="1400" dirty="0" smtClean="0">
              <a:solidFill>
                <a:srgbClr val="008000"/>
              </a:solidFill>
              <a:latin typeface="Berlin Sans FB" panose="020E0602020502020306" pitchFamily="34" charset="0"/>
            </a:rPr>
            <a:t>RIP-</a:t>
          </a:r>
          <a:r>
            <a:rPr lang="en-US" sz="1400" dirty="0" err="1" smtClean="0">
              <a:solidFill>
                <a:srgbClr val="008000"/>
              </a:solidFill>
              <a:latin typeface="Berlin Sans FB" panose="020E0602020502020306" pitchFamily="34" charset="0"/>
            </a:rPr>
            <a:t>Pedoman</a:t>
          </a:r>
          <a:endParaRPr lang="en-US" sz="1400" dirty="0">
            <a:solidFill>
              <a:srgbClr val="008000"/>
            </a:solidFill>
            <a:latin typeface="Berlin Sans FB" panose="020E0602020502020306" pitchFamily="34" charset="0"/>
          </a:endParaRPr>
        </a:p>
      </dgm:t>
    </dgm:pt>
    <dgm:pt modelId="{7B6D35F4-31D7-42E0-9C33-BDF385EBF94D}" type="parTrans" cxnId="{5975325D-2BEC-445F-876A-77F830D6083E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3C834F77-C0A7-4625-A6D4-E957332B4B23}" type="sibTrans" cxnId="{5975325D-2BEC-445F-876A-77F830D6083E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85AE4DD5-3CE3-47BC-8B72-6EB09A9BEC4F}">
      <dgm:prSet phldrT="[Text]" custT="1"/>
      <dgm:spPr/>
      <dgm:t>
        <a:bodyPr/>
        <a:lstStyle/>
        <a:p>
          <a:r>
            <a:rPr lang="en-US" sz="31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Seleksi</a:t>
          </a:r>
          <a:endParaRPr lang="en-US" sz="3100" dirty="0" smtClean="0">
            <a:solidFill>
              <a:schemeClr val="tx1"/>
            </a:solidFill>
            <a:latin typeface="Berlin Sans FB" panose="020E0602020502020306" pitchFamily="34" charset="0"/>
          </a:endParaRPr>
        </a:p>
        <a:p>
          <a:r>
            <a:rPr lang="en-US" sz="1400" dirty="0" smtClean="0">
              <a:solidFill>
                <a:srgbClr val="7030A0"/>
              </a:solidFill>
              <a:latin typeface="Berlin Sans FB" panose="020E0602020502020306" pitchFamily="34" charset="0"/>
            </a:rPr>
            <a:t>TOR </a:t>
          </a:r>
          <a:r>
            <a:rPr lang="en-US" sz="1400" dirty="0" smtClean="0">
              <a:solidFill>
                <a:schemeClr val="tx1"/>
              </a:solidFill>
              <a:latin typeface="Berlin Sans FB" panose="020E0602020502020306" pitchFamily="34" charset="0"/>
            </a:rPr>
            <a:t/>
          </a:r>
          <a:br>
            <a:rPr lang="en-US" sz="1400" dirty="0" smtClean="0">
              <a:solidFill>
                <a:schemeClr val="tx1"/>
              </a:solidFill>
              <a:latin typeface="Berlin Sans FB" panose="020E0602020502020306" pitchFamily="34" charset="0"/>
            </a:rPr>
          </a:br>
          <a:r>
            <a:rPr lang="en-US" sz="1400" dirty="0" smtClean="0">
              <a:solidFill>
                <a:srgbClr val="C00000"/>
              </a:solidFill>
              <a:latin typeface="Berlin Sans FB" panose="020E0602020502020306" pitchFamily="34" charset="0"/>
            </a:rPr>
            <a:t>23-27 April 2018</a:t>
          </a:r>
          <a:endParaRPr lang="en-US" sz="1400" dirty="0">
            <a:solidFill>
              <a:srgbClr val="C00000"/>
            </a:solidFill>
            <a:latin typeface="Berlin Sans FB" panose="020E0602020502020306" pitchFamily="34" charset="0"/>
          </a:endParaRPr>
        </a:p>
      </dgm:t>
    </dgm:pt>
    <dgm:pt modelId="{6F8065A7-3319-48FB-95CD-32F6CF9D45F1}" type="parTrans" cxnId="{94556C58-8439-4FD4-BDA2-5F61FC79FB92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95B1705A-62D1-48F3-8EE0-7B852E280B30}" type="sibTrans" cxnId="{94556C58-8439-4FD4-BDA2-5F61FC79FB92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490CAB3B-1E6A-4EA7-B850-29E312029568}">
      <dgm:prSet phldrT="[Text]" custT="1"/>
      <dgm:spPr/>
      <dgm:t>
        <a:bodyPr/>
        <a:lstStyle/>
        <a:p>
          <a:r>
            <a:rPr lang="en-US" sz="28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Penetapan</a:t>
          </a:r>
          <a:endParaRPr lang="en-US" sz="2800" dirty="0" smtClean="0">
            <a:solidFill>
              <a:schemeClr val="tx1"/>
            </a:solidFill>
            <a:latin typeface="Berlin Sans FB" panose="020E0602020502020306" pitchFamily="34" charset="0"/>
          </a:endParaRPr>
        </a:p>
        <a:p>
          <a:r>
            <a:rPr lang="en-US" sz="14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Kontrak</a:t>
          </a:r>
          <a:r>
            <a:rPr lang="en-US" sz="1400" dirty="0" smtClean="0">
              <a:solidFill>
                <a:schemeClr val="tx1"/>
              </a:solidFill>
              <a:latin typeface="Berlin Sans FB" panose="020E0602020502020306" pitchFamily="34" charset="0"/>
            </a:rPr>
            <a:t> </a:t>
          </a:r>
          <a:br>
            <a:rPr lang="en-US" sz="1400" dirty="0" smtClean="0">
              <a:solidFill>
                <a:schemeClr val="tx1"/>
              </a:solidFill>
              <a:latin typeface="Berlin Sans FB" panose="020E0602020502020306" pitchFamily="34" charset="0"/>
            </a:rPr>
          </a:br>
          <a:r>
            <a:rPr lang="en-US" sz="1400" dirty="0" smtClean="0">
              <a:solidFill>
                <a:srgbClr val="C00000"/>
              </a:solidFill>
              <a:latin typeface="Berlin Sans FB" panose="020E0602020502020306" pitchFamily="34" charset="0"/>
            </a:rPr>
            <a:t>2 Mei 2018</a:t>
          </a:r>
          <a:endParaRPr lang="en-US" sz="1400" dirty="0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07D6F50D-9DFA-4A5D-952F-3086C177E47C}" type="parTrans" cxnId="{069E09C6-7CDB-4CD6-90CE-A3F926C3B448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3E8AE4B4-C1C2-4B10-A420-0F243042C8A2}" type="sibTrans" cxnId="{069E09C6-7CDB-4CD6-90CE-A3F926C3B448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5BD6DE29-EB27-436B-A3CC-7F67EA44F9F3}">
      <dgm:prSet phldrT="[Text]" custT="1"/>
      <dgm:spPr/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Riset</a:t>
          </a:r>
          <a:endParaRPr lang="en-US" sz="3200" dirty="0" smtClean="0">
            <a:solidFill>
              <a:schemeClr val="tx1"/>
            </a:solidFill>
            <a:latin typeface="Berlin Sans FB" panose="020E0602020502020306" pitchFamily="34" charset="0"/>
          </a:endParaRPr>
        </a:p>
        <a:p>
          <a:r>
            <a:rPr lang="en-US" sz="14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Pelaksanaan</a:t>
          </a:r>
          <a:r>
            <a:rPr lang="en-US" sz="1400" dirty="0" smtClean="0">
              <a:solidFill>
                <a:schemeClr val="tx1"/>
              </a:solidFill>
              <a:latin typeface="Berlin Sans FB" panose="020E0602020502020306" pitchFamily="34" charset="0"/>
            </a:rPr>
            <a:t> </a:t>
          </a:r>
          <a:br>
            <a:rPr lang="en-US" sz="1400" dirty="0" smtClean="0">
              <a:solidFill>
                <a:schemeClr val="tx1"/>
              </a:solidFill>
              <a:latin typeface="Berlin Sans FB" panose="020E0602020502020306" pitchFamily="34" charset="0"/>
            </a:rPr>
          </a:br>
          <a:r>
            <a:rPr lang="en-US" sz="1400" dirty="0" smtClean="0">
              <a:solidFill>
                <a:srgbClr val="C00000"/>
              </a:solidFill>
              <a:latin typeface="Berlin Sans FB" panose="020E0602020502020306" pitchFamily="34" charset="0"/>
            </a:rPr>
            <a:t>Mei – Nov 2018</a:t>
          </a:r>
          <a:endParaRPr lang="en-US" sz="1400" dirty="0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E5586010-F0F3-4128-B510-D9E39CC75353}" type="parTrans" cxnId="{42B1E200-5914-47BD-BE2D-B5B28133D5B0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A5FA6713-B85C-4657-884E-1BDAC18ADF0E}" type="sibTrans" cxnId="{42B1E200-5914-47BD-BE2D-B5B28133D5B0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21019573-58ED-4CA5-A809-B29B7E6D41E4}">
      <dgm:prSet phldrT="[Text]" custT="1"/>
      <dgm:spPr/>
      <dgm:t>
        <a:bodyPr/>
        <a:lstStyle/>
        <a:p>
          <a:r>
            <a:rPr lang="en-US" sz="31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Keluaran</a:t>
          </a:r>
          <a:endParaRPr lang="en-US" sz="3100" dirty="0" smtClean="0">
            <a:solidFill>
              <a:schemeClr val="tx1"/>
            </a:solidFill>
            <a:latin typeface="Berlin Sans FB" panose="020E0602020502020306" pitchFamily="34" charset="0"/>
          </a:endParaRPr>
        </a:p>
        <a:p>
          <a:r>
            <a:rPr lang="en-US" sz="14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Laporan</a:t>
          </a:r>
          <a:r>
            <a:rPr lang="en-US" sz="1400" dirty="0" smtClean="0">
              <a:solidFill>
                <a:schemeClr val="tx1"/>
              </a:solidFill>
              <a:latin typeface="Berlin Sans FB" panose="020E0602020502020306" pitchFamily="34" charset="0"/>
            </a:rPr>
            <a:t> </a:t>
          </a:r>
          <a:br>
            <a:rPr lang="en-US" sz="1400" dirty="0" smtClean="0">
              <a:solidFill>
                <a:schemeClr val="tx1"/>
              </a:solidFill>
              <a:latin typeface="Berlin Sans FB" panose="020E0602020502020306" pitchFamily="34" charset="0"/>
            </a:rPr>
          </a:br>
          <a:r>
            <a:rPr lang="en-US" sz="1400" dirty="0" smtClean="0">
              <a:solidFill>
                <a:srgbClr val="C00000"/>
              </a:solidFill>
              <a:latin typeface="Berlin Sans FB" panose="020E0602020502020306" pitchFamily="34" charset="0"/>
            </a:rPr>
            <a:t>Des 2018</a:t>
          </a:r>
          <a:endParaRPr lang="en-US" sz="3100" dirty="0">
            <a:solidFill>
              <a:srgbClr val="C00000"/>
            </a:solidFill>
            <a:latin typeface="Berlin Sans FB" panose="020E0602020502020306" pitchFamily="34" charset="0"/>
          </a:endParaRPr>
        </a:p>
      </dgm:t>
    </dgm:pt>
    <dgm:pt modelId="{9ED8F9DF-D6E9-4B43-A99E-5FD31CC2C3AD}" type="parTrans" cxnId="{40DB5AB7-4AF4-4581-8442-A62B4FA3F534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A9B826C4-15D8-4863-A85B-0DD39E2DFF50}" type="sibTrans" cxnId="{40DB5AB7-4AF4-4581-8442-A62B4FA3F534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6D4BED73-166E-441C-A28F-B94F357B1BF0}">
      <dgm:prSet phldrT="[Text]" custT="1"/>
      <dgm:spPr/>
      <dgm:t>
        <a:bodyPr/>
        <a:lstStyle/>
        <a:p>
          <a:r>
            <a:rPr lang="en-US" sz="28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Laporan</a:t>
          </a:r>
          <a:r>
            <a:rPr lang="en-US" sz="2800" dirty="0" smtClean="0">
              <a:solidFill>
                <a:schemeClr val="tx1"/>
              </a:solidFill>
              <a:latin typeface="Berlin Sans FB" panose="020E0602020502020306" pitchFamily="34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Keuangan</a:t>
          </a:r>
          <a:r>
            <a:rPr lang="en-US" sz="2800" dirty="0" smtClean="0">
              <a:solidFill>
                <a:schemeClr val="tx1"/>
              </a:solidFill>
              <a:latin typeface="Berlin Sans FB" panose="020E0602020502020306" pitchFamily="34" charset="0"/>
            </a:rPr>
            <a:t> </a:t>
          </a:r>
          <a:r>
            <a:rPr lang="en-US" sz="1400" dirty="0" smtClean="0">
              <a:solidFill>
                <a:srgbClr val="C00000"/>
              </a:solidFill>
              <a:latin typeface="Berlin Sans FB" panose="020E0602020502020306" pitchFamily="34" charset="0"/>
            </a:rPr>
            <a:t>Feb 2019</a:t>
          </a:r>
        </a:p>
      </dgm:t>
    </dgm:pt>
    <dgm:pt modelId="{A4E9A54B-C21A-48EE-8AF9-FFDA39775D56}" type="parTrans" cxnId="{1376E412-D1C0-454D-BF4B-09013C9695D2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66310FCC-1565-4C3F-B35C-36D2012621C0}" type="sibTrans" cxnId="{1376E412-D1C0-454D-BF4B-09013C9695D2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56620FBD-DA7C-4CBD-AFAD-957D5292385E}">
      <dgm:prSet phldrT="[Text]" custT="1"/>
      <dgm:spPr/>
      <dgm:t>
        <a:bodyPr/>
        <a:lstStyle/>
        <a:p>
          <a:r>
            <a:rPr lang="en-US" sz="3200" dirty="0" err="1" smtClean="0">
              <a:solidFill>
                <a:schemeClr val="tx1"/>
              </a:solidFill>
              <a:latin typeface="Berlin Sans FB" panose="020E0602020502020306" pitchFamily="34" charset="0"/>
            </a:rPr>
            <a:t>Publikasi</a:t>
          </a:r>
          <a:endParaRPr lang="en-US" sz="3200" dirty="0" smtClean="0">
            <a:solidFill>
              <a:schemeClr val="tx1"/>
            </a:solidFill>
            <a:latin typeface="Berlin Sans FB" panose="020E0602020502020306" pitchFamily="34" charset="0"/>
          </a:endParaRPr>
        </a:p>
        <a:p>
          <a:r>
            <a:rPr lang="en-US" sz="1400" dirty="0" err="1" smtClean="0">
              <a:solidFill>
                <a:srgbClr val="C00000"/>
              </a:solidFill>
              <a:latin typeface="Berlin Sans FB" panose="020E0602020502020306" pitchFamily="34" charset="0"/>
            </a:rPr>
            <a:t>Jurnal</a:t>
          </a:r>
          <a:r>
            <a:rPr lang="en-US" sz="1400" dirty="0" smtClean="0">
              <a:solidFill>
                <a:srgbClr val="C00000"/>
              </a:solidFill>
              <a:latin typeface="Berlin Sans FB" panose="020E0602020502020306" pitchFamily="34" charset="0"/>
            </a:rPr>
            <a:t>/</a:t>
          </a:r>
          <a:r>
            <a:rPr lang="en-US" sz="1400" dirty="0" err="1" smtClean="0">
              <a:solidFill>
                <a:srgbClr val="C00000"/>
              </a:solidFill>
              <a:latin typeface="Berlin Sans FB" panose="020E0602020502020306" pitchFamily="34" charset="0"/>
            </a:rPr>
            <a:t>Prosiding</a:t>
          </a:r>
          <a:endParaRPr lang="en-US" sz="1400" dirty="0" smtClean="0">
            <a:solidFill>
              <a:srgbClr val="C00000"/>
            </a:solidFill>
            <a:latin typeface="Berlin Sans FB" panose="020E0602020502020306" pitchFamily="34" charset="0"/>
          </a:endParaRPr>
        </a:p>
        <a:p>
          <a:r>
            <a:rPr lang="en-US" sz="1400" dirty="0" smtClean="0">
              <a:solidFill>
                <a:srgbClr val="C00000"/>
              </a:solidFill>
              <a:latin typeface="Berlin Sans FB" panose="020E0602020502020306" pitchFamily="34" charset="0"/>
            </a:rPr>
            <a:t>2019</a:t>
          </a:r>
          <a:endParaRPr lang="en-US" sz="1400" dirty="0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74E47C39-8B97-46B0-9D93-613F1B2C183C}" type="parTrans" cxnId="{8B04A068-1861-4E40-B584-6327683EB201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3DB13841-02A2-41FB-A3CC-2424AD0FE8EA}" type="sibTrans" cxnId="{8B04A068-1861-4E40-B584-6327683EB201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B00E5E0D-65E0-4622-9C75-BB3B84B69893}">
      <dgm:prSet phldrT="[Text]" custT="1"/>
      <dgm:spPr/>
      <dgm:t>
        <a:bodyPr/>
        <a:lstStyle/>
        <a:p>
          <a:r>
            <a:rPr lang="en-US" sz="2500" dirty="0" smtClean="0">
              <a:solidFill>
                <a:schemeClr val="tx1"/>
              </a:solidFill>
              <a:latin typeface="Berlin Sans FB" panose="020E0602020502020306" pitchFamily="34" charset="0"/>
            </a:rPr>
            <a:t>HKI/Paten</a:t>
          </a:r>
        </a:p>
        <a:p>
          <a:r>
            <a:rPr lang="en-US" sz="1400" dirty="0" smtClean="0">
              <a:solidFill>
                <a:srgbClr val="C00000"/>
              </a:solidFill>
              <a:latin typeface="Berlin Sans FB" panose="020E0602020502020306" pitchFamily="34" charset="0"/>
            </a:rPr>
            <a:t>2019 – 2020 (?)</a:t>
          </a:r>
          <a:endParaRPr lang="en-US" sz="1400" dirty="0">
            <a:solidFill>
              <a:srgbClr val="C00000"/>
            </a:solidFill>
            <a:latin typeface="Berlin Sans FB" panose="020E0602020502020306" pitchFamily="34" charset="0"/>
          </a:endParaRPr>
        </a:p>
      </dgm:t>
    </dgm:pt>
    <dgm:pt modelId="{1AD375BB-1B2A-4F7E-A643-F5E0123A5CF3}" type="parTrans" cxnId="{76330A7F-1870-4B27-816D-18B7F438FE43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368FE955-69BA-4B01-969C-484B1594735A}" type="sibTrans" cxnId="{76330A7F-1870-4B27-816D-18B7F438FE43}">
      <dgm:prSet/>
      <dgm:spPr/>
      <dgm:t>
        <a:bodyPr/>
        <a:lstStyle/>
        <a:p>
          <a:endParaRPr lang="en-US">
            <a:solidFill>
              <a:schemeClr val="tx1"/>
            </a:solidFill>
            <a:latin typeface="Berlin Sans FB" panose="020E0602020502020306" pitchFamily="34" charset="0"/>
          </a:endParaRPr>
        </a:p>
      </dgm:t>
    </dgm:pt>
    <dgm:pt modelId="{E368BADB-EDF1-49D1-925A-9F4AB07FAB32}" type="pres">
      <dgm:prSet presAssocID="{8562A8AD-574F-4A3A-B83D-0E6CB768AC67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E400EEB7-FF78-4CE8-88E6-693BB75CBE7B}" type="pres">
      <dgm:prSet presAssocID="{091DA7BF-09C2-4328-A27C-17E93904942C}" presName="compNode" presStyleCnt="0"/>
      <dgm:spPr/>
    </dgm:pt>
    <dgm:pt modelId="{BD856105-860A-4D5D-9C27-3C3DEF3C1FDD}" type="pres">
      <dgm:prSet presAssocID="{091DA7BF-09C2-4328-A27C-17E93904942C}" presName="dummyConnPt" presStyleCnt="0"/>
      <dgm:spPr/>
    </dgm:pt>
    <dgm:pt modelId="{2C8CE030-859E-4ADD-A0EE-00B9CB21533D}" type="pres">
      <dgm:prSet presAssocID="{091DA7BF-09C2-4328-A27C-17E93904942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A584F2-F9B1-4913-95DE-86BD97683960}" type="pres">
      <dgm:prSet presAssocID="{2040EEB7-58BE-4EDA-9322-D996228307D8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7A19B9E6-8A6C-4696-B1B3-66D58FBFD5ED}" type="pres">
      <dgm:prSet presAssocID="{78A70900-BCD3-4D9E-B499-51EE2B0BD450}" presName="compNode" presStyleCnt="0"/>
      <dgm:spPr/>
    </dgm:pt>
    <dgm:pt modelId="{11C6EFE1-0C7D-4F8B-8EAF-37D8F2923056}" type="pres">
      <dgm:prSet presAssocID="{78A70900-BCD3-4D9E-B499-51EE2B0BD450}" presName="dummyConnPt" presStyleCnt="0"/>
      <dgm:spPr/>
    </dgm:pt>
    <dgm:pt modelId="{8CCCD4DB-2027-4B7A-9ED6-BDF08E242A48}" type="pres">
      <dgm:prSet presAssocID="{78A70900-BCD3-4D9E-B499-51EE2B0BD450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7C3989-07DF-4EF4-9B8F-A7FE4DE5FF3A}" type="pres">
      <dgm:prSet presAssocID="{3C834F77-C0A7-4625-A6D4-E957332B4B23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7D0D3EE2-6DDB-4B2C-B33E-694386B785E6}" type="pres">
      <dgm:prSet presAssocID="{85AE4DD5-3CE3-47BC-8B72-6EB09A9BEC4F}" presName="compNode" presStyleCnt="0"/>
      <dgm:spPr/>
    </dgm:pt>
    <dgm:pt modelId="{88589AD6-AB72-4514-BC26-0A57A399BC79}" type="pres">
      <dgm:prSet presAssocID="{85AE4DD5-3CE3-47BC-8B72-6EB09A9BEC4F}" presName="dummyConnPt" presStyleCnt="0"/>
      <dgm:spPr/>
    </dgm:pt>
    <dgm:pt modelId="{8CE5C36B-CBE4-4C72-A67A-FE2BC7C20AF6}" type="pres">
      <dgm:prSet presAssocID="{85AE4DD5-3CE3-47BC-8B72-6EB09A9BEC4F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1BD39B-391B-4860-B934-A0E67CC4C28F}" type="pres">
      <dgm:prSet presAssocID="{95B1705A-62D1-48F3-8EE0-7B852E280B30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8995E931-729E-4DB6-BCCB-DD0BA62AA1D8}" type="pres">
      <dgm:prSet presAssocID="{490CAB3B-1E6A-4EA7-B850-29E312029568}" presName="compNode" presStyleCnt="0"/>
      <dgm:spPr/>
    </dgm:pt>
    <dgm:pt modelId="{4539BA6D-DB1F-49D1-BDAB-500848E8527B}" type="pres">
      <dgm:prSet presAssocID="{490CAB3B-1E6A-4EA7-B850-29E312029568}" presName="dummyConnPt" presStyleCnt="0"/>
      <dgm:spPr/>
    </dgm:pt>
    <dgm:pt modelId="{C4D4E916-F95D-411D-B3F1-E2DC33FE5F78}" type="pres">
      <dgm:prSet presAssocID="{490CAB3B-1E6A-4EA7-B850-29E312029568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0EA98-49F0-47D8-8A96-229659F19927}" type="pres">
      <dgm:prSet presAssocID="{3E8AE4B4-C1C2-4B10-A420-0F243042C8A2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42CA26B9-2EDB-41B3-8C0D-92658F22DABD}" type="pres">
      <dgm:prSet presAssocID="{5BD6DE29-EB27-436B-A3CC-7F67EA44F9F3}" presName="compNode" presStyleCnt="0"/>
      <dgm:spPr/>
    </dgm:pt>
    <dgm:pt modelId="{9E22CF84-854B-4755-9694-2EC391F45F9A}" type="pres">
      <dgm:prSet presAssocID="{5BD6DE29-EB27-436B-A3CC-7F67EA44F9F3}" presName="dummyConnPt" presStyleCnt="0"/>
      <dgm:spPr/>
    </dgm:pt>
    <dgm:pt modelId="{9860A2E7-34B8-43FF-B980-1FB41A10E29A}" type="pres">
      <dgm:prSet presAssocID="{5BD6DE29-EB27-436B-A3CC-7F67EA44F9F3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2E979C-7175-4905-9DE8-700A206A1ACF}" type="pres">
      <dgm:prSet presAssocID="{A5FA6713-B85C-4657-884E-1BDAC18ADF0E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30BE5B4C-5594-4099-9D5B-D233A9701E7B}" type="pres">
      <dgm:prSet presAssocID="{21019573-58ED-4CA5-A809-B29B7E6D41E4}" presName="compNode" presStyleCnt="0"/>
      <dgm:spPr/>
    </dgm:pt>
    <dgm:pt modelId="{C0A56031-4414-4DD9-8A4A-0AB22DA3AA08}" type="pres">
      <dgm:prSet presAssocID="{21019573-58ED-4CA5-A809-B29B7E6D41E4}" presName="dummyConnPt" presStyleCnt="0"/>
      <dgm:spPr/>
    </dgm:pt>
    <dgm:pt modelId="{581DF6BF-07FB-45A0-9983-C36F0E6E2AB3}" type="pres">
      <dgm:prSet presAssocID="{21019573-58ED-4CA5-A809-B29B7E6D41E4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446F42-6231-4591-BBDC-097F5A940E90}" type="pres">
      <dgm:prSet presAssocID="{A9B826C4-15D8-4863-A85B-0DD39E2DFF50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EA055F8F-9763-4320-9AA3-A1126D10247A}" type="pres">
      <dgm:prSet presAssocID="{6D4BED73-166E-441C-A28F-B94F357B1BF0}" presName="compNode" presStyleCnt="0"/>
      <dgm:spPr/>
    </dgm:pt>
    <dgm:pt modelId="{EF1B34FD-02E7-4447-BF70-AFF99585C650}" type="pres">
      <dgm:prSet presAssocID="{6D4BED73-166E-441C-A28F-B94F357B1BF0}" presName="dummyConnPt" presStyleCnt="0"/>
      <dgm:spPr/>
    </dgm:pt>
    <dgm:pt modelId="{F4241000-8F7B-4151-9637-BD60242F7129}" type="pres">
      <dgm:prSet presAssocID="{6D4BED73-166E-441C-A28F-B94F357B1BF0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9EF34-B9D0-41CE-830C-391E86E67786}" type="pres">
      <dgm:prSet presAssocID="{66310FCC-1565-4C3F-B35C-36D2012621C0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0415B9EB-95AD-4A85-A904-C3A1A8D4928B}" type="pres">
      <dgm:prSet presAssocID="{56620FBD-DA7C-4CBD-AFAD-957D5292385E}" presName="compNode" presStyleCnt="0"/>
      <dgm:spPr/>
    </dgm:pt>
    <dgm:pt modelId="{BD9943D0-F0F7-43FC-AA38-CDBAD23545C3}" type="pres">
      <dgm:prSet presAssocID="{56620FBD-DA7C-4CBD-AFAD-957D5292385E}" presName="dummyConnPt" presStyleCnt="0"/>
      <dgm:spPr/>
    </dgm:pt>
    <dgm:pt modelId="{AF8D8C68-42DB-4A26-B2B9-86DDF1BAD005}" type="pres">
      <dgm:prSet presAssocID="{56620FBD-DA7C-4CBD-AFAD-957D5292385E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4C2F4B-7097-4286-9DFC-B3AC4A67BBC1}" type="pres">
      <dgm:prSet presAssocID="{3DB13841-02A2-41FB-A3CC-2424AD0FE8EA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046E9354-DE67-418F-BD7E-751E3E815E68}" type="pres">
      <dgm:prSet presAssocID="{B00E5E0D-65E0-4622-9C75-BB3B84B69893}" presName="compNode" presStyleCnt="0"/>
      <dgm:spPr/>
    </dgm:pt>
    <dgm:pt modelId="{CEADC1D1-A17F-4BD4-AD4B-2C2E1C5CEA12}" type="pres">
      <dgm:prSet presAssocID="{B00E5E0D-65E0-4622-9C75-BB3B84B69893}" presName="dummyConnPt" presStyleCnt="0"/>
      <dgm:spPr/>
    </dgm:pt>
    <dgm:pt modelId="{D15D10A0-9D4D-467F-BC13-D45167B6EC73}" type="pres">
      <dgm:prSet presAssocID="{B00E5E0D-65E0-4622-9C75-BB3B84B6989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2BD7D8-256B-46BB-B949-CF2EEB6D864E}" type="presOf" srcId="{3E8AE4B4-C1C2-4B10-A420-0F243042C8A2}" destId="{1720EA98-49F0-47D8-8A96-229659F19927}" srcOrd="0" destOrd="0" presId="urn:microsoft.com/office/officeart/2005/8/layout/bProcess4"/>
    <dgm:cxn modelId="{5975325D-2BEC-445F-876A-77F830D6083E}" srcId="{8562A8AD-574F-4A3A-B83D-0E6CB768AC67}" destId="{78A70900-BCD3-4D9E-B499-51EE2B0BD450}" srcOrd="1" destOrd="0" parTransId="{7B6D35F4-31D7-42E0-9C33-BDF385EBF94D}" sibTransId="{3C834F77-C0A7-4625-A6D4-E957332B4B23}"/>
    <dgm:cxn modelId="{024A4F18-FC0D-41F9-824D-252455D6C1CD}" srcId="{8562A8AD-574F-4A3A-B83D-0E6CB768AC67}" destId="{091DA7BF-09C2-4328-A27C-17E93904942C}" srcOrd="0" destOrd="0" parTransId="{428EAD43-A93C-45CD-B6C6-87DDD494520E}" sibTransId="{2040EEB7-58BE-4EDA-9322-D996228307D8}"/>
    <dgm:cxn modelId="{91F95A1B-B4F0-4EA5-AE98-53FB0B96957B}" type="presOf" srcId="{091DA7BF-09C2-4328-A27C-17E93904942C}" destId="{2C8CE030-859E-4ADD-A0EE-00B9CB21533D}" srcOrd="0" destOrd="0" presId="urn:microsoft.com/office/officeart/2005/8/layout/bProcess4"/>
    <dgm:cxn modelId="{76330A7F-1870-4B27-816D-18B7F438FE43}" srcId="{8562A8AD-574F-4A3A-B83D-0E6CB768AC67}" destId="{B00E5E0D-65E0-4622-9C75-BB3B84B69893}" srcOrd="8" destOrd="0" parTransId="{1AD375BB-1B2A-4F7E-A643-F5E0123A5CF3}" sibTransId="{368FE955-69BA-4B01-969C-484B1594735A}"/>
    <dgm:cxn modelId="{DB3EA19D-CFFA-4843-8E58-93CD593D44C8}" type="presOf" srcId="{3C834F77-C0A7-4625-A6D4-E957332B4B23}" destId="{887C3989-07DF-4EF4-9B8F-A7FE4DE5FF3A}" srcOrd="0" destOrd="0" presId="urn:microsoft.com/office/officeart/2005/8/layout/bProcess4"/>
    <dgm:cxn modelId="{A5D222D4-98BB-4E26-83B6-2EFC37523606}" type="presOf" srcId="{66310FCC-1565-4C3F-B35C-36D2012621C0}" destId="{A539EF34-B9D0-41CE-830C-391E86E67786}" srcOrd="0" destOrd="0" presId="urn:microsoft.com/office/officeart/2005/8/layout/bProcess4"/>
    <dgm:cxn modelId="{27E697DF-1707-4096-A84F-21FB672C570A}" type="presOf" srcId="{21019573-58ED-4CA5-A809-B29B7E6D41E4}" destId="{581DF6BF-07FB-45A0-9983-C36F0E6E2AB3}" srcOrd="0" destOrd="0" presId="urn:microsoft.com/office/officeart/2005/8/layout/bProcess4"/>
    <dgm:cxn modelId="{94556C58-8439-4FD4-BDA2-5F61FC79FB92}" srcId="{8562A8AD-574F-4A3A-B83D-0E6CB768AC67}" destId="{85AE4DD5-3CE3-47BC-8B72-6EB09A9BEC4F}" srcOrd="2" destOrd="0" parTransId="{6F8065A7-3319-48FB-95CD-32F6CF9D45F1}" sibTransId="{95B1705A-62D1-48F3-8EE0-7B852E280B30}"/>
    <dgm:cxn modelId="{40DB5AB7-4AF4-4581-8442-A62B4FA3F534}" srcId="{8562A8AD-574F-4A3A-B83D-0E6CB768AC67}" destId="{21019573-58ED-4CA5-A809-B29B7E6D41E4}" srcOrd="5" destOrd="0" parTransId="{9ED8F9DF-D6E9-4B43-A99E-5FD31CC2C3AD}" sibTransId="{A9B826C4-15D8-4863-A85B-0DD39E2DFF50}"/>
    <dgm:cxn modelId="{8B04A068-1861-4E40-B584-6327683EB201}" srcId="{8562A8AD-574F-4A3A-B83D-0E6CB768AC67}" destId="{56620FBD-DA7C-4CBD-AFAD-957D5292385E}" srcOrd="7" destOrd="0" parTransId="{74E47C39-8B97-46B0-9D93-613F1B2C183C}" sibTransId="{3DB13841-02A2-41FB-A3CC-2424AD0FE8EA}"/>
    <dgm:cxn modelId="{CE0E97D2-8DE2-49C2-9018-5C72B69677E9}" type="presOf" srcId="{A9B826C4-15D8-4863-A85B-0DD39E2DFF50}" destId="{AD446F42-6231-4591-BBDC-097F5A940E90}" srcOrd="0" destOrd="0" presId="urn:microsoft.com/office/officeart/2005/8/layout/bProcess4"/>
    <dgm:cxn modelId="{01F286CB-1E89-4CFD-B194-C9E968F500E1}" type="presOf" srcId="{2040EEB7-58BE-4EDA-9322-D996228307D8}" destId="{C3A584F2-F9B1-4913-95DE-86BD97683960}" srcOrd="0" destOrd="0" presId="urn:microsoft.com/office/officeart/2005/8/layout/bProcess4"/>
    <dgm:cxn modelId="{42B1E200-5914-47BD-BE2D-B5B28133D5B0}" srcId="{8562A8AD-574F-4A3A-B83D-0E6CB768AC67}" destId="{5BD6DE29-EB27-436B-A3CC-7F67EA44F9F3}" srcOrd="4" destOrd="0" parTransId="{E5586010-F0F3-4128-B510-D9E39CC75353}" sibTransId="{A5FA6713-B85C-4657-884E-1BDAC18ADF0E}"/>
    <dgm:cxn modelId="{D08735D8-9776-410C-835C-1CA6DC1BB4FC}" type="presOf" srcId="{95B1705A-62D1-48F3-8EE0-7B852E280B30}" destId="{A31BD39B-391B-4860-B934-A0E67CC4C28F}" srcOrd="0" destOrd="0" presId="urn:microsoft.com/office/officeart/2005/8/layout/bProcess4"/>
    <dgm:cxn modelId="{D40EEF87-6F44-4346-8A26-B662A2D73E20}" type="presOf" srcId="{490CAB3B-1E6A-4EA7-B850-29E312029568}" destId="{C4D4E916-F95D-411D-B3F1-E2DC33FE5F78}" srcOrd="0" destOrd="0" presId="urn:microsoft.com/office/officeart/2005/8/layout/bProcess4"/>
    <dgm:cxn modelId="{069E09C6-7CDB-4CD6-90CE-A3F926C3B448}" srcId="{8562A8AD-574F-4A3A-B83D-0E6CB768AC67}" destId="{490CAB3B-1E6A-4EA7-B850-29E312029568}" srcOrd="3" destOrd="0" parTransId="{07D6F50D-9DFA-4A5D-952F-3086C177E47C}" sibTransId="{3E8AE4B4-C1C2-4B10-A420-0F243042C8A2}"/>
    <dgm:cxn modelId="{DA6EED82-82AF-4795-A9E1-D62E859D11CF}" type="presOf" srcId="{78A70900-BCD3-4D9E-B499-51EE2B0BD450}" destId="{8CCCD4DB-2027-4B7A-9ED6-BDF08E242A48}" srcOrd="0" destOrd="0" presId="urn:microsoft.com/office/officeart/2005/8/layout/bProcess4"/>
    <dgm:cxn modelId="{C8E55F42-E8BA-4675-9FB0-2330847F5A1A}" type="presOf" srcId="{85AE4DD5-3CE3-47BC-8B72-6EB09A9BEC4F}" destId="{8CE5C36B-CBE4-4C72-A67A-FE2BC7C20AF6}" srcOrd="0" destOrd="0" presId="urn:microsoft.com/office/officeart/2005/8/layout/bProcess4"/>
    <dgm:cxn modelId="{702CDCCC-5074-4DE9-8005-6E97114F23A4}" type="presOf" srcId="{6D4BED73-166E-441C-A28F-B94F357B1BF0}" destId="{F4241000-8F7B-4151-9637-BD60242F7129}" srcOrd="0" destOrd="0" presId="urn:microsoft.com/office/officeart/2005/8/layout/bProcess4"/>
    <dgm:cxn modelId="{03DF5595-968D-4F2B-8B4F-4962366A5AFB}" type="presOf" srcId="{B00E5E0D-65E0-4622-9C75-BB3B84B69893}" destId="{D15D10A0-9D4D-467F-BC13-D45167B6EC73}" srcOrd="0" destOrd="0" presId="urn:microsoft.com/office/officeart/2005/8/layout/bProcess4"/>
    <dgm:cxn modelId="{161857FE-95A5-472C-9761-F28B5825483E}" type="presOf" srcId="{56620FBD-DA7C-4CBD-AFAD-957D5292385E}" destId="{AF8D8C68-42DB-4A26-B2B9-86DDF1BAD005}" srcOrd="0" destOrd="0" presId="urn:microsoft.com/office/officeart/2005/8/layout/bProcess4"/>
    <dgm:cxn modelId="{1376E412-D1C0-454D-BF4B-09013C9695D2}" srcId="{8562A8AD-574F-4A3A-B83D-0E6CB768AC67}" destId="{6D4BED73-166E-441C-A28F-B94F357B1BF0}" srcOrd="6" destOrd="0" parTransId="{A4E9A54B-C21A-48EE-8AF9-FFDA39775D56}" sibTransId="{66310FCC-1565-4C3F-B35C-36D2012621C0}"/>
    <dgm:cxn modelId="{9777D132-2A3A-4640-86C1-723F6DDDB571}" type="presOf" srcId="{8562A8AD-574F-4A3A-B83D-0E6CB768AC67}" destId="{E368BADB-EDF1-49D1-925A-9F4AB07FAB32}" srcOrd="0" destOrd="0" presId="urn:microsoft.com/office/officeart/2005/8/layout/bProcess4"/>
    <dgm:cxn modelId="{B19C4BBD-1CE9-4523-94FB-0BA76267B34F}" type="presOf" srcId="{5BD6DE29-EB27-436B-A3CC-7F67EA44F9F3}" destId="{9860A2E7-34B8-43FF-B980-1FB41A10E29A}" srcOrd="0" destOrd="0" presId="urn:microsoft.com/office/officeart/2005/8/layout/bProcess4"/>
    <dgm:cxn modelId="{A0A47E7C-177D-4A43-95DB-320DEFAEDF50}" type="presOf" srcId="{A5FA6713-B85C-4657-884E-1BDAC18ADF0E}" destId="{5F2E979C-7175-4905-9DE8-700A206A1ACF}" srcOrd="0" destOrd="0" presId="urn:microsoft.com/office/officeart/2005/8/layout/bProcess4"/>
    <dgm:cxn modelId="{876793E4-D1FF-481C-9142-A25AA3284179}" type="presOf" srcId="{3DB13841-02A2-41FB-A3CC-2424AD0FE8EA}" destId="{F94C2F4B-7097-4286-9DFC-B3AC4A67BBC1}" srcOrd="0" destOrd="0" presId="urn:microsoft.com/office/officeart/2005/8/layout/bProcess4"/>
    <dgm:cxn modelId="{60CE30FC-59E4-48AE-9416-BEEA9E12D4E1}" type="presParOf" srcId="{E368BADB-EDF1-49D1-925A-9F4AB07FAB32}" destId="{E400EEB7-FF78-4CE8-88E6-693BB75CBE7B}" srcOrd="0" destOrd="0" presId="urn:microsoft.com/office/officeart/2005/8/layout/bProcess4"/>
    <dgm:cxn modelId="{61B40B3E-29FC-403A-99B1-5DF215C6A647}" type="presParOf" srcId="{E400EEB7-FF78-4CE8-88E6-693BB75CBE7B}" destId="{BD856105-860A-4D5D-9C27-3C3DEF3C1FDD}" srcOrd="0" destOrd="0" presId="urn:microsoft.com/office/officeart/2005/8/layout/bProcess4"/>
    <dgm:cxn modelId="{61C622F8-BEC9-4846-9F8A-8896F00D8D6F}" type="presParOf" srcId="{E400EEB7-FF78-4CE8-88E6-693BB75CBE7B}" destId="{2C8CE030-859E-4ADD-A0EE-00B9CB21533D}" srcOrd="1" destOrd="0" presId="urn:microsoft.com/office/officeart/2005/8/layout/bProcess4"/>
    <dgm:cxn modelId="{3DC29A15-35DB-4B3A-8DDC-9E62E894F30E}" type="presParOf" srcId="{E368BADB-EDF1-49D1-925A-9F4AB07FAB32}" destId="{C3A584F2-F9B1-4913-95DE-86BD97683960}" srcOrd="1" destOrd="0" presId="urn:microsoft.com/office/officeart/2005/8/layout/bProcess4"/>
    <dgm:cxn modelId="{7E0A5390-D11C-49A6-9D2D-10C3FC9F2646}" type="presParOf" srcId="{E368BADB-EDF1-49D1-925A-9F4AB07FAB32}" destId="{7A19B9E6-8A6C-4696-B1B3-66D58FBFD5ED}" srcOrd="2" destOrd="0" presId="urn:microsoft.com/office/officeart/2005/8/layout/bProcess4"/>
    <dgm:cxn modelId="{E2C508BC-CA32-4AF8-B8CA-4AFBE96C2F54}" type="presParOf" srcId="{7A19B9E6-8A6C-4696-B1B3-66D58FBFD5ED}" destId="{11C6EFE1-0C7D-4F8B-8EAF-37D8F2923056}" srcOrd="0" destOrd="0" presId="urn:microsoft.com/office/officeart/2005/8/layout/bProcess4"/>
    <dgm:cxn modelId="{54298BBC-DA9D-40A7-9FF2-13116B28129E}" type="presParOf" srcId="{7A19B9E6-8A6C-4696-B1B3-66D58FBFD5ED}" destId="{8CCCD4DB-2027-4B7A-9ED6-BDF08E242A48}" srcOrd="1" destOrd="0" presId="urn:microsoft.com/office/officeart/2005/8/layout/bProcess4"/>
    <dgm:cxn modelId="{3B92DC05-9264-475C-99DB-0C57F0F28137}" type="presParOf" srcId="{E368BADB-EDF1-49D1-925A-9F4AB07FAB32}" destId="{887C3989-07DF-4EF4-9B8F-A7FE4DE5FF3A}" srcOrd="3" destOrd="0" presId="urn:microsoft.com/office/officeart/2005/8/layout/bProcess4"/>
    <dgm:cxn modelId="{6316E40F-B70B-49F7-BFBF-8F8E6FAF8A76}" type="presParOf" srcId="{E368BADB-EDF1-49D1-925A-9F4AB07FAB32}" destId="{7D0D3EE2-6DDB-4B2C-B33E-694386B785E6}" srcOrd="4" destOrd="0" presId="urn:microsoft.com/office/officeart/2005/8/layout/bProcess4"/>
    <dgm:cxn modelId="{2926F3BB-4F10-44B8-9377-D5085144A912}" type="presParOf" srcId="{7D0D3EE2-6DDB-4B2C-B33E-694386B785E6}" destId="{88589AD6-AB72-4514-BC26-0A57A399BC79}" srcOrd="0" destOrd="0" presId="urn:microsoft.com/office/officeart/2005/8/layout/bProcess4"/>
    <dgm:cxn modelId="{4DC81466-D989-47E6-807F-D5B8551E038F}" type="presParOf" srcId="{7D0D3EE2-6DDB-4B2C-B33E-694386B785E6}" destId="{8CE5C36B-CBE4-4C72-A67A-FE2BC7C20AF6}" srcOrd="1" destOrd="0" presId="urn:microsoft.com/office/officeart/2005/8/layout/bProcess4"/>
    <dgm:cxn modelId="{6FAD7DBF-1BFA-4941-AAEE-0858A64178B8}" type="presParOf" srcId="{E368BADB-EDF1-49D1-925A-9F4AB07FAB32}" destId="{A31BD39B-391B-4860-B934-A0E67CC4C28F}" srcOrd="5" destOrd="0" presId="urn:microsoft.com/office/officeart/2005/8/layout/bProcess4"/>
    <dgm:cxn modelId="{E2C45964-39D7-4A2D-9B65-C61BABDD9583}" type="presParOf" srcId="{E368BADB-EDF1-49D1-925A-9F4AB07FAB32}" destId="{8995E931-729E-4DB6-BCCB-DD0BA62AA1D8}" srcOrd="6" destOrd="0" presId="urn:microsoft.com/office/officeart/2005/8/layout/bProcess4"/>
    <dgm:cxn modelId="{F4DADF0B-26F2-41F7-BC74-76B7D1F80829}" type="presParOf" srcId="{8995E931-729E-4DB6-BCCB-DD0BA62AA1D8}" destId="{4539BA6D-DB1F-49D1-BDAB-500848E8527B}" srcOrd="0" destOrd="0" presId="urn:microsoft.com/office/officeart/2005/8/layout/bProcess4"/>
    <dgm:cxn modelId="{B6587788-562B-4117-8982-91A2AFA8CD9F}" type="presParOf" srcId="{8995E931-729E-4DB6-BCCB-DD0BA62AA1D8}" destId="{C4D4E916-F95D-411D-B3F1-E2DC33FE5F78}" srcOrd="1" destOrd="0" presId="urn:microsoft.com/office/officeart/2005/8/layout/bProcess4"/>
    <dgm:cxn modelId="{8041B32C-1B08-44E0-BDCE-E81A393166B3}" type="presParOf" srcId="{E368BADB-EDF1-49D1-925A-9F4AB07FAB32}" destId="{1720EA98-49F0-47D8-8A96-229659F19927}" srcOrd="7" destOrd="0" presId="urn:microsoft.com/office/officeart/2005/8/layout/bProcess4"/>
    <dgm:cxn modelId="{47B25938-492F-49F6-8F6C-FB80B345A7E9}" type="presParOf" srcId="{E368BADB-EDF1-49D1-925A-9F4AB07FAB32}" destId="{42CA26B9-2EDB-41B3-8C0D-92658F22DABD}" srcOrd="8" destOrd="0" presId="urn:microsoft.com/office/officeart/2005/8/layout/bProcess4"/>
    <dgm:cxn modelId="{4D120129-AE75-479D-8446-042C53F1ED3E}" type="presParOf" srcId="{42CA26B9-2EDB-41B3-8C0D-92658F22DABD}" destId="{9E22CF84-854B-4755-9694-2EC391F45F9A}" srcOrd="0" destOrd="0" presId="urn:microsoft.com/office/officeart/2005/8/layout/bProcess4"/>
    <dgm:cxn modelId="{156DDFE3-F84A-4AAF-9B05-91BA18B8EE91}" type="presParOf" srcId="{42CA26B9-2EDB-41B3-8C0D-92658F22DABD}" destId="{9860A2E7-34B8-43FF-B980-1FB41A10E29A}" srcOrd="1" destOrd="0" presId="urn:microsoft.com/office/officeart/2005/8/layout/bProcess4"/>
    <dgm:cxn modelId="{F79B1740-5382-4268-9C34-A5F0A2137DBE}" type="presParOf" srcId="{E368BADB-EDF1-49D1-925A-9F4AB07FAB32}" destId="{5F2E979C-7175-4905-9DE8-700A206A1ACF}" srcOrd="9" destOrd="0" presId="urn:microsoft.com/office/officeart/2005/8/layout/bProcess4"/>
    <dgm:cxn modelId="{30D44E8E-B06F-4F5F-B629-0133BC4EB379}" type="presParOf" srcId="{E368BADB-EDF1-49D1-925A-9F4AB07FAB32}" destId="{30BE5B4C-5594-4099-9D5B-D233A9701E7B}" srcOrd="10" destOrd="0" presId="urn:microsoft.com/office/officeart/2005/8/layout/bProcess4"/>
    <dgm:cxn modelId="{A07D33E8-657F-4E6D-8152-A47D9CEC93CA}" type="presParOf" srcId="{30BE5B4C-5594-4099-9D5B-D233A9701E7B}" destId="{C0A56031-4414-4DD9-8A4A-0AB22DA3AA08}" srcOrd="0" destOrd="0" presId="urn:microsoft.com/office/officeart/2005/8/layout/bProcess4"/>
    <dgm:cxn modelId="{9158EFC5-42F9-4D8B-B8A8-A17536405374}" type="presParOf" srcId="{30BE5B4C-5594-4099-9D5B-D233A9701E7B}" destId="{581DF6BF-07FB-45A0-9983-C36F0E6E2AB3}" srcOrd="1" destOrd="0" presId="urn:microsoft.com/office/officeart/2005/8/layout/bProcess4"/>
    <dgm:cxn modelId="{2AA53B6E-4554-406F-9AA3-C07B0058F3E2}" type="presParOf" srcId="{E368BADB-EDF1-49D1-925A-9F4AB07FAB32}" destId="{AD446F42-6231-4591-BBDC-097F5A940E90}" srcOrd="11" destOrd="0" presId="urn:microsoft.com/office/officeart/2005/8/layout/bProcess4"/>
    <dgm:cxn modelId="{A487EE0A-FD5C-4D63-B2EF-117DF1ED6831}" type="presParOf" srcId="{E368BADB-EDF1-49D1-925A-9F4AB07FAB32}" destId="{EA055F8F-9763-4320-9AA3-A1126D10247A}" srcOrd="12" destOrd="0" presId="urn:microsoft.com/office/officeart/2005/8/layout/bProcess4"/>
    <dgm:cxn modelId="{02E3D278-66D9-4437-B8E5-1992263889B3}" type="presParOf" srcId="{EA055F8F-9763-4320-9AA3-A1126D10247A}" destId="{EF1B34FD-02E7-4447-BF70-AFF99585C650}" srcOrd="0" destOrd="0" presId="urn:microsoft.com/office/officeart/2005/8/layout/bProcess4"/>
    <dgm:cxn modelId="{943CDFCF-EC8F-4AF8-A5E9-BC2E0F4D38CA}" type="presParOf" srcId="{EA055F8F-9763-4320-9AA3-A1126D10247A}" destId="{F4241000-8F7B-4151-9637-BD60242F7129}" srcOrd="1" destOrd="0" presId="urn:microsoft.com/office/officeart/2005/8/layout/bProcess4"/>
    <dgm:cxn modelId="{BE083061-F690-4ABE-A63F-2E914B237D86}" type="presParOf" srcId="{E368BADB-EDF1-49D1-925A-9F4AB07FAB32}" destId="{A539EF34-B9D0-41CE-830C-391E86E67786}" srcOrd="13" destOrd="0" presId="urn:microsoft.com/office/officeart/2005/8/layout/bProcess4"/>
    <dgm:cxn modelId="{FEBAADC4-A6C1-4B3F-A8FB-C7C54EEAD3B0}" type="presParOf" srcId="{E368BADB-EDF1-49D1-925A-9F4AB07FAB32}" destId="{0415B9EB-95AD-4A85-A904-C3A1A8D4928B}" srcOrd="14" destOrd="0" presId="urn:microsoft.com/office/officeart/2005/8/layout/bProcess4"/>
    <dgm:cxn modelId="{B8CB8A21-89B8-4551-8215-F914A18D347E}" type="presParOf" srcId="{0415B9EB-95AD-4A85-A904-C3A1A8D4928B}" destId="{BD9943D0-F0F7-43FC-AA38-CDBAD23545C3}" srcOrd="0" destOrd="0" presId="urn:microsoft.com/office/officeart/2005/8/layout/bProcess4"/>
    <dgm:cxn modelId="{EFB1E711-5E48-4B94-B35A-94D000830A6B}" type="presParOf" srcId="{0415B9EB-95AD-4A85-A904-C3A1A8D4928B}" destId="{AF8D8C68-42DB-4A26-B2B9-86DDF1BAD005}" srcOrd="1" destOrd="0" presId="urn:microsoft.com/office/officeart/2005/8/layout/bProcess4"/>
    <dgm:cxn modelId="{E7693245-D8AF-469C-85F4-028B68988896}" type="presParOf" srcId="{E368BADB-EDF1-49D1-925A-9F4AB07FAB32}" destId="{F94C2F4B-7097-4286-9DFC-B3AC4A67BBC1}" srcOrd="15" destOrd="0" presId="urn:microsoft.com/office/officeart/2005/8/layout/bProcess4"/>
    <dgm:cxn modelId="{570B912A-AE97-4572-A9AE-DC4E6D66B4DA}" type="presParOf" srcId="{E368BADB-EDF1-49D1-925A-9F4AB07FAB32}" destId="{046E9354-DE67-418F-BD7E-751E3E815E68}" srcOrd="16" destOrd="0" presId="urn:microsoft.com/office/officeart/2005/8/layout/bProcess4"/>
    <dgm:cxn modelId="{8A07E63A-C639-48C7-855E-25FBF7841CA3}" type="presParOf" srcId="{046E9354-DE67-418F-BD7E-751E3E815E68}" destId="{CEADC1D1-A17F-4BD4-AD4B-2C2E1C5CEA12}" srcOrd="0" destOrd="0" presId="urn:microsoft.com/office/officeart/2005/8/layout/bProcess4"/>
    <dgm:cxn modelId="{B244DBB2-7BCC-4040-BD9C-89E40E08B5AB}" type="presParOf" srcId="{046E9354-DE67-418F-BD7E-751E3E815E68}" destId="{D15D10A0-9D4D-467F-BC13-D45167B6EC7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995C4-F3AC-4E0A-B88D-E4165D607707}">
      <dsp:nvSpPr>
        <dsp:cNvPr id="0" name=""/>
        <dsp:cNvSpPr/>
      </dsp:nvSpPr>
      <dsp:spPr>
        <a:xfrm>
          <a:off x="27262" y="175314"/>
          <a:ext cx="1463246" cy="337569"/>
        </a:xfrm>
        <a:prstGeom prst="rect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Pembelajaran</a:t>
          </a:r>
          <a:endParaRPr lang="en-US" sz="1600" b="0" kern="1200" dirty="0">
            <a:solidFill>
              <a:sysClr val="window" lastClr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sp:txBody>
      <dsp:txXfrm>
        <a:off x="27262" y="175314"/>
        <a:ext cx="1463246" cy="337569"/>
      </dsp:txXfrm>
    </dsp:sp>
    <dsp:sp modelId="{7C051A8C-3B0B-4284-8C07-7BC4A5AE411D}">
      <dsp:nvSpPr>
        <dsp:cNvPr id="0" name=""/>
        <dsp:cNvSpPr/>
      </dsp:nvSpPr>
      <dsp:spPr>
        <a:xfrm>
          <a:off x="11781" y="537539"/>
          <a:ext cx="1463246" cy="1273851"/>
        </a:xfrm>
        <a:prstGeom prst="rect">
          <a:avLst/>
        </a:prstGeom>
        <a:solidFill>
          <a:srgbClr val="ED7D31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ED7D31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Students 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Courses 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Study  </a:t>
          </a: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programs</a:t>
          </a:r>
        </a:p>
      </dsp:txBody>
      <dsp:txXfrm>
        <a:off x="11781" y="537539"/>
        <a:ext cx="1463246" cy="1273851"/>
      </dsp:txXfrm>
    </dsp:sp>
    <dsp:sp modelId="{899D9ECF-A7FE-4DD4-A34A-473E0F4135B5}">
      <dsp:nvSpPr>
        <dsp:cNvPr id="0" name=""/>
        <dsp:cNvSpPr/>
      </dsp:nvSpPr>
      <dsp:spPr>
        <a:xfrm>
          <a:off x="1679882" y="199970"/>
          <a:ext cx="1463246" cy="337569"/>
        </a:xfrm>
        <a:prstGeom prst="rect">
          <a:avLst/>
        </a:prstGeom>
        <a:solidFill>
          <a:srgbClr val="C00000"/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Penelitian</a:t>
          </a:r>
          <a:r>
            <a:rPr lang="en-US" sz="1600" b="0" kern="1200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 </a:t>
          </a:r>
        </a:p>
      </dsp:txBody>
      <dsp:txXfrm>
        <a:off x="1679882" y="199970"/>
        <a:ext cx="1463246" cy="337569"/>
      </dsp:txXfrm>
    </dsp:sp>
    <dsp:sp modelId="{46435DFC-80A1-4B92-8F07-110FAE07D99E}">
      <dsp:nvSpPr>
        <dsp:cNvPr id="0" name=""/>
        <dsp:cNvSpPr/>
      </dsp:nvSpPr>
      <dsp:spPr>
        <a:xfrm>
          <a:off x="1679882" y="537539"/>
          <a:ext cx="1463246" cy="1273851"/>
        </a:xfrm>
        <a:prstGeom prst="rect">
          <a:avLst/>
        </a:prstGeom>
        <a:solidFill>
          <a:srgbClr val="A5A5A5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A5A5A5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rgbClr val="C00000"/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Research completion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solidFill>
              <a:srgbClr val="C00000"/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rgbClr val="C00000"/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Publication </a:t>
          </a:r>
          <a:endParaRPr lang="en-US" sz="1600" kern="1200" dirty="0">
            <a:solidFill>
              <a:srgbClr val="C00000"/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sp:txBody>
      <dsp:txXfrm>
        <a:off x="1679882" y="537539"/>
        <a:ext cx="1463246" cy="1273851"/>
      </dsp:txXfrm>
    </dsp:sp>
    <dsp:sp modelId="{62C95C6C-5663-41D2-A41B-566984597AF1}">
      <dsp:nvSpPr>
        <dsp:cNvPr id="0" name=""/>
        <dsp:cNvSpPr/>
      </dsp:nvSpPr>
      <dsp:spPr>
        <a:xfrm>
          <a:off x="3347984" y="199970"/>
          <a:ext cx="1463246" cy="337569"/>
        </a:xfrm>
        <a:prstGeom prst="rect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Alpha Test</a:t>
          </a:r>
        </a:p>
      </dsp:txBody>
      <dsp:txXfrm>
        <a:off x="3347984" y="199970"/>
        <a:ext cx="1463246" cy="337569"/>
      </dsp:txXfrm>
    </dsp:sp>
    <dsp:sp modelId="{AF78671C-3272-4442-B835-B0892E16A86D}">
      <dsp:nvSpPr>
        <dsp:cNvPr id="0" name=""/>
        <dsp:cNvSpPr/>
      </dsp:nvSpPr>
      <dsp:spPr>
        <a:xfrm>
          <a:off x="3347984" y="537539"/>
          <a:ext cx="1463246" cy="1273851"/>
        </a:xfrm>
        <a:prstGeom prst="rect">
          <a:avLst/>
        </a:prstGeom>
        <a:solidFill>
          <a:srgbClr val="FFC000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FFC000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69863" marR="0" lvl="0" indent="-169863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•"/>
            <a:tabLst/>
            <a:defRPr/>
          </a:pPr>
          <a:r>
            <a:rPr lang="en-US" sz="16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Lab test</a:t>
          </a:r>
          <a:endParaRPr lang="en-US" sz="1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  <a:p>
          <a:pPr marL="169863" marR="0" lvl="0" indent="-169863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•"/>
            <a:tabLst/>
            <a:defRPr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IPR (copyright, patent)</a:t>
          </a:r>
        </a:p>
      </dsp:txBody>
      <dsp:txXfrm>
        <a:off x="3347984" y="537539"/>
        <a:ext cx="1463246" cy="1273851"/>
      </dsp:txXfrm>
    </dsp:sp>
    <dsp:sp modelId="{FE5536A5-34D3-4CDB-AB87-8D9A0F700E32}">
      <dsp:nvSpPr>
        <dsp:cNvPr id="0" name=""/>
        <dsp:cNvSpPr/>
      </dsp:nvSpPr>
      <dsp:spPr>
        <a:xfrm>
          <a:off x="5016085" y="199970"/>
          <a:ext cx="1463246" cy="337569"/>
        </a:xfrm>
        <a:prstGeom prst="rect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Beta Test</a:t>
          </a:r>
          <a:endParaRPr lang="en-US" sz="1600" b="0" kern="1200" dirty="0">
            <a:solidFill>
              <a:sysClr val="window" lastClr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sp:txBody>
      <dsp:txXfrm>
        <a:off x="5016085" y="199970"/>
        <a:ext cx="1463246" cy="337569"/>
      </dsp:txXfrm>
    </dsp:sp>
    <dsp:sp modelId="{484717FB-DECB-49EC-83B2-027B2FB01384}">
      <dsp:nvSpPr>
        <dsp:cNvPr id="0" name=""/>
        <dsp:cNvSpPr/>
      </dsp:nvSpPr>
      <dsp:spPr>
        <a:xfrm>
          <a:off x="5016085" y="537539"/>
          <a:ext cx="1463246" cy="1273851"/>
        </a:xfrm>
        <a:prstGeom prst="rect">
          <a:avLst/>
        </a:prstGeom>
        <a:solidFill>
          <a:srgbClr val="5B9BD5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5B9BD5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Market/field/user test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Prototype ready for scalability</a:t>
          </a:r>
        </a:p>
      </dsp:txBody>
      <dsp:txXfrm>
        <a:off x="5016085" y="537539"/>
        <a:ext cx="1463246" cy="1273851"/>
      </dsp:txXfrm>
    </dsp:sp>
    <dsp:sp modelId="{137F5162-C339-4702-A401-09E0913781A0}">
      <dsp:nvSpPr>
        <dsp:cNvPr id="0" name=""/>
        <dsp:cNvSpPr/>
      </dsp:nvSpPr>
      <dsp:spPr>
        <a:xfrm>
          <a:off x="6684186" y="199970"/>
          <a:ext cx="1463246" cy="337569"/>
        </a:xfrm>
        <a:prstGeom prst="rect">
          <a:avLst/>
        </a:prstGeom>
        <a:solidFill>
          <a:srgbClr val="70AD47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>
              <a:solidFill>
                <a:sysClr val="window" lastClr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Industri</a:t>
          </a:r>
          <a:endParaRPr lang="en-US" sz="1600" b="0" kern="1200" dirty="0">
            <a:solidFill>
              <a:sysClr val="window" lastClr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sp:txBody>
      <dsp:txXfrm>
        <a:off x="6684186" y="199970"/>
        <a:ext cx="1463246" cy="337569"/>
      </dsp:txXfrm>
    </dsp:sp>
    <dsp:sp modelId="{C7F19DE7-47A5-45A7-B440-AFDAD30BCC79}">
      <dsp:nvSpPr>
        <dsp:cNvPr id="0" name=""/>
        <dsp:cNvSpPr/>
      </dsp:nvSpPr>
      <dsp:spPr>
        <a:xfrm>
          <a:off x="6684186" y="537539"/>
          <a:ext cx="1463246" cy="1273851"/>
        </a:xfrm>
        <a:prstGeom prst="rect">
          <a:avLst/>
        </a:prstGeom>
        <a:solidFill>
          <a:srgbClr val="70AD47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70AD47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Market needs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Risk </a:t>
          </a:r>
          <a:r>
            <a:rPr lang="en-US" sz="14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erlin Sans FB" panose="020E0602020502020306" pitchFamily="34" charset="0"/>
              <a:ea typeface="+mn-ea"/>
              <a:cs typeface="Calibri" panose="020F0502020204030204" pitchFamily="34" charset="0"/>
            </a:rPr>
            <a:t>management</a:t>
          </a:r>
          <a:endParaRPr lang="en-US" sz="1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erlin Sans FB" panose="020E0602020502020306" pitchFamily="34" charset="0"/>
            <a:ea typeface="+mn-ea"/>
            <a:cs typeface="Calibri" panose="020F0502020204030204" pitchFamily="34" charset="0"/>
          </a:endParaRPr>
        </a:p>
      </dsp:txBody>
      <dsp:txXfrm>
        <a:off x="6684186" y="537539"/>
        <a:ext cx="1463246" cy="12738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28172CC-FC13-4211-B916-FF0428829E74}" type="datetimeFigureOut">
              <a:rPr lang="id-ID"/>
              <a:pPr>
                <a:defRPr/>
              </a:pPr>
              <a:t>25/04/2018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59" y="8829648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FBC128-A521-4777-80C8-86BD80F8949F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6013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21E24E4-A6DE-41B6-903A-6D365DBBAD7D}" type="datetimeFigureOut">
              <a:rPr lang="id-ID"/>
              <a:pPr>
                <a:defRPr/>
              </a:pPr>
              <a:t>25/04/2018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13" y="4416311"/>
            <a:ext cx="5608975" cy="41829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id-ID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59" y="8829648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DDD4942-5180-48AB-B919-43C476A6B29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8815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DD4942-5180-48AB-B919-43C476A6B294}" type="slidenum">
              <a:rPr lang="id-ID" smtClean="0"/>
              <a:pPr>
                <a:defRPr/>
              </a:pPr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46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DD4942-5180-48AB-B919-43C476A6B294}" type="slidenum">
              <a:rPr lang="id-ID" smtClean="0"/>
              <a:pPr>
                <a:defRPr/>
              </a:pPr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9999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1775" y="0"/>
            <a:ext cx="9640888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782A3-BF3E-4461-9979-B28C3EF9A0A2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E4C91-B6F5-46A8-A400-577F91A7F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5F5C4-9BD9-452E-8B1D-D1C2F600E5B9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C603B-58EE-4766-AEB5-8B6FF4725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3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6292A-17AC-422B-8116-37E291E1B2CF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A98A0-5196-4131-8F34-A1265FCC7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8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F8E35-FED0-467B-A68E-7D3C8C3E0239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C8ADD-A9C0-49EB-8636-D0848134AD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2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129A4-4698-4934-8D5D-2BA3A4F5D09E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7F8D6-F4A9-49A0-B12C-C7E8608B2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8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89714-A8E0-4432-A533-4D491DE7C2B0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E6E5D-F9F5-4CE4-84DC-23934BA24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8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EBBC2-2066-4E1B-B852-7501EB3B2FF1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5FDF7-0E8A-4CF2-A24C-2FC01C200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7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4458F-2314-4521-9890-D464B8BCD2C3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6F0C8-77F9-417F-A166-BD17B191F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1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C9CFB-80F1-4E62-AB49-9262003B49D1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DB77E-CA41-4F18-9099-52A6E1B0E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3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BF65D-ABB8-4478-95A8-26DCBD09739F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7000B-8918-40DD-8BD1-3EFDC4E85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7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B6217-DD1C-45FE-A656-9C5F8EAD0D17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31FF2-C1C1-4013-ACDF-B130724B9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06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22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2195513" y="274638"/>
            <a:ext cx="64912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 smtClean="0"/>
              <a:t>Click to edit Master text styles</a:t>
            </a:r>
          </a:p>
          <a:p>
            <a:pPr lvl="1"/>
            <a:r>
              <a:rPr lang="en-US" altLang="id-ID" smtClean="0"/>
              <a:t>Second level</a:t>
            </a:r>
          </a:p>
          <a:p>
            <a:pPr lvl="2"/>
            <a:r>
              <a:rPr lang="en-US" altLang="id-ID" smtClean="0"/>
              <a:t>Third level</a:t>
            </a:r>
          </a:p>
          <a:p>
            <a:pPr lvl="3"/>
            <a:r>
              <a:rPr lang="en-US" altLang="id-ID" smtClean="0"/>
              <a:t>Fourth level</a:t>
            </a:r>
          </a:p>
          <a:p>
            <a:pPr lvl="4"/>
            <a:r>
              <a:rPr lang="en-US" altLang="id-ID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8EE571-48EF-4A5A-8B6B-1B9DEE15D9B0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88645F-A39D-40D0-B29A-A288DB7D5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2195513" y="549275"/>
            <a:ext cx="6948487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d-ID" altLang="id-ID">
                <a:solidFill>
                  <a:schemeClr val="bg1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5568" y="3102059"/>
            <a:ext cx="6048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Berlin Sans FB Demi" panose="020E0802020502020306" pitchFamily="34" charset="0"/>
              </a:rPr>
              <a:t>Penelaahan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erlin Sans FB Demi" panose="020E0802020502020306" pitchFamily="34" charset="0"/>
              </a:rPr>
              <a:t> Proposal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Berlin Sans FB Demi" panose="020E0802020502020306" pitchFamily="34" charset="0"/>
              </a:rPr>
              <a:t>Penelitian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erlin Sans FB Demi" panose="020E0802020502020306" pitchFamily="34" charset="0"/>
              </a:rPr>
              <a:t> 2018 </a:t>
            </a:r>
            <a:b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erlin Sans FB Demi" panose="020E0802020502020306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Berlin Sans FB Demi" panose="020E0802020502020306" pitchFamily="34" charset="0"/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erlin Sans FB Demi" panose="020E0802020502020306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Berlin Sans FB Demi" panose="020E0802020502020306" pitchFamily="34" charset="0"/>
              </a:rPr>
              <a:t>Penyamaan</a:t>
            </a:r>
            <a:r>
              <a:rPr lang="en-US" sz="2400" dirty="0" smtClean="0">
                <a:solidFill>
                  <a:srgbClr val="0000FF"/>
                </a:solidFill>
                <a:latin typeface="Berlin Sans FB Demi" panose="020E0802020502020306" pitchFamily="34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Berlin Sans FB Demi" panose="020E0802020502020306" pitchFamily="34" charset="0"/>
              </a:rPr>
              <a:t>Persepsi</a:t>
            </a:r>
            <a:endParaRPr lang="id-ID" sz="2000" dirty="0">
              <a:solidFill>
                <a:srgbClr val="0000FF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1340768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>
                <a:latin typeface="Berlin Sans FB" panose="020E0602020502020306" pitchFamily="34" charset="0"/>
              </a:rPr>
              <a:t>M Gorky Sembiring</a:t>
            </a:r>
          </a:p>
          <a:p>
            <a:pPr algn="ctr"/>
            <a:r>
              <a:rPr lang="id-ID" sz="1400" dirty="0" smtClean="0">
                <a:solidFill>
                  <a:srgbClr val="0070C0"/>
                </a:solidFill>
                <a:latin typeface="Berlin Sans FB" panose="020E0602020502020306" pitchFamily="34" charset="0"/>
              </a:rPr>
              <a:t>gorky@ecampus.ut.ac.id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857" y="6220059"/>
            <a:ext cx="198688" cy="253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164288" y="627970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solidFill>
                  <a:schemeClr val="bg1"/>
                </a:solidFill>
                <a:latin typeface="+mn-lt"/>
              </a:rPr>
              <a:t>Maximus Gorky Sembiring</a:t>
            </a:r>
          </a:p>
          <a:p>
            <a:pPr algn="r"/>
            <a:r>
              <a:rPr lang="id-ID" sz="1200" dirty="0" smtClean="0">
                <a:solidFill>
                  <a:srgbClr val="00FFFF"/>
                </a:solidFill>
                <a:latin typeface="+mn-lt"/>
              </a:rPr>
              <a:t>0816 878444</a:t>
            </a:r>
            <a:endParaRPr lang="id-ID" sz="1200" dirty="0">
              <a:solidFill>
                <a:srgbClr val="00FFFF"/>
              </a:solidFill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444208" y="275816"/>
            <a:ext cx="2472879" cy="2289088"/>
            <a:chOff x="6252589" y="283082"/>
            <a:chExt cx="2832919" cy="2585168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52589" y="523476"/>
              <a:ext cx="2832919" cy="2329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Rectangle 6"/>
            <p:cNvSpPr/>
            <p:nvPr/>
          </p:nvSpPr>
          <p:spPr>
            <a:xfrm rot="16200000">
              <a:off x="6357617" y="260648"/>
              <a:ext cx="2585168" cy="26300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>
                  <a:gd name="adj" fmla="val 12516770"/>
                </a:avLst>
              </a:prstTxWarp>
              <a:spAutoFit/>
            </a:bodyPr>
            <a:lstStyle/>
            <a:p>
              <a:pPr algn="ctr"/>
              <a:r>
                <a:rPr lang="id-ID" sz="5400" b="1" cap="none" spc="0" dirty="0" smtClean="0">
                  <a:ln w="10541" cmpd="sng">
                    <a:solidFill>
                      <a:srgbClr val="C00000"/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  <a:latin typeface="Berlin Sans FB" panose="020E0602020502020306" pitchFamily="34" charset="0"/>
                </a:rPr>
                <a:t>For Quality and Competitive Graduates</a:t>
              </a:r>
              <a:endParaRPr lang="en-US" sz="5400" b="1" cap="none" spc="0" dirty="0">
                <a:ln w="10541" cmpd="sng">
                  <a:solidFill>
                    <a:srgbClr val="C0000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erlin Sans FB" panose="020E0602020502020306" pitchFamily="34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411760" y="4521894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CC6600"/>
                </a:solidFill>
                <a:latin typeface="Berlin Sans FB" panose="020E0602020502020306" pitchFamily="34" charset="0"/>
              </a:rPr>
              <a:t>Kunjungan</a:t>
            </a:r>
            <a:r>
              <a:rPr lang="en-US" dirty="0" smtClean="0">
                <a:solidFill>
                  <a:srgbClr val="CC6600"/>
                </a:solidFill>
                <a:latin typeface="Berlin Sans FB" panose="020E0602020502020306" pitchFamily="34" charset="0"/>
              </a:rPr>
              <a:t> </a:t>
            </a:r>
            <a:r>
              <a:rPr lang="en-US" dirty="0" err="1" smtClean="0">
                <a:solidFill>
                  <a:srgbClr val="CC6600"/>
                </a:solidFill>
                <a:latin typeface="Berlin Sans FB" panose="020E0602020502020306" pitchFamily="34" charset="0"/>
              </a:rPr>
              <a:t>ke</a:t>
            </a:r>
            <a:r>
              <a:rPr lang="en-US" dirty="0" smtClean="0">
                <a:solidFill>
                  <a:srgbClr val="CC6600"/>
                </a:solidFill>
                <a:latin typeface="Berlin Sans FB" panose="020E0602020502020306" pitchFamily="34" charset="0"/>
              </a:rPr>
              <a:t> </a:t>
            </a:r>
            <a:r>
              <a:rPr lang="en-US" dirty="0" err="1" smtClean="0">
                <a:solidFill>
                  <a:srgbClr val="CC6600"/>
                </a:solidFill>
                <a:latin typeface="Berlin Sans FB" panose="020E0602020502020306" pitchFamily="34" charset="0"/>
              </a:rPr>
              <a:t>Fakultas</a:t>
            </a:r>
            <a:r>
              <a:rPr lang="en-US" dirty="0" smtClean="0">
                <a:solidFill>
                  <a:srgbClr val="CC6600"/>
                </a:solidFill>
                <a:latin typeface="Berlin Sans FB" panose="020E0602020502020306" pitchFamily="34" charset="0"/>
              </a:rPr>
              <a:t> &amp; </a:t>
            </a:r>
            <a:r>
              <a:rPr lang="en-US" dirty="0" err="1" smtClean="0">
                <a:solidFill>
                  <a:srgbClr val="CC6600"/>
                </a:solidFill>
                <a:latin typeface="Berlin Sans FB" panose="020E0602020502020306" pitchFamily="34" charset="0"/>
              </a:rPr>
              <a:t>Vicon</a:t>
            </a:r>
            <a:r>
              <a:rPr lang="en-US" dirty="0" smtClean="0">
                <a:solidFill>
                  <a:srgbClr val="CC6600"/>
                </a:solidFill>
                <a:latin typeface="Berlin Sans FB" panose="020E0602020502020306" pitchFamily="34" charset="0"/>
              </a:rPr>
              <a:t> </a:t>
            </a:r>
            <a:r>
              <a:rPr lang="en-US" dirty="0" err="1" smtClean="0">
                <a:solidFill>
                  <a:srgbClr val="CC6600"/>
                </a:solidFill>
                <a:latin typeface="Berlin Sans FB" panose="020E0602020502020306" pitchFamily="34" charset="0"/>
              </a:rPr>
              <a:t>dengan</a:t>
            </a:r>
            <a:r>
              <a:rPr lang="en-US" dirty="0" smtClean="0">
                <a:solidFill>
                  <a:srgbClr val="CC6600"/>
                </a:solidFill>
                <a:latin typeface="Berlin Sans FB" panose="020E0602020502020306" pitchFamily="34" charset="0"/>
              </a:rPr>
              <a:t> UPBJJ-UT</a:t>
            </a:r>
            <a:r>
              <a:rPr lang="id-ID" dirty="0" smtClean="0">
                <a:solidFill>
                  <a:srgbClr val="CC6600"/>
                </a:solidFill>
                <a:latin typeface="Berlin Sans FB" panose="020E0602020502020306" pitchFamily="34" charset="0"/>
              </a:rPr>
              <a:t/>
            </a:r>
            <a:br>
              <a:rPr lang="id-ID" dirty="0" smtClean="0">
                <a:solidFill>
                  <a:srgbClr val="CC6600"/>
                </a:solidFill>
                <a:latin typeface="Berlin Sans FB" panose="020E0602020502020306" pitchFamily="34" charset="0"/>
              </a:rPr>
            </a:br>
            <a:r>
              <a:rPr lang="en-US" dirty="0" smtClean="0">
                <a:solidFill>
                  <a:srgbClr val="CC6600"/>
                </a:solidFill>
                <a:latin typeface="Berlin Sans FB" panose="020E0602020502020306" pitchFamily="34" charset="0"/>
              </a:rPr>
              <a:t>20, 23</a:t>
            </a:r>
            <a:r>
              <a:rPr lang="en-US" dirty="0">
                <a:solidFill>
                  <a:srgbClr val="CC6600"/>
                </a:solidFill>
                <a:latin typeface="Berlin Sans FB" panose="020E0602020502020306" pitchFamily="34" charset="0"/>
              </a:rPr>
              <a:t>, 24 &amp; </a:t>
            </a:r>
            <a:r>
              <a:rPr lang="en-US" dirty="0" smtClean="0">
                <a:solidFill>
                  <a:srgbClr val="CC6600"/>
                </a:solidFill>
                <a:latin typeface="Berlin Sans FB" panose="020E0602020502020306" pitchFamily="34" charset="0"/>
              </a:rPr>
              <a:t>25 April 2018</a:t>
            </a:r>
            <a:endParaRPr lang="id-ID" dirty="0">
              <a:solidFill>
                <a:srgbClr val="CC6600"/>
              </a:solidFill>
              <a:latin typeface="Berlin Sans FB" panose="020E0602020502020306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pitchFamily="34" charset="0"/>
              <a:buNone/>
            </a:pPr>
            <a:endParaRPr lang="id-ID" altLang="id-ID" b="1" smtClean="0"/>
          </a:p>
          <a:p>
            <a:pPr marL="0" indent="0" algn="ctr">
              <a:buFont typeface="Arial" pitchFamily="34" charset="0"/>
              <a:buNone/>
            </a:pPr>
            <a:endParaRPr lang="id-ID" altLang="id-ID" b="1" smtClean="0"/>
          </a:p>
          <a:p>
            <a:pPr marL="0" indent="0" algn="ctr">
              <a:buFont typeface="Arial" pitchFamily="34" charset="0"/>
              <a:buNone/>
            </a:pPr>
            <a:endParaRPr lang="id-ID" altLang="id-ID" b="1" smtClean="0"/>
          </a:p>
          <a:p>
            <a:pPr marL="0" indent="0" algn="ctr">
              <a:buFont typeface="Arial" pitchFamily="34" charset="0"/>
              <a:buNone/>
            </a:pPr>
            <a:endParaRPr lang="id-ID" altLang="id-ID" b="1" smtClean="0"/>
          </a:p>
        </p:txBody>
      </p:sp>
      <p:pic>
        <p:nvPicPr>
          <p:cNvPr id="1229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924944"/>
            <a:ext cx="3312368" cy="1630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2195513" y="549275"/>
            <a:ext cx="6948487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d-ID" altLang="id-ID">
                <a:solidFill>
                  <a:schemeClr val="bg1"/>
                </a:solidFill>
                <a:latin typeface="Arial" pitchFamily="34" charset="0"/>
              </a:rPr>
              <a:t>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8224" y="6290156"/>
            <a:ext cx="2502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i="1" dirty="0" smtClean="0">
                <a:solidFill>
                  <a:srgbClr val="FFFF00"/>
                </a:solidFill>
                <a:latin typeface="+mn-lt"/>
              </a:rPr>
              <a:t>God does not promise us smooth sailing ... but safe landing</a:t>
            </a:r>
            <a:endParaRPr lang="id-ID" sz="1200" i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31840" y="458112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dirty="0" smtClean="0">
                <a:solidFill>
                  <a:srgbClr val="00B0F0"/>
                </a:solidFill>
                <a:latin typeface="Berlin Sans FB" panose="020E0602020502020306" pitchFamily="34" charset="0"/>
              </a:rPr>
              <a:t>Iman. Ilmu. Ikhtiar. Istikomah. Ikhlas</a:t>
            </a:r>
          </a:p>
          <a:p>
            <a:pPr algn="ctr"/>
            <a:r>
              <a:rPr lang="id-ID" sz="1400" dirty="0" smtClean="0">
                <a:solidFill>
                  <a:srgbClr val="00B050"/>
                </a:solidFill>
                <a:latin typeface="Berlin Sans FB" panose="020E0602020502020306" pitchFamily="34" charset="0"/>
              </a:rPr>
              <a:t>Do your best ... God will do the rest</a:t>
            </a:r>
            <a:endParaRPr lang="id-ID" sz="1400" dirty="0">
              <a:solidFill>
                <a:srgbClr val="00B05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08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948487" cy="1143000"/>
          </a:xfrm>
        </p:spPr>
        <p:txBody>
          <a:bodyPr/>
          <a:lstStyle/>
          <a:p>
            <a:r>
              <a:rPr lang="en-US" sz="2400" dirty="0" smtClean="0">
                <a:latin typeface="Berlin Sans FB Demi" panose="020E0802020502020306" pitchFamily="34" charset="0"/>
              </a:rPr>
              <a:t>Proposal </a:t>
            </a:r>
            <a:r>
              <a:rPr lang="en-US" sz="2400" dirty="0" err="1" smtClean="0">
                <a:latin typeface="Berlin Sans FB Demi" panose="020E0802020502020306" pitchFamily="34" charset="0"/>
              </a:rPr>
              <a:t>Penelitian</a:t>
            </a:r>
            <a:r>
              <a:rPr lang="en-US" sz="2400" dirty="0">
                <a:latin typeface="Berlin Sans FB Demi" panose="020E0802020502020306" pitchFamily="34" charset="0"/>
              </a:rPr>
              <a:t> </a:t>
            </a:r>
            <a:r>
              <a:rPr lang="en-US" sz="2400" dirty="0" smtClean="0">
                <a:latin typeface="Berlin Sans FB Demi" panose="020E0802020502020306" pitchFamily="34" charset="0"/>
              </a:rPr>
              <a:t>– </a:t>
            </a:r>
            <a:r>
              <a:rPr lang="en-US" sz="2400" dirty="0" err="1" smtClean="0">
                <a:latin typeface="Berlin Sans FB Demi" panose="020E0802020502020306" pitchFamily="34" charset="0"/>
              </a:rPr>
              <a:t>Potret</a:t>
            </a:r>
            <a:r>
              <a:rPr lang="en-US" sz="2400" dirty="0" smtClean="0">
                <a:latin typeface="Berlin Sans FB Demi" panose="020E0802020502020306" pitchFamily="34" charset="0"/>
              </a:rPr>
              <a:t> </a:t>
            </a:r>
            <a:r>
              <a:rPr lang="en-US" sz="2400" dirty="0" err="1" smtClean="0">
                <a:latin typeface="Berlin Sans FB Demi" panose="020E0802020502020306" pitchFamily="34" charset="0"/>
              </a:rPr>
              <a:t>Umum</a:t>
            </a:r>
            <a:endParaRPr lang="en-US" sz="2400" dirty="0">
              <a:latin typeface="Berlin Sans FB Demi" panose="020E0802020502020306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224906"/>
              </p:ext>
            </p:extLst>
          </p:nvPr>
        </p:nvGraphicFramePr>
        <p:xfrm>
          <a:off x="518864" y="1268760"/>
          <a:ext cx="8229600" cy="348488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78496"/>
                <a:gridCol w="1712776"/>
                <a:gridCol w="1712776"/>
                <a:gridCol w="1712776"/>
                <a:gridCol w="17127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Proposal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FMIPA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FKIP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FHISIP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FE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Berlin Sans FB Demi" panose="020E0802020502020306" pitchFamily="34" charset="0"/>
                        </a:rPr>
                        <a:t>448 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008000"/>
                          </a:solidFill>
                          <a:latin typeface="Berlin Sans FB" panose="020E0602020502020306" pitchFamily="34" charset="0"/>
                        </a:rPr>
                        <a:t>U = 385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008000"/>
                          </a:solidFill>
                          <a:latin typeface="Berlin Sans FB" panose="020E0602020502020306" pitchFamily="34" charset="0"/>
                        </a:rPr>
                        <a:t>P = 42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rgbClr val="008000"/>
                          </a:solidFill>
                          <a:latin typeface="Berlin Sans FB" panose="020E0602020502020306" pitchFamily="34" charset="0"/>
                        </a:rPr>
                        <a:t>S = 21</a:t>
                      </a:r>
                      <a:endParaRPr lang="en-US" b="0" dirty="0">
                        <a:solidFill>
                          <a:srgbClr val="008000"/>
                        </a:solidFill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Berlin Sans FB" panose="020E0602020502020306" pitchFamily="34" charset="0"/>
                        </a:rPr>
                        <a:t>85</a:t>
                      </a:r>
                    </a:p>
                    <a:p>
                      <a:pPr algn="r"/>
                      <a:r>
                        <a:rPr lang="en-US" sz="1800" dirty="0" err="1" smtClean="0">
                          <a:latin typeface="Berlin Sans FB" panose="020E0602020502020306" pitchFamily="34" charset="0"/>
                        </a:rPr>
                        <a:t>Umum</a:t>
                      </a:r>
                      <a:r>
                        <a:rPr lang="en-US" sz="1800" dirty="0" smtClean="0">
                          <a:latin typeface="Berlin Sans FB" panose="020E0602020502020306" pitchFamily="34" charset="0"/>
                        </a:rPr>
                        <a:t> = 68</a:t>
                      </a:r>
                    </a:p>
                    <a:p>
                      <a:pPr algn="r"/>
                      <a:r>
                        <a:rPr lang="en-US" sz="1800" dirty="0" err="1" smtClean="0">
                          <a:latin typeface="Berlin Sans FB" panose="020E0602020502020306" pitchFamily="34" charset="0"/>
                        </a:rPr>
                        <a:t>Penugasan</a:t>
                      </a:r>
                      <a:r>
                        <a:rPr lang="en-US" sz="1800" baseline="0" dirty="0" smtClean="0">
                          <a:latin typeface="Berlin Sans FB" panose="020E0602020502020306" pitchFamily="34" charset="0"/>
                        </a:rPr>
                        <a:t> = 12</a:t>
                      </a:r>
                    </a:p>
                    <a:p>
                      <a:pPr algn="r"/>
                      <a:r>
                        <a:rPr lang="en-US" sz="1800" baseline="0" dirty="0" err="1" smtClean="0">
                          <a:latin typeface="Berlin Sans FB" panose="020E0602020502020306" pitchFamily="34" charset="0"/>
                        </a:rPr>
                        <a:t>Swadana</a:t>
                      </a:r>
                      <a:r>
                        <a:rPr lang="en-US" sz="1800" baseline="0" dirty="0" smtClean="0">
                          <a:latin typeface="Berlin Sans FB" panose="020E0602020502020306" pitchFamily="34" charset="0"/>
                        </a:rPr>
                        <a:t> = 5</a:t>
                      </a:r>
                      <a:endParaRPr lang="en-US" sz="1800" dirty="0"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179</a:t>
                      </a:r>
                    </a:p>
                    <a:p>
                      <a:pPr algn="r"/>
                      <a:r>
                        <a:rPr lang="en-US" sz="1800" dirty="0" err="1" smtClean="0">
                          <a:latin typeface="Berlin Sans FB" panose="020E0602020502020306" pitchFamily="34" charset="0"/>
                        </a:rPr>
                        <a:t>Umum</a:t>
                      </a:r>
                      <a:r>
                        <a:rPr lang="en-US" sz="1800" dirty="0" smtClean="0">
                          <a:latin typeface="Berlin Sans FB" panose="020E0602020502020306" pitchFamily="34" charset="0"/>
                        </a:rPr>
                        <a:t> = 144</a:t>
                      </a:r>
                    </a:p>
                    <a:p>
                      <a:pPr algn="r"/>
                      <a:r>
                        <a:rPr lang="en-US" sz="1800" dirty="0" err="1" smtClean="0">
                          <a:latin typeface="Berlin Sans FB" panose="020E0602020502020306" pitchFamily="34" charset="0"/>
                        </a:rPr>
                        <a:t>Penugasan</a:t>
                      </a:r>
                      <a:r>
                        <a:rPr lang="en-US" sz="1800" baseline="0" dirty="0" smtClean="0">
                          <a:latin typeface="Berlin Sans FB" panose="020E0602020502020306" pitchFamily="34" charset="0"/>
                        </a:rPr>
                        <a:t> = 28 </a:t>
                      </a:r>
                      <a:r>
                        <a:rPr lang="en-US" sz="1800" baseline="0" dirty="0" err="1" smtClean="0">
                          <a:latin typeface="Berlin Sans FB" panose="020E0602020502020306" pitchFamily="34" charset="0"/>
                        </a:rPr>
                        <a:t>Swadana</a:t>
                      </a:r>
                      <a:r>
                        <a:rPr lang="en-US" sz="1800" baseline="0" dirty="0" smtClean="0">
                          <a:latin typeface="Berlin Sans FB" panose="020E0602020502020306" pitchFamily="34" charset="0"/>
                        </a:rPr>
                        <a:t> = 7</a:t>
                      </a:r>
                      <a:endParaRPr lang="en-US" sz="1800" dirty="0" smtClean="0"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93</a:t>
                      </a:r>
                    </a:p>
                    <a:p>
                      <a:pPr algn="r"/>
                      <a:r>
                        <a:rPr lang="en-US" sz="1800" dirty="0" err="1" smtClean="0">
                          <a:latin typeface="Berlin Sans FB" panose="020E0602020502020306" pitchFamily="34" charset="0"/>
                        </a:rPr>
                        <a:t>Umum</a:t>
                      </a:r>
                      <a:r>
                        <a:rPr lang="en-US" sz="1800" dirty="0" smtClean="0">
                          <a:latin typeface="Berlin Sans FB" panose="020E0602020502020306" pitchFamily="34" charset="0"/>
                        </a:rPr>
                        <a:t> = 85</a:t>
                      </a:r>
                    </a:p>
                    <a:p>
                      <a:pPr algn="r"/>
                      <a:r>
                        <a:rPr lang="en-US" sz="1800" dirty="0" err="1" smtClean="0">
                          <a:latin typeface="Berlin Sans FB" panose="020E0602020502020306" pitchFamily="34" charset="0"/>
                        </a:rPr>
                        <a:t>Penugasan</a:t>
                      </a:r>
                      <a:r>
                        <a:rPr lang="en-US" sz="1800" baseline="0" dirty="0" smtClean="0">
                          <a:latin typeface="Berlin Sans FB" panose="020E0602020502020306" pitchFamily="34" charset="0"/>
                        </a:rPr>
                        <a:t> = 1 </a:t>
                      </a:r>
                      <a:r>
                        <a:rPr lang="en-US" sz="1800" baseline="0" dirty="0" err="1" smtClean="0">
                          <a:latin typeface="Berlin Sans FB" panose="020E0602020502020306" pitchFamily="34" charset="0"/>
                        </a:rPr>
                        <a:t>Swadana</a:t>
                      </a:r>
                      <a:r>
                        <a:rPr lang="en-US" sz="1800" baseline="0" dirty="0" smtClean="0">
                          <a:latin typeface="Berlin Sans FB" panose="020E0602020502020306" pitchFamily="34" charset="0"/>
                        </a:rPr>
                        <a:t> = 7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91</a:t>
                      </a:r>
                    </a:p>
                    <a:p>
                      <a:pPr algn="r"/>
                      <a:r>
                        <a:rPr lang="en-US" sz="1800" dirty="0" err="1" smtClean="0">
                          <a:latin typeface="Berlin Sans FB" panose="020E0602020502020306" pitchFamily="34" charset="0"/>
                        </a:rPr>
                        <a:t>Umum</a:t>
                      </a:r>
                      <a:r>
                        <a:rPr lang="en-US" sz="1800" dirty="0" smtClean="0">
                          <a:latin typeface="Berlin Sans FB" panose="020E0602020502020306" pitchFamily="34" charset="0"/>
                        </a:rPr>
                        <a:t> = 88</a:t>
                      </a:r>
                    </a:p>
                    <a:p>
                      <a:pPr algn="r"/>
                      <a:r>
                        <a:rPr lang="en-US" sz="1800" dirty="0" err="1" smtClean="0">
                          <a:latin typeface="Berlin Sans FB" panose="020E0602020502020306" pitchFamily="34" charset="0"/>
                        </a:rPr>
                        <a:t>Penugasan</a:t>
                      </a:r>
                      <a:r>
                        <a:rPr lang="en-US" sz="1800" baseline="0" dirty="0" smtClean="0">
                          <a:latin typeface="Berlin Sans FB" panose="020E0602020502020306" pitchFamily="34" charset="0"/>
                        </a:rPr>
                        <a:t> = 1 </a:t>
                      </a:r>
                      <a:r>
                        <a:rPr lang="en-US" sz="1800" baseline="0" dirty="0" err="1" smtClean="0">
                          <a:latin typeface="Berlin Sans FB" panose="020E0602020502020306" pitchFamily="34" charset="0"/>
                        </a:rPr>
                        <a:t>Swadana</a:t>
                      </a:r>
                      <a:r>
                        <a:rPr lang="en-US" sz="1800" baseline="0" dirty="0" smtClean="0">
                          <a:latin typeface="Berlin Sans FB" panose="020E0602020502020306" pitchFamily="34" charset="0"/>
                        </a:rPr>
                        <a:t> = 2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Berlin Sans FB Demi" panose="020E0802020502020306" pitchFamily="34" charset="0"/>
                        </a:rPr>
                        <a:t>Penelaah</a:t>
                      </a:r>
                      <a:r>
                        <a:rPr lang="en-US" dirty="0" smtClean="0">
                          <a:solidFill>
                            <a:srgbClr val="C00000"/>
                          </a:solidFill>
                          <a:latin typeface="Berlin Sans FB Demi" panose="020E0802020502020306" pitchFamily="34" charset="0"/>
                        </a:rPr>
                        <a:t>*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Berlin Sans FB Demi" panose="020E0802020502020306" pitchFamily="34" charset="0"/>
                        </a:rPr>
                        <a:t>95</a:t>
                      </a:r>
                    </a:p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[S3;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Lektor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]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22</a:t>
                      </a:r>
                    </a:p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[2 non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FMIPA]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45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23</a:t>
                      </a:r>
                    </a:p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[1 non FHISIP]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24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[19 non FE]</a:t>
                      </a:r>
                      <a:endParaRPr lang="en-US" dirty="0">
                        <a:solidFill>
                          <a:schemeClr val="tx1"/>
                        </a:solidFill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Prakom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285750" indent="-166688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6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Berlin Sans FB" panose="020E0602020502020306" pitchFamily="34" charset="0"/>
                        </a:rPr>
                        <a:t>usulan</a:t>
                      </a:r>
                      <a:endParaRPr lang="en-US" dirty="0">
                        <a:solidFill>
                          <a:srgbClr val="0000FF"/>
                        </a:solidFill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C00000"/>
                        </a:solidFill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008000"/>
                          </a:solidFill>
                          <a:latin typeface="Berlin Sans FB Demi" panose="020E0802020502020306" pitchFamily="34" charset="0"/>
                        </a:rPr>
                        <a:t>Mohon</a:t>
                      </a:r>
                      <a:r>
                        <a:rPr lang="en-US" dirty="0" smtClean="0">
                          <a:solidFill>
                            <a:srgbClr val="008000"/>
                          </a:solidFill>
                          <a:latin typeface="Berlin Sans FB Demi" panose="020E0802020502020306" pitchFamily="34" charset="0"/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8000"/>
                          </a:solidFill>
                          <a:latin typeface="Berlin Sans FB Demi" panose="020E0802020502020306" pitchFamily="34" charset="0"/>
                        </a:rPr>
                        <a:t>Perhatian</a:t>
                      </a:r>
                      <a:endParaRPr lang="en-US" dirty="0" smtClean="0">
                        <a:solidFill>
                          <a:srgbClr val="008000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285750" indent="-166688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Penuntasan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Penelaahan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: 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  <a:latin typeface="Berlin Sans FB" panose="020E0602020502020306" pitchFamily="34" charset="0"/>
                        </a:rPr>
                        <a:t>29 April 2018</a:t>
                      </a:r>
                    </a:p>
                    <a:p>
                      <a:pPr marL="285750" indent="-166688" algn="l"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err="1" smtClean="0">
                          <a:solidFill>
                            <a:srgbClr val="0000FF"/>
                          </a:solidFill>
                          <a:latin typeface="Berlin Sans FB" panose="020E0602020502020306" pitchFamily="34" charset="0"/>
                        </a:rPr>
                        <a:t>Kontrak</a:t>
                      </a:r>
                      <a:r>
                        <a:rPr lang="en-US" baseline="0" dirty="0" smtClean="0">
                          <a:solidFill>
                            <a:srgbClr val="0000FF"/>
                          </a:solidFill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FF"/>
                          </a:solidFill>
                          <a:latin typeface="Berlin Sans FB" panose="020E0602020502020306" pitchFamily="34" charset="0"/>
                        </a:rPr>
                        <a:t>dengan</a:t>
                      </a:r>
                      <a:r>
                        <a:rPr lang="en-US" baseline="0" dirty="0" smtClean="0">
                          <a:solidFill>
                            <a:srgbClr val="0000FF"/>
                          </a:solidFill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FF"/>
                          </a:solidFill>
                          <a:latin typeface="Berlin Sans FB" panose="020E0602020502020306" pitchFamily="34" charset="0"/>
                        </a:rPr>
                        <a:t>Peneliti</a:t>
                      </a:r>
                      <a:r>
                        <a:rPr lang="en-US" baseline="0" dirty="0" smtClean="0">
                          <a:solidFill>
                            <a:srgbClr val="0000FF"/>
                          </a:solidFill>
                          <a:latin typeface="Berlin Sans FB" panose="020E0602020502020306" pitchFamily="34" charset="0"/>
                        </a:rPr>
                        <a:t>: 2 Mei 2018 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Berlin Sans FB" panose="020E0602020502020306" pitchFamily="34" charset="0"/>
                        </a:rPr>
                        <a:t>(Di </a:t>
                      </a:r>
                      <a:r>
                        <a:rPr lang="en-US" sz="1600" baseline="0" dirty="0" err="1" smtClean="0">
                          <a:solidFill>
                            <a:srgbClr val="FF0000"/>
                          </a:solidFill>
                          <a:latin typeface="Berlin Sans FB" panose="020E0602020502020306" pitchFamily="34" charset="0"/>
                        </a:rPr>
                        <a:t>luar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FF0000"/>
                          </a:solidFill>
                          <a:latin typeface="Berlin Sans FB" panose="020E0602020502020306" pitchFamily="34" charset="0"/>
                        </a:rPr>
                        <a:t>Penelitian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FF0000"/>
                          </a:solidFill>
                          <a:latin typeface="Berlin Sans FB" panose="020E0602020502020306" pitchFamily="34" charset="0"/>
                        </a:rPr>
                        <a:t>Penugasan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Berlin Sans FB" panose="020E0602020502020306" pitchFamily="34" charset="0"/>
                        </a:rPr>
                        <a:t>)</a:t>
                      </a:r>
                      <a:endParaRPr lang="en-US" dirty="0" smtClean="0">
                        <a:solidFill>
                          <a:srgbClr val="FF0000"/>
                        </a:solidFill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24128" y="6309320"/>
            <a:ext cx="3384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Stop saying nonetheless, instead … </a:t>
            </a:r>
            <a:r>
              <a:rPr lang="en-US" sz="1100" dirty="0" smtClean="0">
                <a:solidFill>
                  <a:srgbClr val="00FFFF"/>
                </a:solidFill>
                <a:latin typeface="Berlin Sans FB" panose="020E0602020502020306" pitchFamily="34" charset="0"/>
              </a:rPr>
              <a:t>say despite </a:t>
            </a:r>
            <a:r>
              <a:rPr lang="en-US" sz="11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…</a:t>
            </a:r>
          </a:p>
          <a:p>
            <a:pPr algn="r"/>
            <a:r>
              <a:rPr lang="en-US" sz="11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Stop complaining, </a:t>
            </a:r>
            <a:r>
              <a:rPr lang="en-US" sz="1100" dirty="0" smtClean="0">
                <a:solidFill>
                  <a:srgbClr val="99FF33"/>
                </a:solidFill>
                <a:latin typeface="Berlin Sans FB" panose="020E0602020502020306" pitchFamily="34" charset="0"/>
              </a:rPr>
              <a:t>start working </a:t>
            </a:r>
            <a:r>
              <a:rPr lang="en-US" sz="1100" dirty="0" smtClean="0">
                <a:solidFill>
                  <a:schemeClr val="bg1"/>
                </a:solidFill>
                <a:latin typeface="Berlin Sans FB" panose="020E0602020502020306" pitchFamily="34" charset="0"/>
                <a:sym typeface="Wingdings" panose="05000000000000000000" pitchFamily="2" charset="2"/>
              </a:rPr>
              <a:t></a:t>
            </a:r>
            <a:r>
              <a:rPr lang="en-US" sz="11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en-US" sz="1100" dirty="0" smtClean="0">
                <a:solidFill>
                  <a:srgbClr val="FF99FF"/>
                </a:solidFill>
                <a:latin typeface="Berlin Sans FB" panose="020E0602020502020306" pitchFamily="34" charset="0"/>
              </a:rPr>
              <a:t>be contributive</a:t>
            </a:r>
            <a:endParaRPr lang="en-US" sz="1100" dirty="0">
              <a:solidFill>
                <a:srgbClr val="FF99FF"/>
              </a:solidFill>
              <a:latin typeface="Berlin Sans FB" panose="020E0602020502020306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4922004"/>
            <a:ext cx="7344816" cy="5232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1400" b="1" i="1" dirty="0" smtClean="0">
                <a:latin typeface="+mn-lt"/>
              </a:rPr>
              <a:t>Jokowi (9 Apr 2018): “</a:t>
            </a:r>
            <a:r>
              <a:rPr lang="en-US" sz="1400" b="1" i="1" dirty="0" err="1" smtClean="0">
                <a:latin typeface="+mn-lt"/>
              </a:rPr>
              <a:t>Rp</a:t>
            </a:r>
            <a:r>
              <a:rPr lang="en-US" sz="1400" b="1" i="1" dirty="0" smtClean="0">
                <a:latin typeface="+mn-lt"/>
              </a:rPr>
              <a:t>. 24,9 T dana </a:t>
            </a:r>
            <a:r>
              <a:rPr lang="en-US" sz="1400" b="1" i="1" dirty="0" err="1" smtClean="0">
                <a:latin typeface="+mn-lt"/>
              </a:rPr>
              <a:t>riset</a:t>
            </a:r>
            <a:r>
              <a:rPr lang="en-US" sz="1400" b="1" i="1" dirty="0" smtClean="0">
                <a:latin typeface="+mn-lt"/>
              </a:rPr>
              <a:t> per </a:t>
            </a:r>
            <a:r>
              <a:rPr lang="en-US" sz="1400" b="1" i="1" dirty="0" err="1" smtClean="0">
                <a:latin typeface="+mn-lt"/>
              </a:rPr>
              <a:t>tahun</a:t>
            </a:r>
            <a:r>
              <a:rPr lang="en-US" sz="1400" b="1" i="1" dirty="0" smtClean="0">
                <a:latin typeface="+mn-lt"/>
              </a:rPr>
              <a:t>, mana </a:t>
            </a:r>
            <a:r>
              <a:rPr lang="en-US" sz="1400" b="1" i="1" dirty="0" err="1" smtClean="0">
                <a:latin typeface="+mn-lt"/>
              </a:rPr>
              <a:t>hasilnya</a:t>
            </a:r>
            <a:r>
              <a:rPr lang="en-US" sz="1400" b="1" i="1" dirty="0" smtClean="0">
                <a:latin typeface="+mn-lt"/>
              </a:rPr>
              <a:t>?” (“</a:t>
            </a:r>
            <a:r>
              <a:rPr lang="en-US" sz="1400" b="1" i="1" dirty="0" err="1" smtClean="0">
                <a:latin typeface="+mn-lt"/>
              </a:rPr>
              <a:t>Kompas</a:t>
            </a:r>
            <a:r>
              <a:rPr lang="en-US" sz="1400" b="1" i="1" dirty="0" smtClean="0">
                <a:latin typeface="+mn-lt"/>
              </a:rPr>
              <a:t>”, 23 Apr 2018)</a:t>
            </a:r>
          </a:p>
          <a:p>
            <a:pPr algn="r"/>
            <a:r>
              <a:rPr lang="en-US" sz="1400" b="1" i="1" dirty="0" err="1" smtClean="0">
                <a:latin typeface="+mn-lt"/>
              </a:rPr>
              <a:t>Rektor</a:t>
            </a:r>
            <a:r>
              <a:rPr lang="en-US" sz="1400" b="1" i="1" dirty="0" smtClean="0">
                <a:latin typeface="+mn-lt"/>
              </a:rPr>
              <a:t> UT (</a:t>
            </a:r>
            <a:r>
              <a:rPr lang="en-US" sz="1400" b="1" i="1" dirty="0" err="1" smtClean="0">
                <a:solidFill>
                  <a:srgbClr val="FF0000"/>
                </a:solidFill>
                <a:latin typeface="+mn-lt"/>
              </a:rPr>
              <a:t>Rapim</a:t>
            </a:r>
            <a:r>
              <a:rPr lang="en-US" sz="1400" b="1" i="1" dirty="0" smtClean="0">
                <a:solidFill>
                  <a:srgbClr val="FF0000"/>
                </a:solidFill>
                <a:latin typeface="+mn-lt"/>
              </a:rPr>
              <a:t>, 15 Des 2018</a:t>
            </a:r>
            <a:r>
              <a:rPr lang="en-US" sz="1400" b="1" i="1" dirty="0" smtClean="0">
                <a:latin typeface="+mn-lt"/>
              </a:rPr>
              <a:t>): “Dana </a:t>
            </a:r>
            <a:r>
              <a:rPr lang="en-US" sz="1400" b="1" i="1" dirty="0" err="1" smtClean="0">
                <a:latin typeface="+mn-lt"/>
              </a:rPr>
              <a:t>riset</a:t>
            </a:r>
            <a:r>
              <a:rPr lang="en-US" sz="1400" b="1" i="1" dirty="0" smtClean="0">
                <a:latin typeface="+mn-lt"/>
              </a:rPr>
              <a:t> UT 2018 </a:t>
            </a:r>
            <a:r>
              <a:rPr lang="en-US" sz="1400" b="1" i="1" dirty="0" err="1" smtClean="0">
                <a:latin typeface="+mn-lt"/>
              </a:rPr>
              <a:t>Rp</a:t>
            </a:r>
            <a:r>
              <a:rPr lang="en-US" sz="1400" b="1" i="1" dirty="0" smtClean="0">
                <a:latin typeface="+mn-lt"/>
              </a:rPr>
              <a:t>. 26,013 M, </a:t>
            </a:r>
            <a:r>
              <a:rPr lang="en-US" sz="1400" b="1" i="1" dirty="0" err="1" smtClean="0">
                <a:latin typeface="+mn-lt"/>
              </a:rPr>
              <a:t>apa</a:t>
            </a:r>
            <a:r>
              <a:rPr lang="en-US" sz="1400" b="1" i="1" dirty="0" smtClean="0">
                <a:latin typeface="+mn-lt"/>
              </a:rPr>
              <a:t> </a:t>
            </a:r>
            <a:r>
              <a:rPr lang="en-US" sz="1400" b="1" i="1" dirty="0" err="1" smtClean="0">
                <a:latin typeface="+mn-lt"/>
              </a:rPr>
              <a:t>hasilnya</a:t>
            </a:r>
            <a:r>
              <a:rPr lang="en-US" sz="1400" b="1" i="1" dirty="0" smtClean="0">
                <a:latin typeface="+mn-lt"/>
              </a:rPr>
              <a:t>? </a:t>
            </a:r>
            <a:r>
              <a:rPr lang="en-US" sz="1400" b="1" i="1" dirty="0" smtClean="0">
                <a:solidFill>
                  <a:srgbClr val="0066FF"/>
                </a:solidFill>
                <a:latin typeface="+mn-lt"/>
              </a:rPr>
              <a:t>(</a:t>
            </a:r>
            <a:r>
              <a:rPr lang="en-US" sz="1400" b="1" i="1" dirty="0" err="1" smtClean="0">
                <a:solidFill>
                  <a:srgbClr val="0066FF"/>
                </a:solidFill>
                <a:latin typeface="+mn-lt"/>
              </a:rPr>
              <a:t>Imajiner</a:t>
            </a:r>
            <a:r>
              <a:rPr lang="en-US" sz="1400" b="1" i="1" dirty="0" smtClean="0">
                <a:solidFill>
                  <a:srgbClr val="0066FF"/>
                </a:solidFill>
                <a:latin typeface="+mn-lt"/>
              </a:rPr>
              <a:t>)</a:t>
            </a:r>
            <a:endParaRPr lang="en-US" sz="1400" b="1" i="1" dirty="0">
              <a:solidFill>
                <a:srgbClr val="0066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268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948487" cy="1143000"/>
          </a:xfrm>
        </p:spPr>
        <p:txBody>
          <a:bodyPr/>
          <a:lstStyle/>
          <a:p>
            <a:r>
              <a:rPr lang="en-US" sz="2000" dirty="0" err="1" smtClean="0">
                <a:latin typeface="Berlin Sans FB Demi" panose="020E0802020502020306" pitchFamily="34" charset="0"/>
              </a:rPr>
              <a:t>Daftar</a:t>
            </a:r>
            <a:r>
              <a:rPr lang="en-US" sz="2000" dirty="0" smtClean="0">
                <a:latin typeface="Berlin Sans FB Demi" panose="020E0802020502020306" pitchFamily="34" charset="0"/>
              </a:rPr>
              <a:t> </a:t>
            </a:r>
            <a:r>
              <a:rPr lang="en-US" sz="2000" dirty="0" err="1" smtClean="0">
                <a:latin typeface="Berlin Sans FB Demi" panose="020E0802020502020306" pitchFamily="34" charset="0"/>
              </a:rPr>
              <a:t>Penelaahan</a:t>
            </a:r>
            <a:r>
              <a:rPr lang="en-US" sz="2000" dirty="0" smtClean="0">
                <a:solidFill>
                  <a:srgbClr val="0000FF"/>
                </a:solidFill>
                <a:latin typeface="Berlin Sans FB Demi" panose="020E0802020502020306" pitchFamily="34" charset="0"/>
              </a:rPr>
              <a:t>*</a:t>
            </a:r>
            <a:r>
              <a:rPr lang="en-US" sz="2000" dirty="0" smtClean="0">
                <a:latin typeface="Berlin Sans FB Demi" panose="020E0802020502020306" pitchFamily="34" charset="0"/>
              </a:rPr>
              <a:t> 		</a:t>
            </a:r>
            <a:r>
              <a:rPr lang="en-US" sz="1600" dirty="0" smtClean="0">
                <a:latin typeface="Berlin Sans FB" panose="020E0602020502020306" pitchFamily="34" charset="0"/>
              </a:rPr>
              <a:t>(FE, FMIPA, FHISIP)</a:t>
            </a:r>
            <a:endParaRPr lang="en-US" sz="1600" dirty="0">
              <a:latin typeface="Berlin Sans FB" panose="020E0602020502020306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7168325"/>
              </p:ext>
            </p:extLst>
          </p:nvPr>
        </p:nvGraphicFramePr>
        <p:xfrm>
          <a:off x="323528" y="1196752"/>
          <a:ext cx="2952328" cy="4351875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2520280"/>
                <a:gridCol w="432048"/>
              </a:tblGrid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1.   Dr</a:t>
                      </a:r>
                      <a:r>
                        <a:rPr lang="en-US" sz="1000" u="none" strike="noStrike" dirty="0">
                          <a:effectLst/>
                        </a:rPr>
                        <a:t>. A.A. </a:t>
                      </a:r>
                      <a:r>
                        <a:rPr lang="en-US" sz="1000" u="none" strike="noStrike" dirty="0" err="1">
                          <a:effectLst/>
                        </a:rPr>
                        <a:t>Ketut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Budiastra</a:t>
                      </a:r>
                      <a:r>
                        <a:rPr lang="en-US" sz="1000" u="none" strike="noStrike" dirty="0">
                          <a:effectLst/>
                        </a:rPr>
                        <a:t>, M.Ed.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  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Agus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Santosa</a:t>
                      </a:r>
                      <a:r>
                        <a:rPr lang="en-US" sz="1000" u="none" strike="noStrike" dirty="0">
                          <a:effectLst/>
                        </a:rPr>
                        <a:t>, M.M.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3.   Dr</a:t>
                      </a:r>
                      <a:r>
                        <a:rPr lang="en-US" sz="1000" u="none" strike="noStrike" dirty="0">
                          <a:effectLst/>
                        </a:rPr>
                        <a:t>. Ali </a:t>
                      </a:r>
                      <a:r>
                        <a:rPr lang="en-US" sz="1000" u="none" strike="noStrike" dirty="0" err="1">
                          <a:effectLst/>
                        </a:rPr>
                        <a:t>Muktiyanto</a:t>
                      </a:r>
                      <a:r>
                        <a:rPr lang="en-US" sz="1000" u="none" strike="noStrike" dirty="0">
                          <a:effectLst/>
                        </a:rPr>
                        <a:t>, S.E.,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4    Dr</a:t>
                      </a:r>
                      <a:r>
                        <a:rPr lang="en-US" sz="1000" u="none" strike="noStrike" dirty="0">
                          <a:effectLst/>
                        </a:rPr>
                        <a:t>. Ari Juliana, M.A.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5  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Bambang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Deliyanto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6    Dr</a:t>
                      </a:r>
                      <a:r>
                        <a:rPr lang="en-US" sz="1000" u="none" strike="noStrike" dirty="0">
                          <a:effectLst/>
                        </a:rPr>
                        <a:t>. Djoko </a:t>
                      </a:r>
                      <a:r>
                        <a:rPr lang="en-US" sz="1000" u="none" strike="noStrike" dirty="0" err="1">
                          <a:effectLst/>
                        </a:rPr>
                        <a:t>Rahardjo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M.Hum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7    Dr</a:t>
                      </a:r>
                      <a:r>
                        <a:rPr lang="en-US" sz="1000" u="none" strike="noStrike" dirty="0">
                          <a:effectLst/>
                        </a:rPr>
                        <a:t>. Dodi </a:t>
                      </a:r>
                      <a:r>
                        <a:rPr lang="en-US" sz="1000" u="none" strike="noStrike" dirty="0" err="1">
                          <a:effectLst/>
                        </a:rPr>
                        <a:t>Sukmayadi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M.Sc.Ed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 smtClean="0">
                          <a:effectLst/>
                        </a:rPr>
                        <a:t>8    Dr</a:t>
                      </a:r>
                      <a:r>
                        <a:rPr lang="fi-FI" sz="1000" u="none" strike="noStrike" dirty="0">
                          <a:effectLst/>
                        </a:rPr>
                        <a:t>. Etty Puji Lestari, S.E,.M.Si.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9    Dr</a:t>
                      </a:r>
                      <a:r>
                        <a:rPr lang="en-US" sz="1000" u="none" strike="noStrike" dirty="0">
                          <a:effectLst/>
                        </a:rPr>
                        <a:t>. Iqbal </a:t>
                      </a:r>
                      <a:r>
                        <a:rPr lang="en-US" sz="1000" u="none" strike="noStrike" dirty="0" err="1">
                          <a:effectLst/>
                        </a:rPr>
                        <a:t>Miftakhul</a:t>
                      </a:r>
                      <a:r>
                        <a:rPr lang="en-US" sz="1000" u="none" strike="noStrike" dirty="0">
                          <a:effectLst/>
                        </a:rPr>
                        <a:t> Mujtahid, S.IP.,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10  Dr</a:t>
                      </a:r>
                      <a:r>
                        <a:rPr lang="it-IT" sz="1000" u="none" strike="noStrike" dirty="0">
                          <a:effectLst/>
                        </a:rPr>
                        <a:t>. Ir. Durri Andriani, M.Ed.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11  Dr</a:t>
                      </a:r>
                      <a:r>
                        <a:rPr lang="it-IT" sz="1000" u="none" strike="noStrike" dirty="0">
                          <a:effectLst/>
                        </a:rPr>
                        <a:t>. Liestyodono Bawono Irianto, M.Si.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12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Lilik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Sulistyowati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13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Rhini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Fatmasari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S.Pd</a:t>
                      </a:r>
                      <a:r>
                        <a:rPr lang="en-US" sz="1000" u="none" strike="noStrike" dirty="0">
                          <a:effectLst/>
                        </a:rPr>
                        <a:t>., M.Sc.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14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Siti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Julaeha</a:t>
                      </a:r>
                      <a:r>
                        <a:rPr lang="en-US" sz="1000" u="none" strike="noStrike" dirty="0">
                          <a:effectLst/>
                        </a:rPr>
                        <a:t>, M.A.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15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Suratinah</a:t>
                      </a:r>
                      <a:r>
                        <a:rPr lang="en-US" sz="1000" u="none" strike="noStrike" dirty="0">
                          <a:effectLst/>
                        </a:rPr>
                        <a:t>, MS., Ed.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16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Tita</a:t>
                      </a:r>
                      <a:r>
                        <a:rPr lang="en-US" sz="1000" u="none" strike="noStrike" dirty="0">
                          <a:effectLst/>
                        </a:rPr>
                        <a:t> Rosita, </a:t>
                      </a:r>
                      <a:r>
                        <a:rPr lang="en-US" sz="1000" u="none" strike="noStrike" dirty="0" err="1">
                          <a:effectLst/>
                        </a:rPr>
                        <a:t>M.Pd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17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Zainur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Hidayah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S.Pi</a:t>
                      </a:r>
                      <a:r>
                        <a:rPr lang="en-US" sz="1000" u="none" strike="noStrike" dirty="0">
                          <a:effectLst/>
                        </a:rPr>
                        <a:t>., M.M.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18</a:t>
                      </a:r>
                      <a:r>
                        <a:rPr lang="pt-BR" sz="10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  </a:t>
                      </a:r>
                      <a:r>
                        <a:rPr lang="pt-BR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Ir</a:t>
                      </a:r>
                      <a:r>
                        <a:rPr lang="pt-BR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Ida Zubaidah, M.A., Ed.D</a:t>
                      </a:r>
                      <a:r>
                        <a:rPr lang="pt-BR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0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 (Manado)</a:t>
                      </a:r>
                      <a:endParaRPr lang="pt-BR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2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19  Ir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Kristanti</a:t>
                      </a:r>
                      <a:r>
                        <a:rPr lang="en-US" sz="1000" u="none" strike="noStrike" dirty="0">
                          <a:effectLst/>
                        </a:rPr>
                        <a:t> Ambar </a:t>
                      </a:r>
                      <a:r>
                        <a:rPr lang="en-US" sz="1000" u="none" strike="noStrike" dirty="0" err="1">
                          <a:effectLst/>
                        </a:rPr>
                        <a:t>Puspitasari</a:t>
                      </a:r>
                      <a:r>
                        <a:rPr lang="en-US" sz="1000" u="none" strike="noStrike" dirty="0">
                          <a:effectLst/>
                        </a:rPr>
                        <a:t>, M.Ed., Ph.D.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  Muhammad </a:t>
                      </a:r>
                      <a:r>
                        <a:rPr lang="en-US" sz="1000" u="none" strike="noStrike" dirty="0" err="1">
                          <a:effectLst/>
                        </a:rPr>
                        <a:t>Husni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Arifin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S.Ag</a:t>
                      </a:r>
                      <a:r>
                        <a:rPr lang="en-US" sz="1000" u="none" strike="noStrike" dirty="0">
                          <a:effectLst/>
                        </a:rPr>
                        <a:t>.,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., Ph.D.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u="none" strike="noStrike" dirty="0" smtClean="0">
                          <a:effectLst/>
                        </a:rPr>
                        <a:t>21  Prof</a:t>
                      </a:r>
                      <a:r>
                        <a:rPr lang="nl-NL" sz="1000" u="none" strike="noStrike" dirty="0">
                          <a:effectLst/>
                        </a:rPr>
                        <a:t>. Dr. Ginta Ginting, M.B.A.</a:t>
                      </a:r>
                      <a:endParaRPr lang="nl-N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 dirty="0" smtClean="0">
                          <a:effectLst/>
                        </a:rPr>
                        <a:t>22  Prof</a:t>
                      </a:r>
                      <a:r>
                        <a:rPr lang="de-DE" sz="1000" u="none" strike="noStrike" dirty="0">
                          <a:effectLst/>
                        </a:rPr>
                        <a:t>. Drs. Ojat Darojat, M.Bus., Ph.D.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23  Prof</a:t>
                      </a:r>
                      <a:r>
                        <a:rPr lang="en-US" sz="1000" u="none" strike="noStrike" dirty="0">
                          <a:effectLst/>
                        </a:rPr>
                        <a:t>. Ir. Tian </a:t>
                      </a:r>
                      <a:r>
                        <a:rPr lang="en-US" sz="1000" u="none" strike="noStrike" dirty="0" err="1">
                          <a:effectLst/>
                        </a:rPr>
                        <a:t>Belawati</a:t>
                      </a:r>
                      <a:r>
                        <a:rPr lang="en-US" sz="1000" u="none" strike="noStrike" dirty="0">
                          <a:effectLst/>
                        </a:rPr>
                        <a:t>, M.Ed., Ph.D.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24 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Rini</a:t>
                      </a:r>
                      <a:r>
                        <a:rPr lang="en-US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Yayuk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Priyati</a:t>
                      </a:r>
                      <a:r>
                        <a:rPr lang="en-US" sz="1000" u="none" strike="noStrike" dirty="0">
                          <a:effectLst/>
                        </a:rPr>
                        <a:t>, S.E., </a:t>
                      </a:r>
                      <a:r>
                        <a:rPr lang="en-US" sz="1000" u="none" strike="noStrike" dirty="0" err="1">
                          <a:effectLst/>
                        </a:rPr>
                        <a:t>M.Ec</a:t>
                      </a:r>
                      <a:r>
                        <a:rPr lang="en-US" sz="1000" u="none" strike="noStrike" dirty="0">
                          <a:effectLst/>
                        </a:rPr>
                        <a:t>., Ph.D.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24 (5/19) - </a:t>
                      </a:r>
                      <a:r>
                        <a:rPr lang="en-US" sz="10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r>
                        <a:rPr lang="en-US" sz="1000" b="1" u="none" strike="noStrike" dirty="0" err="1" smtClean="0">
                          <a:solidFill>
                            <a:srgbClr val="FF0000"/>
                          </a:solidFill>
                          <a:effectLst/>
                        </a:rPr>
                        <a:t>Penelaahan</a:t>
                      </a:r>
                      <a:r>
                        <a:rPr lang="en-US" sz="10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Proposal FE</a:t>
                      </a:r>
                      <a:endParaRPr lang="en-US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88</a:t>
                      </a:r>
                      <a:endParaRPr lang="en-US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4" marR="8704" marT="8704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564911"/>
              </p:ext>
            </p:extLst>
          </p:nvPr>
        </p:nvGraphicFramePr>
        <p:xfrm>
          <a:off x="3347864" y="1196752"/>
          <a:ext cx="2736303" cy="4478273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360042"/>
                <a:gridCol w="376261"/>
              </a:tblGrid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    </a:t>
                      </a:r>
                      <a:r>
                        <a:rPr lang="en-US" sz="1050" u="none" strike="noStrike" dirty="0" err="1" smtClean="0">
                          <a:effectLst/>
                        </a:rPr>
                        <a:t>Adhi</a:t>
                      </a:r>
                      <a:r>
                        <a:rPr lang="en-US" sz="1050" u="none" strike="noStrike" dirty="0" smtClean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Susilo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S.Pt</a:t>
                      </a:r>
                      <a:r>
                        <a:rPr lang="en-US" sz="1050" u="none" strike="noStrike" dirty="0">
                          <a:effectLst/>
                        </a:rPr>
                        <a:t>., </a:t>
                      </a:r>
                      <a:r>
                        <a:rPr lang="en-US" sz="1050" u="none" strike="noStrike" dirty="0" err="1">
                          <a:effectLst/>
                        </a:rPr>
                        <a:t>M.Biotech.St</a:t>
                      </a:r>
                      <a:r>
                        <a:rPr lang="en-US" sz="1050" u="none" strike="noStrike" dirty="0">
                          <a:effectLst/>
                        </a:rPr>
                        <a:t>., Ph.D.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2    </a:t>
                      </a:r>
                      <a:r>
                        <a:rPr lang="en-US" sz="1050" u="none" strike="noStrike" dirty="0" err="1" smtClean="0">
                          <a:effectLst/>
                        </a:rPr>
                        <a:t>Diki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S.Si</a:t>
                      </a:r>
                      <a:r>
                        <a:rPr lang="en-US" sz="1050" u="none" strike="noStrike" dirty="0">
                          <a:effectLst/>
                        </a:rPr>
                        <a:t>., M.Ed., Ph.D.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3    Dr</a:t>
                      </a:r>
                      <a:r>
                        <a:rPr lang="en-US" sz="1050" u="none" strike="noStrike" dirty="0">
                          <a:effectLst/>
                        </a:rPr>
                        <a:t>. Agnes </a:t>
                      </a:r>
                      <a:r>
                        <a:rPr lang="en-US" sz="1050" u="none" strike="noStrike" dirty="0" err="1">
                          <a:effectLst/>
                        </a:rPr>
                        <a:t>Puspitasari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Sudarmo</a:t>
                      </a:r>
                      <a:r>
                        <a:rPr lang="en-US" sz="1050" u="none" strike="noStrike" dirty="0">
                          <a:effectLst/>
                        </a:rPr>
                        <a:t>, M.A.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4    Dr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Agus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Santoso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M.Si</a:t>
                      </a:r>
                      <a:r>
                        <a:rPr lang="en-US" sz="1050" u="none" strike="noStrike" dirty="0">
                          <a:effectLst/>
                        </a:rPr>
                        <a:t>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5    Dr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Bambang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Deliyanto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M.Si</a:t>
                      </a:r>
                      <a:r>
                        <a:rPr lang="en-US" sz="1050" u="none" strike="noStrike" dirty="0">
                          <a:effectLst/>
                        </a:rPr>
                        <a:t>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6    Dr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Ernik</a:t>
                      </a:r>
                      <a:r>
                        <a:rPr lang="en-US" sz="1050" u="none" strike="noStrike" dirty="0">
                          <a:effectLst/>
                        </a:rPr>
                        <a:t> Yuliana, </a:t>
                      </a:r>
                      <a:r>
                        <a:rPr lang="en-US" sz="1050" u="none" strike="noStrike" dirty="0" err="1">
                          <a:effectLst/>
                        </a:rPr>
                        <a:t>S.Pi</a:t>
                      </a:r>
                      <a:r>
                        <a:rPr lang="en-US" sz="1050" u="none" strike="noStrike" dirty="0">
                          <a:effectLst/>
                        </a:rPr>
                        <a:t>., M.T.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7    Dr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Hurip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Pratomo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M.Si</a:t>
                      </a:r>
                      <a:r>
                        <a:rPr lang="en-US" sz="1050" u="none" strike="noStrike" dirty="0">
                          <a:effectLst/>
                        </a:rPr>
                        <a:t>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8    Dr</a:t>
                      </a:r>
                      <a:r>
                        <a:rPr lang="en-US" sz="1050" u="none" strike="noStrike" dirty="0">
                          <a:effectLst/>
                        </a:rPr>
                        <a:t>. Ir.  </a:t>
                      </a:r>
                      <a:r>
                        <a:rPr lang="en-US" sz="1050" u="none" strike="noStrike" dirty="0" err="1">
                          <a:effectLst/>
                        </a:rPr>
                        <a:t>Rinda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Noviyanti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M.Si</a:t>
                      </a:r>
                      <a:r>
                        <a:rPr lang="en-US" sz="1050" u="none" strike="noStrike" dirty="0">
                          <a:effectLst/>
                        </a:rPr>
                        <a:t>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9    Dr</a:t>
                      </a:r>
                      <a:r>
                        <a:rPr lang="en-US" sz="1050" u="none" strike="noStrike" dirty="0">
                          <a:effectLst/>
                        </a:rPr>
                        <a:t>. Ir. </a:t>
                      </a:r>
                      <a:r>
                        <a:rPr lang="en-US" sz="1050" u="none" strike="noStrike" dirty="0" err="1">
                          <a:effectLst/>
                        </a:rPr>
                        <a:t>Nurhasanah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M.Si</a:t>
                      </a:r>
                      <a:r>
                        <a:rPr lang="en-US" sz="1050" u="none" strike="noStrike" dirty="0">
                          <a:effectLst/>
                        </a:rPr>
                        <a:t>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10  Dr</a:t>
                      </a:r>
                      <a:r>
                        <a:rPr lang="en-US" sz="1050" u="none" strike="noStrike" dirty="0">
                          <a:effectLst/>
                        </a:rPr>
                        <a:t>. Ir. </a:t>
                      </a:r>
                      <a:r>
                        <a:rPr lang="en-US" sz="1050" u="none" strike="noStrike" dirty="0" err="1">
                          <a:effectLst/>
                        </a:rPr>
                        <a:t>Nurmala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Pangaribuan</a:t>
                      </a:r>
                      <a:r>
                        <a:rPr lang="en-US" sz="1050" u="none" strike="noStrike" dirty="0">
                          <a:effectLst/>
                        </a:rPr>
                        <a:t>, M.S.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11  Dr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Lilik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Sulistyowati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M.Si</a:t>
                      </a:r>
                      <a:r>
                        <a:rPr lang="en-US" sz="1050" u="none" strike="noStrike" dirty="0">
                          <a:effectLst/>
                        </a:rPr>
                        <a:t>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12  Dr</a:t>
                      </a:r>
                      <a:r>
                        <a:rPr lang="en-US" sz="1050" u="none" strike="noStrike" dirty="0">
                          <a:effectLst/>
                        </a:rPr>
                        <a:t>. Lina </a:t>
                      </a:r>
                      <a:r>
                        <a:rPr lang="en-US" sz="1050" u="none" strike="noStrike" dirty="0" err="1">
                          <a:effectLst/>
                        </a:rPr>
                        <a:t>Warlina</a:t>
                      </a:r>
                      <a:r>
                        <a:rPr lang="en-US" sz="1050" u="none" strike="noStrike" dirty="0">
                          <a:effectLst/>
                        </a:rPr>
                        <a:t>, M.Ed.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13  Dr</a:t>
                      </a:r>
                      <a:r>
                        <a:rPr lang="pt-BR" sz="105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Lula Nadia, M.A., M.Si</a:t>
                      </a:r>
                      <a:r>
                        <a:rPr lang="pt-BR" sz="105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05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05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(Aceh)</a:t>
                      </a:r>
                      <a:endParaRPr lang="pt-BR" sz="105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14  Dr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Nurul</a:t>
                      </a:r>
                      <a:r>
                        <a:rPr lang="en-US" sz="1050" u="none" strike="noStrike" dirty="0">
                          <a:effectLst/>
                        </a:rPr>
                        <a:t> Huda, M.A.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15  Dr</a:t>
                      </a:r>
                      <a:r>
                        <a:rPr lang="en-US" sz="1050" u="none" strike="noStrike" dirty="0">
                          <a:effectLst/>
                        </a:rPr>
                        <a:t>. Sri </a:t>
                      </a:r>
                      <a:r>
                        <a:rPr lang="en-US" sz="1050" u="none" strike="noStrike" dirty="0" err="1">
                          <a:effectLst/>
                        </a:rPr>
                        <a:t>Harijati</a:t>
                      </a:r>
                      <a:r>
                        <a:rPr lang="en-US" sz="1050" u="none" strike="noStrike" dirty="0">
                          <a:effectLst/>
                        </a:rPr>
                        <a:t>, M.A.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16  Dr</a:t>
                      </a:r>
                      <a:r>
                        <a:rPr lang="en-US" sz="1050" u="none" strike="noStrike" dirty="0">
                          <a:effectLst/>
                        </a:rPr>
                        <a:t>. Sri </a:t>
                      </a:r>
                      <a:r>
                        <a:rPr lang="en-US" sz="1050" u="none" strike="noStrike" dirty="0" err="1">
                          <a:effectLst/>
                        </a:rPr>
                        <a:t>Listyarini</a:t>
                      </a:r>
                      <a:r>
                        <a:rPr lang="en-US" sz="1050" u="none" strike="noStrike" dirty="0">
                          <a:effectLst/>
                        </a:rPr>
                        <a:t>, M.Ed.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17  Dr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Sugilar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M.Pd</a:t>
                      </a:r>
                      <a:r>
                        <a:rPr lang="en-US" sz="1050" u="none" strike="noStrike" dirty="0">
                          <a:effectLst/>
                        </a:rPr>
                        <a:t>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18</a:t>
                      </a:r>
                      <a:r>
                        <a:rPr lang="en-US" sz="1050" u="none" strike="noStrike" baseline="0" dirty="0" smtClean="0">
                          <a:effectLst/>
                        </a:rPr>
                        <a:t>  </a:t>
                      </a:r>
                      <a:r>
                        <a:rPr lang="en-US" sz="1050" u="none" strike="noStrike" dirty="0" smtClean="0">
                          <a:effectLst/>
                        </a:rPr>
                        <a:t>Dr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Yuni</a:t>
                      </a:r>
                      <a:r>
                        <a:rPr lang="en-US" sz="1050" u="none" strike="noStrike" dirty="0">
                          <a:effectLst/>
                        </a:rPr>
                        <a:t> Tri </a:t>
                      </a:r>
                      <a:r>
                        <a:rPr lang="en-US" sz="1050" u="none" strike="noStrike" dirty="0" err="1">
                          <a:effectLst/>
                        </a:rPr>
                        <a:t>Hewindati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19  Dra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Suci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Madiarti</a:t>
                      </a:r>
                      <a:r>
                        <a:rPr lang="en-US" sz="1050" u="none" strike="noStrike" dirty="0">
                          <a:effectLst/>
                        </a:rPr>
                        <a:t> </a:t>
                      </a:r>
                      <a:r>
                        <a:rPr lang="en-US" sz="1050" u="none" strike="noStrike" dirty="0" err="1">
                          <a:effectLst/>
                        </a:rPr>
                        <a:t>Isman</a:t>
                      </a:r>
                      <a:r>
                        <a:rPr lang="en-US" sz="1050" u="none" strike="noStrike" dirty="0">
                          <a:effectLst/>
                        </a:rPr>
                        <a:t>, M.A., Ph.D.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1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20  Ir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smtClean="0">
                          <a:effectLst/>
                        </a:rPr>
                        <a:t>A.A.M </a:t>
                      </a:r>
                      <a:r>
                        <a:rPr lang="en-US" sz="1050" u="none" strike="noStrike" dirty="0" err="1">
                          <a:effectLst/>
                        </a:rPr>
                        <a:t>Sastrawan</a:t>
                      </a:r>
                      <a:r>
                        <a:rPr lang="en-US" sz="1050" u="none" strike="noStrike" dirty="0">
                          <a:effectLst/>
                        </a:rPr>
                        <a:t> Putra, M.A., </a:t>
                      </a:r>
                      <a:r>
                        <a:rPr lang="en-US" sz="1050" u="none" strike="noStrike" dirty="0" err="1">
                          <a:effectLst/>
                        </a:rPr>
                        <a:t>Ed.D</a:t>
                      </a:r>
                      <a:r>
                        <a:rPr lang="en-US" sz="1050" u="none" strike="noStrike" dirty="0">
                          <a:effectLst/>
                        </a:rPr>
                        <a:t>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 smtClean="0">
                          <a:effectLst/>
                        </a:rPr>
                        <a:t>21  Ir</a:t>
                      </a:r>
                      <a:r>
                        <a:rPr lang="en-US" sz="1050" u="none" strike="noStrike" dirty="0">
                          <a:effectLst/>
                        </a:rPr>
                        <a:t>. </a:t>
                      </a:r>
                      <a:r>
                        <a:rPr lang="en-US" sz="1050" u="none" strike="noStrike" dirty="0" err="1">
                          <a:effectLst/>
                        </a:rPr>
                        <a:t>Isfarudi</a:t>
                      </a:r>
                      <a:r>
                        <a:rPr lang="en-US" sz="1050" u="none" strike="noStrike" dirty="0">
                          <a:effectLst/>
                        </a:rPr>
                        <a:t>, </a:t>
                      </a:r>
                      <a:r>
                        <a:rPr lang="en-US" sz="1050" u="none" strike="noStrike" dirty="0" err="1">
                          <a:effectLst/>
                        </a:rPr>
                        <a:t>M.Pd</a:t>
                      </a:r>
                      <a:r>
                        <a:rPr lang="en-US" sz="1050" u="none" strike="noStrike" dirty="0">
                          <a:effectLst/>
                        </a:rPr>
                        <a:t>.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l" fontAlgn="b"/>
                      <a:r>
                        <a:rPr lang="es-ES" sz="1050" u="none" strike="noStrike" dirty="0" smtClean="0">
                          <a:effectLst/>
                        </a:rPr>
                        <a:t>22  Ir</a:t>
                      </a:r>
                      <a:r>
                        <a:rPr lang="es-ES" sz="1050" u="none" strike="noStrike" dirty="0">
                          <a:effectLst/>
                        </a:rPr>
                        <a:t>. </a:t>
                      </a:r>
                      <a:r>
                        <a:rPr lang="es-ES" sz="1050" u="none" strike="noStrike" dirty="0" err="1">
                          <a:effectLst/>
                        </a:rPr>
                        <a:t>Mohamad</a:t>
                      </a:r>
                      <a:r>
                        <a:rPr lang="es-ES" sz="1050" u="none" strike="noStrike" dirty="0">
                          <a:effectLst/>
                        </a:rPr>
                        <a:t> </a:t>
                      </a:r>
                      <a:r>
                        <a:rPr lang="es-ES" sz="1050" u="none" strike="noStrike" dirty="0" err="1">
                          <a:effectLst/>
                        </a:rPr>
                        <a:t>Toha</a:t>
                      </a:r>
                      <a:r>
                        <a:rPr lang="es-ES" sz="1050" u="none" strike="noStrike" dirty="0">
                          <a:effectLst/>
                        </a:rPr>
                        <a:t>, </a:t>
                      </a:r>
                      <a:r>
                        <a:rPr lang="es-ES" sz="1050" u="none" strike="noStrike" dirty="0" err="1">
                          <a:effectLst/>
                        </a:rPr>
                        <a:t>M.Ed</a:t>
                      </a:r>
                      <a:r>
                        <a:rPr lang="es-ES" sz="1050" u="none" strike="noStrike" dirty="0">
                          <a:effectLst/>
                        </a:rPr>
                        <a:t>., </a:t>
                      </a:r>
                      <a:r>
                        <a:rPr lang="es-ES" sz="1050" u="none" strike="noStrike" dirty="0" err="1">
                          <a:effectLst/>
                        </a:rPr>
                        <a:t>Ph.D</a:t>
                      </a:r>
                      <a:r>
                        <a:rPr lang="es-ES" sz="1050" u="none" strike="noStrike" dirty="0">
                          <a:effectLst/>
                        </a:rPr>
                        <a:t>.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u="none" strike="noStrike"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</a:tr>
              <a:tr h="188582"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22 (20/2) - </a:t>
                      </a:r>
                      <a:r>
                        <a:rPr lang="en-US" sz="105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Total </a:t>
                      </a:r>
                      <a:r>
                        <a:rPr lang="en-US" sz="1050" b="1" u="none" strike="noStrike" dirty="0" err="1" smtClean="0">
                          <a:solidFill>
                            <a:srgbClr val="C00000"/>
                          </a:solidFill>
                          <a:effectLst/>
                        </a:rPr>
                        <a:t>Penelaahan</a:t>
                      </a:r>
                      <a:r>
                        <a:rPr lang="en-US" sz="105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 Proposal FMIPA</a:t>
                      </a:r>
                      <a:endParaRPr lang="en-US" sz="105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68</a:t>
                      </a:r>
                      <a:endParaRPr lang="en-US" sz="105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9" marR="9429" marT="9429" marB="0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562985"/>
              </p:ext>
            </p:extLst>
          </p:nvPr>
        </p:nvGraphicFramePr>
        <p:xfrm>
          <a:off x="6156176" y="1196752"/>
          <a:ext cx="2736304" cy="474337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304256"/>
                <a:gridCol w="432048"/>
              </a:tblGrid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    Dr</a:t>
                      </a:r>
                      <a:r>
                        <a:rPr lang="en-US" sz="1000" u="none" strike="noStrike" dirty="0">
                          <a:effectLst/>
                        </a:rPr>
                        <a:t>. A.A. </a:t>
                      </a:r>
                      <a:r>
                        <a:rPr lang="en-US" sz="1000" u="none" strike="noStrike" dirty="0" err="1">
                          <a:effectLst/>
                        </a:rPr>
                        <a:t>Ketut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Budiastra</a:t>
                      </a:r>
                      <a:r>
                        <a:rPr lang="en-US" sz="1000" u="none" strike="noStrike" dirty="0">
                          <a:effectLst/>
                        </a:rPr>
                        <a:t>, M.Ed.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 smtClean="0">
                          <a:effectLst/>
                        </a:rPr>
                        <a:t>2    Dr</a:t>
                      </a:r>
                      <a:r>
                        <a:rPr lang="fi-FI" sz="1000" u="none" strike="noStrike" dirty="0">
                          <a:effectLst/>
                        </a:rPr>
                        <a:t>. Agus Joko Purwanto, M.Si.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3  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Agus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Santosa</a:t>
                      </a:r>
                      <a:r>
                        <a:rPr lang="en-US" sz="1000" u="none" strike="noStrike" dirty="0">
                          <a:effectLst/>
                        </a:rPr>
                        <a:t>, M.M.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4    Dr</a:t>
                      </a:r>
                      <a:r>
                        <a:rPr lang="en-US" sz="1000" u="none" strike="noStrike" dirty="0">
                          <a:effectLst/>
                        </a:rPr>
                        <a:t>. Ari Juliana, M.A.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5  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Darmanto</a:t>
                      </a:r>
                      <a:r>
                        <a:rPr lang="en-US" sz="1000" u="none" strike="noStrike" dirty="0">
                          <a:effectLst/>
                        </a:rPr>
                        <a:t>, M.Ed.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6    Dr</a:t>
                      </a:r>
                      <a:r>
                        <a:rPr lang="en-US" sz="1000" u="none" strike="noStrike" dirty="0">
                          <a:effectLst/>
                        </a:rPr>
                        <a:t>. Djoko </a:t>
                      </a:r>
                      <a:r>
                        <a:rPr lang="en-US" sz="1000" u="none" strike="noStrike" dirty="0" err="1">
                          <a:effectLst/>
                        </a:rPr>
                        <a:t>Rahardjo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M.Hum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7    Dr</a:t>
                      </a:r>
                      <a:r>
                        <a:rPr lang="en-US" sz="1000" u="none" strike="noStrike" dirty="0">
                          <a:effectLst/>
                        </a:rPr>
                        <a:t>. Effendi </a:t>
                      </a:r>
                      <a:r>
                        <a:rPr lang="en-US" sz="1000" u="none" strike="noStrike" dirty="0" err="1">
                          <a:effectLst/>
                        </a:rPr>
                        <a:t>Wahyono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M.Hum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8    Dr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Heri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Wahyudi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,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S.Sos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.,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M.Si</a:t>
                      </a:r>
                      <a:r>
                        <a:rPr lang="en-US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0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(Palu)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9    Dr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Iqbal </a:t>
                      </a:r>
                      <a:r>
                        <a:rPr lang="en-US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M. 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Mujtahid, S.IP.,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M.Si</a:t>
                      </a:r>
                      <a:r>
                        <a:rPr lang="en-US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0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(Pekanbaru)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3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effectLst/>
                        </a:rPr>
                        <a:t>10  Dr</a:t>
                      </a:r>
                      <a:r>
                        <a:rPr lang="it-IT" sz="1000" u="none" strike="noStrike" dirty="0">
                          <a:effectLst/>
                        </a:rPr>
                        <a:t>. Liestyodono Bawono Irianto, M.Si.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11  Dr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Meita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Istianda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, S.IP.,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M.Si</a:t>
                      </a:r>
                      <a:r>
                        <a:rPr lang="en-US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0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(Palembang)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5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12  Dr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Sofjan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Aripin</a:t>
                      </a:r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, </a:t>
                      </a:r>
                      <a:r>
                        <a:rPr lang="en-US" sz="10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M.Si</a:t>
                      </a:r>
                      <a:r>
                        <a:rPr lang="en-US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0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(Manado)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4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13  Dr</a:t>
                      </a:r>
                      <a:r>
                        <a:rPr lang="en-US" sz="1000" u="none" strike="noStrike" dirty="0">
                          <a:effectLst/>
                        </a:rPr>
                        <a:t>. Sri </a:t>
                      </a:r>
                      <a:r>
                        <a:rPr lang="en-US" sz="1000" u="none" strike="noStrike" dirty="0" err="1">
                          <a:effectLst/>
                        </a:rPr>
                        <a:t>Sediyaningsih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14  Dr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Sudirah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15  Dr</a:t>
                      </a:r>
                      <a:r>
                        <a:rPr lang="en-US" sz="1000" u="none" strike="noStrike" dirty="0">
                          <a:effectLst/>
                        </a:rPr>
                        <a:t>. Tri </a:t>
                      </a:r>
                      <a:r>
                        <a:rPr lang="en-US" sz="1000" u="none" strike="noStrike" dirty="0" err="1">
                          <a:effectLst/>
                        </a:rPr>
                        <a:t>Darmayanti</a:t>
                      </a:r>
                      <a:r>
                        <a:rPr lang="en-US" sz="1000" u="none" strike="noStrike" dirty="0">
                          <a:effectLst/>
                        </a:rPr>
                        <a:t>, M.A.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16  Ir</a:t>
                      </a:r>
                      <a:r>
                        <a:rPr lang="pt-BR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Ida Zubaidah, M.A., Ed.D</a:t>
                      </a:r>
                      <a:r>
                        <a:rPr lang="pt-BR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0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0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(Manado)</a:t>
                      </a:r>
                      <a:endParaRPr lang="pt-BR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2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17  Made </a:t>
                      </a:r>
                      <a:r>
                        <a:rPr lang="en-US" sz="1000" u="none" strike="noStrike" dirty="0" err="1">
                          <a:effectLst/>
                        </a:rPr>
                        <a:t>Yudhi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Setiani</a:t>
                      </a:r>
                      <a:r>
                        <a:rPr lang="en-US" sz="1000" u="none" strike="noStrike" dirty="0">
                          <a:effectLst/>
                        </a:rPr>
                        <a:t>, S.IP.,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., Ph.D.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18  M. </a:t>
                      </a:r>
                      <a:r>
                        <a:rPr lang="en-US" sz="1000" u="none" strike="noStrike" dirty="0" err="1">
                          <a:effectLst/>
                        </a:rPr>
                        <a:t>Husni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Arifin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S.Ag</a:t>
                      </a:r>
                      <a:r>
                        <a:rPr lang="en-US" sz="1000" u="none" strike="noStrike" dirty="0">
                          <a:effectLst/>
                        </a:rPr>
                        <a:t>.,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., Ph.D.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19  Prof</a:t>
                      </a:r>
                      <a:r>
                        <a:rPr lang="en-US" sz="1000" u="none" strike="noStrike" dirty="0">
                          <a:effectLst/>
                        </a:rPr>
                        <a:t>. </a:t>
                      </a:r>
                      <a:r>
                        <a:rPr lang="en-US" sz="1000" u="none" strike="noStrike" dirty="0" err="1">
                          <a:effectLst/>
                        </a:rPr>
                        <a:t>Daryono</a:t>
                      </a:r>
                      <a:r>
                        <a:rPr lang="en-US" sz="1000" u="none" strike="noStrike" dirty="0">
                          <a:effectLst/>
                        </a:rPr>
                        <a:t>, S.H., M.A., Ph.D.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20  Prof</a:t>
                      </a:r>
                      <a:r>
                        <a:rPr lang="en-US" sz="1000" u="none" strike="noStrike" dirty="0">
                          <a:effectLst/>
                        </a:rPr>
                        <a:t>. Dr. </a:t>
                      </a:r>
                      <a:r>
                        <a:rPr lang="en-US" sz="1000" u="none" strike="noStrike" dirty="0" err="1">
                          <a:effectLst/>
                        </a:rPr>
                        <a:t>Chanif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Nurcholis</a:t>
                      </a:r>
                      <a:r>
                        <a:rPr lang="en-US" sz="1000" u="none" strike="noStrike" dirty="0">
                          <a:effectLst/>
                        </a:rPr>
                        <a:t>, </a:t>
                      </a:r>
                      <a:r>
                        <a:rPr lang="en-US" sz="1000" u="none" strike="noStrike" dirty="0" err="1">
                          <a:effectLst/>
                        </a:rPr>
                        <a:t>M.Si</a:t>
                      </a:r>
                      <a:r>
                        <a:rPr lang="en-US" sz="1000" u="none" strike="noStrike" dirty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21  Prof</a:t>
                      </a:r>
                      <a:r>
                        <a:rPr lang="en-US" sz="1000" u="none" strike="noStrike" dirty="0">
                          <a:effectLst/>
                        </a:rPr>
                        <a:t>. Dr. </a:t>
                      </a:r>
                      <a:r>
                        <a:rPr lang="en-US" sz="1000" u="none" strike="noStrike" dirty="0" err="1">
                          <a:effectLst/>
                        </a:rPr>
                        <a:t>Karnedi</a:t>
                      </a:r>
                      <a:r>
                        <a:rPr lang="en-US" sz="1000" u="none" strike="noStrike" dirty="0">
                          <a:effectLst/>
                        </a:rPr>
                        <a:t>, M.A.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22  Prof</a:t>
                      </a:r>
                      <a:r>
                        <a:rPr lang="en-US" sz="1000" u="none" strike="noStrike" dirty="0">
                          <a:effectLst/>
                        </a:rPr>
                        <a:t>. Dr. </a:t>
                      </a:r>
                      <a:r>
                        <a:rPr lang="en-US" sz="1000" u="none" strike="noStrike" dirty="0" err="1">
                          <a:effectLst/>
                        </a:rPr>
                        <a:t>Suciati</a:t>
                      </a:r>
                      <a:r>
                        <a:rPr lang="en-US" sz="1000" u="none" strike="noStrike" dirty="0">
                          <a:effectLst/>
                        </a:rPr>
                        <a:t>, M.Sc.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smtClean="0">
                          <a:effectLst/>
                        </a:rPr>
                        <a:t>23  </a:t>
                      </a:r>
                      <a:r>
                        <a:rPr lang="en-US" sz="1000" u="none" strike="noStrike" dirty="0" err="1" smtClean="0">
                          <a:effectLst/>
                        </a:rPr>
                        <a:t>Rahmat</a:t>
                      </a:r>
                      <a:r>
                        <a:rPr lang="en-US" sz="1000" u="none" strike="noStrike" dirty="0" smtClean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Budiman</a:t>
                      </a:r>
                      <a:r>
                        <a:rPr lang="en-US" sz="1000" u="none" strike="noStrike" dirty="0">
                          <a:effectLst/>
                        </a:rPr>
                        <a:t>, S.S., </a:t>
                      </a:r>
                      <a:r>
                        <a:rPr lang="en-US" sz="1000" u="none" strike="noStrike" dirty="0" err="1">
                          <a:effectLst/>
                        </a:rPr>
                        <a:t>M.Hum</a:t>
                      </a:r>
                      <a:r>
                        <a:rPr lang="en-US" sz="1000" u="none" strike="noStrike" dirty="0">
                          <a:effectLst/>
                        </a:rPr>
                        <a:t>., Ph.D.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</a:tr>
              <a:tr h="18103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23 (1/22)</a:t>
                      </a:r>
                      <a:r>
                        <a:rPr lang="en-US" sz="1000" b="1" u="none" strike="noStrike" dirty="0" smtClean="0">
                          <a:effectLst/>
                        </a:rPr>
                        <a:t> – </a:t>
                      </a:r>
                      <a:r>
                        <a:rPr lang="en-US" sz="10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Total </a:t>
                      </a:r>
                      <a:r>
                        <a:rPr lang="en-US" sz="1000" b="1" u="none" strike="noStrike" dirty="0" err="1" smtClean="0">
                          <a:solidFill>
                            <a:srgbClr val="C00000"/>
                          </a:solidFill>
                          <a:effectLst/>
                        </a:rPr>
                        <a:t>Penelaahan</a:t>
                      </a:r>
                      <a:r>
                        <a:rPr lang="en-US" sz="10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 Proposal FHISIP</a:t>
                      </a:r>
                      <a:endParaRPr lang="en-US" sz="10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 smtClean="0">
                          <a:effectLst/>
                        </a:rPr>
                        <a:t> </a:t>
                      </a:r>
                      <a:r>
                        <a:rPr lang="en-US" sz="10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85</a:t>
                      </a:r>
                      <a:endParaRPr lang="en-US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2" marR="9052" marT="9052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16216" y="6392361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 algn="r"/>
            <a:r>
              <a:rPr lang="en-US" sz="1200" dirty="0" smtClean="0">
                <a:solidFill>
                  <a:srgbClr val="00FFFF"/>
                </a:solidFill>
                <a:latin typeface="Berlin Sans FB" panose="020E0602020502020306" pitchFamily="34" charset="0"/>
              </a:rPr>
              <a:t>* Di </a:t>
            </a:r>
            <a:r>
              <a:rPr lang="en-US" sz="1200" dirty="0" err="1" smtClean="0">
                <a:solidFill>
                  <a:srgbClr val="00FFFF"/>
                </a:solidFill>
                <a:latin typeface="Berlin Sans FB" panose="020E0602020502020306" pitchFamily="34" charset="0"/>
              </a:rPr>
              <a:t>luar</a:t>
            </a:r>
            <a:r>
              <a:rPr lang="en-US" sz="1200" dirty="0" smtClean="0">
                <a:solidFill>
                  <a:srgbClr val="00FFFF"/>
                </a:solidFill>
                <a:latin typeface="Berlin Sans FB" panose="020E0602020502020306" pitchFamily="34" charset="0"/>
              </a:rPr>
              <a:t> </a:t>
            </a:r>
            <a:r>
              <a:rPr lang="en-US" sz="1200" dirty="0" err="1" smtClean="0">
                <a:solidFill>
                  <a:srgbClr val="00FFFF"/>
                </a:solidFill>
                <a:latin typeface="Berlin Sans FB" panose="020E0602020502020306" pitchFamily="34" charset="0"/>
              </a:rPr>
              <a:t>Penelitian</a:t>
            </a:r>
            <a:r>
              <a:rPr lang="en-US" sz="1200" dirty="0" smtClean="0">
                <a:solidFill>
                  <a:srgbClr val="00FFFF"/>
                </a:solidFill>
                <a:latin typeface="Berlin Sans FB" panose="020E0602020502020306" pitchFamily="34" charset="0"/>
              </a:rPr>
              <a:t> </a:t>
            </a:r>
            <a:r>
              <a:rPr lang="en-US" sz="1200" dirty="0" err="1" smtClean="0">
                <a:solidFill>
                  <a:srgbClr val="00FFFF"/>
                </a:solidFill>
                <a:latin typeface="Berlin Sans FB" panose="020E0602020502020306" pitchFamily="34" charset="0"/>
              </a:rPr>
              <a:t>Penugasan</a:t>
            </a:r>
            <a:endParaRPr lang="en-US" sz="1200" dirty="0">
              <a:solidFill>
                <a:srgbClr val="00FFFF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18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948487" cy="1143000"/>
          </a:xfrm>
        </p:spPr>
        <p:txBody>
          <a:bodyPr/>
          <a:lstStyle/>
          <a:p>
            <a:r>
              <a:rPr lang="en-US" sz="2000" dirty="0" err="1" smtClean="0">
                <a:latin typeface="Berlin Sans FB Demi" panose="020E0802020502020306" pitchFamily="34" charset="0"/>
              </a:rPr>
              <a:t>Daftar</a:t>
            </a:r>
            <a:r>
              <a:rPr lang="en-US" sz="2000" dirty="0" smtClean="0">
                <a:latin typeface="Berlin Sans FB Demi" panose="020E0802020502020306" pitchFamily="34" charset="0"/>
              </a:rPr>
              <a:t> </a:t>
            </a:r>
            <a:r>
              <a:rPr lang="en-US" sz="2000" dirty="0" err="1" smtClean="0">
                <a:latin typeface="Berlin Sans FB Demi" panose="020E0802020502020306" pitchFamily="34" charset="0"/>
              </a:rPr>
              <a:t>Penelaahan</a:t>
            </a:r>
            <a:r>
              <a:rPr lang="en-US" sz="2000" dirty="0" smtClean="0">
                <a:solidFill>
                  <a:srgbClr val="0000FF"/>
                </a:solidFill>
                <a:latin typeface="Berlin Sans FB Demi" panose="020E0802020502020306" pitchFamily="34" charset="0"/>
              </a:rPr>
              <a:t>*</a:t>
            </a:r>
            <a:r>
              <a:rPr lang="en-US" sz="2000" dirty="0" smtClean="0">
                <a:latin typeface="Berlin Sans FB Demi" panose="020E0802020502020306" pitchFamily="34" charset="0"/>
              </a:rPr>
              <a:t> 			</a:t>
            </a:r>
            <a:r>
              <a:rPr lang="en-US" sz="1600" dirty="0" smtClean="0">
                <a:latin typeface="Berlin Sans FB" panose="020E0602020502020306" pitchFamily="34" charset="0"/>
              </a:rPr>
              <a:t>(FKIP)</a:t>
            </a:r>
            <a:endParaRPr lang="en-US" sz="1600" dirty="0">
              <a:latin typeface="Berlin Sans FB" panose="020E0602020502020306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742304"/>
              </p:ext>
            </p:extLst>
          </p:nvPr>
        </p:nvGraphicFramePr>
        <p:xfrm>
          <a:off x="1619672" y="1259405"/>
          <a:ext cx="3168352" cy="487275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640293"/>
                <a:gridCol w="528059"/>
              </a:tblGrid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1    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Aminudin</a:t>
                      </a:r>
                      <a:r>
                        <a:rPr lang="en-US" sz="1200" u="none" strike="noStrike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Zuhairi</a:t>
                      </a:r>
                      <a:r>
                        <a:rPr lang="en-US" sz="1200" u="none" strike="noStrike" dirty="0">
                          <a:effectLst/>
                        </a:rPr>
                        <a:t>, Ph.D.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2    Dr</a:t>
                      </a:r>
                      <a:r>
                        <a:rPr lang="en-US" sz="1200" u="none" strike="noStrike" dirty="0">
                          <a:effectLst/>
                        </a:rPr>
                        <a:t>. A.A. </a:t>
                      </a:r>
                      <a:r>
                        <a:rPr lang="en-US" sz="1200" u="none" strike="noStrike" dirty="0" err="1">
                          <a:effectLst/>
                        </a:rPr>
                        <a:t>Ketut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Budiastra</a:t>
                      </a:r>
                      <a:r>
                        <a:rPr lang="en-US" sz="1200" u="none" strike="noStrike" dirty="0">
                          <a:effectLst/>
                        </a:rPr>
                        <a:t>, M.Ed.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3  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Adi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Suryanto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M.Pd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fi-FI" sz="1200" u="none" strike="noStrike" dirty="0" smtClean="0">
                          <a:effectLst/>
                        </a:rPr>
                        <a:t>4    Dr</a:t>
                      </a:r>
                      <a:r>
                        <a:rPr lang="fi-FI" sz="1200" u="none" strike="noStrike" dirty="0">
                          <a:effectLst/>
                        </a:rPr>
                        <a:t>. Agus Joko Purwanto, M.Si.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5  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Deetje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Sunarsih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M.Si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6    Dr</a:t>
                      </a:r>
                      <a:r>
                        <a:rPr lang="en-US" sz="1200" u="none" strike="noStrike" dirty="0">
                          <a:effectLst/>
                        </a:rPr>
                        <a:t>. Dodi </a:t>
                      </a:r>
                      <a:r>
                        <a:rPr lang="en-US" sz="1200" u="none" strike="noStrike" dirty="0" err="1">
                          <a:effectLst/>
                        </a:rPr>
                        <a:t>Sukmayadi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M.Sc.Ed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7 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Endang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Wahyuningrum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M.Si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8   Dr</a:t>
                      </a:r>
                      <a:r>
                        <a:rPr lang="en-US" sz="1200" u="none" strike="noStrike" dirty="0">
                          <a:effectLst/>
                        </a:rPr>
                        <a:t>. Herman, M.A.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9   Dr</a:t>
                      </a:r>
                      <a:r>
                        <a:rPr lang="en-US" sz="1200" u="none" strike="noStrike" dirty="0">
                          <a:effectLst/>
                        </a:rPr>
                        <a:t>. Ir. Amalia </a:t>
                      </a:r>
                      <a:r>
                        <a:rPr lang="en-US" sz="1200" u="none" strike="noStrike" dirty="0" err="1">
                          <a:effectLst/>
                        </a:rPr>
                        <a:t>Sapriati</a:t>
                      </a:r>
                      <a:r>
                        <a:rPr lang="en-US" sz="1200" u="none" strike="noStrike" dirty="0">
                          <a:effectLst/>
                        </a:rPr>
                        <a:t>, M.A.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smtClean="0">
                          <a:effectLst/>
                        </a:rPr>
                        <a:t>10  Dr</a:t>
                      </a:r>
                      <a:r>
                        <a:rPr lang="it-IT" sz="1200" u="none" strike="noStrike" dirty="0">
                          <a:effectLst/>
                        </a:rPr>
                        <a:t>. Ir. Durri Andriani, M.Ed.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11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Juhana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M.Pd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12  Dr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M.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Arifin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Zaidin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,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M.Pd</a:t>
                      </a:r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2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(Majene)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3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13  Dr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Maman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Rumanta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,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M.Si</a:t>
                      </a:r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2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(Serang)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4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14  Dr</a:t>
                      </a:r>
                      <a:r>
                        <a:rPr lang="en-US" sz="1200" u="none" strike="noStrike" dirty="0">
                          <a:effectLst/>
                        </a:rPr>
                        <a:t>. Maximus Gorky </a:t>
                      </a:r>
                      <a:r>
                        <a:rPr lang="en-US" sz="1200" u="none" strike="noStrike" dirty="0" err="1">
                          <a:effectLst/>
                        </a:rPr>
                        <a:t>Sembiring</a:t>
                      </a:r>
                      <a:r>
                        <a:rPr lang="en-US" sz="1200" u="none" strike="noStrike" dirty="0">
                          <a:effectLst/>
                        </a:rPr>
                        <a:t>, M.Sc.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15  Dr</a:t>
                      </a:r>
                      <a:r>
                        <a:rPr lang="en-US" sz="1200" u="none" strike="noStrike" dirty="0">
                          <a:effectLst/>
                        </a:rPr>
                        <a:t>. Mohamad </a:t>
                      </a:r>
                      <a:r>
                        <a:rPr lang="en-US" sz="1200" u="none" strike="noStrike" dirty="0" err="1">
                          <a:effectLst/>
                        </a:rPr>
                        <a:t>Yunus</a:t>
                      </a:r>
                      <a:r>
                        <a:rPr lang="en-US" sz="1200" u="none" strike="noStrike" dirty="0">
                          <a:effectLst/>
                        </a:rPr>
                        <a:t>, S.S., M.A.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16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Mukti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Amini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M.Pd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17  Dr</a:t>
                      </a:r>
                      <a:r>
                        <a:rPr lang="sv-SE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Paken Pandiangan, S.Si.,</a:t>
                      </a:r>
                      <a:r>
                        <a:rPr lang="sv-SE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M.Si</a:t>
                      </a:r>
                      <a:r>
                        <a:rPr lang="id-ID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2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(Ambon)</a:t>
                      </a:r>
                      <a:endParaRPr lang="sv-SE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18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Prayekti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M.Pd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19  Dr</a:t>
                      </a:r>
                      <a:r>
                        <a:rPr lang="en-US" sz="1200" u="none" strike="noStrike" dirty="0">
                          <a:effectLst/>
                        </a:rPr>
                        <a:t>. R. Benny </a:t>
                      </a:r>
                      <a:r>
                        <a:rPr lang="en-US" sz="1200" u="none" strike="noStrike" dirty="0" err="1">
                          <a:effectLst/>
                        </a:rPr>
                        <a:t>Agus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Pribadi</a:t>
                      </a:r>
                      <a:r>
                        <a:rPr lang="en-US" sz="1200" u="none" strike="noStrike" dirty="0">
                          <a:effectLst/>
                        </a:rPr>
                        <a:t>, M.A.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20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Rhini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Fatmasari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S.Pd</a:t>
                      </a:r>
                      <a:r>
                        <a:rPr lang="en-US" sz="1200" u="none" strike="noStrike" dirty="0">
                          <a:effectLst/>
                        </a:rPr>
                        <a:t>., M.Sc.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21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Sardjijo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M.Si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22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Siti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Aisyah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M.Pd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23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Siti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Julaeha</a:t>
                      </a:r>
                      <a:r>
                        <a:rPr lang="en-US" sz="1200" u="none" strike="noStrike" dirty="0">
                          <a:effectLst/>
                        </a:rPr>
                        <a:t>, M.A.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24  Dr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Sri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Tatminingsih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,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M.Pd</a:t>
                      </a:r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2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(Mataram)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25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Sugilar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M.Pd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857684"/>
              </p:ext>
            </p:extLst>
          </p:nvPr>
        </p:nvGraphicFramePr>
        <p:xfrm>
          <a:off x="5004048" y="1577737"/>
          <a:ext cx="3528392" cy="393949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024336"/>
                <a:gridCol w="504056"/>
              </a:tblGrid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26  Dr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Suparti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,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M.Pd</a:t>
                      </a:r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2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(Semarang)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4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27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Suratinah</a:t>
                      </a:r>
                      <a:r>
                        <a:rPr lang="en-US" sz="1200" u="none" strike="noStrike" dirty="0">
                          <a:effectLst/>
                        </a:rPr>
                        <a:t>, MS., Ed.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28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Suroyo</a:t>
                      </a:r>
                      <a:r>
                        <a:rPr lang="en-US" sz="1200" u="none" strike="noStrike" dirty="0">
                          <a:effectLst/>
                        </a:rPr>
                        <a:t>, M.Sc.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29  Dr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Tati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en-US" sz="1200" b="1" u="none" strike="noStrike" dirty="0" err="1" smtClean="0">
                          <a:solidFill>
                            <a:srgbClr val="008000"/>
                          </a:solidFill>
                          <a:effectLst/>
                        </a:rPr>
                        <a:t>Rajati</a:t>
                      </a:r>
                      <a:r>
                        <a:rPr lang="id-ID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2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(Pontianak)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30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Tita</a:t>
                      </a:r>
                      <a:r>
                        <a:rPr lang="en-US" sz="1200" u="none" strike="noStrike" dirty="0">
                          <a:effectLst/>
                        </a:rPr>
                        <a:t> Rosita, </a:t>
                      </a:r>
                      <a:r>
                        <a:rPr lang="en-US" sz="1200" u="none" strike="noStrike" dirty="0" err="1">
                          <a:effectLst/>
                        </a:rPr>
                        <a:t>M.Pd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31  Dr</a:t>
                      </a:r>
                      <a:r>
                        <a:rPr lang="it-IT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Tri Dyah Prastiti, M.Pd</a:t>
                      </a:r>
                      <a:r>
                        <a:rPr lang="it-IT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2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(Surabaya)</a:t>
                      </a:r>
                      <a:endParaRPr lang="it-IT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32  Dr</a:t>
                      </a:r>
                      <a:r>
                        <a:rPr lang="en-US" sz="1200" u="none" strike="noStrike" dirty="0">
                          <a:effectLst/>
                        </a:rPr>
                        <a:t>. Trini </a:t>
                      </a:r>
                      <a:r>
                        <a:rPr lang="en-US" sz="1200" u="none" strike="noStrike" dirty="0" err="1">
                          <a:effectLst/>
                        </a:rPr>
                        <a:t>Prastati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M.Pd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33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Ucu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Rahayu</a:t>
                      </a:r>
                      <a:r>
                        <a:rPr lang="en-US" sz="1200" u="none" strike="noStrike" dirty="0">
                          <a:effectLst/>
                        </a:rPr>
                        <a:t>, M.Sc.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34  Dr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Yumiati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,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M.Si</a:t>
                      </a:r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2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(Bengkulu)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3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smtClean="0">
                          <a:effectLst/>
                        </a:rPr>
                        <a:t>35  Dra</a:t>
                      </a:r>
                      <a:r>
                        <a:rPr lang="it-IT" sz="1200" u="none" strike="noStrike" dirty="0">
                          <a:effectLst/>
                        </a:rPr>
                        <a:t>. Dewi </a:t>
                      </a:r>
                      <a:r>
                        <a:rPr lang="it-IT" sz="1200" u="none" strike="noStrike" dirty="0" smtClean="0">
                          <a:effectLst/>
                        </a:rPr>
                        <a:t>A </a:t>
                      </a:r>
                      <a:r>
                        <a:rPr lang="it-IT" sz="1200" u="none" strike="noStrike" dirty="0">
                          <a:effectLst/>
                        </a:rPr>
                        <a:t>Padmo Putri, M.A., </a:t>
                      </a:r>
                      <a:r>
                        <a:rPr lang="it-IT" sz="1200" u="none" strike="noStrike" dirty="0" smtClean="0">
                          <a:effectLst/>
                        </a:rPr>
                        <a:t> Ph.D</a:t>
                      </a:r>
                      <a:r>
                        <a:rPr lang="it-IT" sz="1200" u="none" strike="noStrike" dirty="0">
                          <a:effectLst/>
                        </a:rPr>
                        <a:t>.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36  Dra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Isti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Rokhiyah</a:t>
                      </a:r>
                      <a:r>
                        <a:rPr lang="en-US" sz="1200" u="none" strike="noStrike" dirty="0">
                          <a:effectLst/>
                        </a:rPr>
                        <a:t>, M.A., Ph.D.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37  Dra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Suci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Madiarti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Isman</a:t>
                      </a:r>
                      <a:r>
                        <a:rPr lang="en-US" sz="1200" u="none" strike="noStrike" dirty="0">
                          <a:effectLst/>
                        </a:rPr>
                        <a:t>, M.A., Ph.D.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 smtClean="0">
                          <a:effectLst/>
                        </a:rPr>
                        <a:t>38  Dra</a:t>
                      </a:r>
                      <a:r>
                        <a:rPr lang="sv-SE" sz="1200" u="none" strike="noStrike" dirty="0">
                          <a:effectLst/>
                        </a:rPr>
                        <a:t>. Titi Chandrawati, M.Ed., Ph.d.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39  Dr</a:t>
                      </a:r>
                      <a:r>
                        <a:rPr lang="en-US" sz="1200" u="none" strike="noStrike" dirty="0">
                          <a:effectLst/>
                        </a:rPr>
                        <a:t>. </a:t>
                      </a:r>
                      <a:r>
                        <a:rPr lang="en-US" sz="1200" u="none" strike="noStrike" dirty="0" err="1">
                          <a:effectLst/>
                        </a:rPr>
                        <a:t>Kristanti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A. </a:t>
                      </a:r>
                      <a:r>
                        <a:rPr lang="en-US" sz="1200" u="none" strike="noStrike" dirty="0" err="1">
                          <a:effectLst/>
                        </a:rPr>
                        <a:t>Puspitasari</a:t>
                      </a:r>
                      <a:r>
                        <a:rPr lang="en-US" sz="1200" u="none" strike="noStrike" dirty="0">
                          <a:effectLst/>
                        </a:rPr>
                        <a:t>, M.Ed., Ph.D.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40  Prof</a:t>
                      </a:r>
                      <a:r>
                        <a:rPr lang="en-US" sz="1200" u="none" strike="noStrike" dirty="0">
                          <a:effectLst/>
                        </a:rPr>
                        <a:t>. Dr. </a:t>
                      </a:r>
                      <a:r>
                        <a:rPr lang="en-US" sz="1200" u="none" strike="noStrike" dirty="0" err="1">
                          <a:effectLst/>
                        </a:rPr>
                        <a:t>Asnah</a:t>
                      </a:r>
                      <a:r>
                        <a:rPr lang="en-US" sz="1200" u="none" strike="noStrike" dirty="0">
                          <a:effectLst/>
                        </a:rPr>
                        <a:t> Said, </a:t>
                      </a:r>
                      <a:r>
                        <a:rPr lang="en-US" sz="1200" u="none" strike="noStrike" dirty="0" err="1">
                          <a:effectLst/>
                        </a:rPr>
                        <a:t>M.Pd</a:t>
                      </a:r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41  Prof</a:t>
                      </a:r>
                      <a:r>
                        <a:rPr lang="en-US" sz="1200" u="none" strike="noStrike" dirty="0">
                          <a:effectLst/>
                        </a:rPr>
                        <a:t>. Dr. M. </a:t>
                      </a:r>
                      <a:r>
                        <a:rPr lang="en-US" sz="1200" u="none" strike="noStrike" dirty="0" err="1">
                          <a:effectLst/>
                        </a:rPr>
                        <a:t>Atwi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Suparman</a:t>
                      </a:r>
                      <a:r>
                        <a:rPr lang="en-US" sz="1200" u="none" strike="noStrike" dirty="0">
                          <a:effectLst/>
                        </a:rPr>
                        <a:t>, M.Sc.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42  Prof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. Dr. </a:t>
                      </a:r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M. Imam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Farisi</a:t>
                      </a:r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, </a:t>
                      </a:r>
                      <a:r>
                        <a:rPr lang="en-US" sz="1200" b="1" u="none" strike="noStrike" dirty="0" err="1">
                          <a:solidFill>
                            <a:srgbClr val="008000"/>
                          </a:solidFill>
                          <a:effectLst/>
                        </a:rPr>
                        <a:t>M.Pd</a:t>
                      </a:r>
                      <a:r>
                        <a:rPr lang="en-US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.</a:t>
                      </a:r>
                      <a:r>
                        <a:rPr lang="id-ID" sz="1200" b="1" u="none" strike="noStrike" dirty="0" smtClean="0">
                          <a:solidFill>
                            <a:srgbClr val="008000"/>
                          </a:solidFill>
                          <a:effectLst/>
                        </a:rPr>
                        <a:t> </a:t>
                      </a:r>
                      <a:r>
                        <a:rPr lang="id-ID" sz="1200" b="1" u="none" strike="noStrike" baseline="0" dirty="0" smtClean="0">
                          <a:solidFill>
                            <a:srgbClr val="008000"/>
                          </a:solidFill>
                          <a:effectLst/>
                        </a:rPr>
                        <a:t>(Jember)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008000"/>
                          </a:solidFill>
                          <a:effectLst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008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43  Prof</a:t>
                      </a:r>
                      <a:r>
                        <a:rPr lang="en-US" sz="1200" u="none" strike="noStrike" dirty="0">
                          <a:effectLst/>
                        </a:rPr>
                        <a:t>. Dr. </a:t>
                      </a:r>
                      <a:r>
                        <a:rPr lang="en-US" sz="1200" u="none" strike="noStrike" dirty="0" err="1">
                          <a:effectLst/>
                        </a:rPr>
                        <a:t>Suciati</a:t>
                      </a:r>
                      <a:r>
                        <a:rPr lang="en-US" sz="1200" u="none" strike="noStrike" dirty="0">
                          <a:effectLst/>
                        </a:rPr>
                        <a:t>, M.Sc.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44  Prof</a:t>
                      </a:r>
                      <a:r>
                        <a:rPr lang="en-US" sz="1200" u="none" strike="noStrike" dirty="0">
                          <a:effectLst/>
                        </a:rPr>
                        <a:t>. Dr. </a:t>
                      </a:r>
                      <a:r>
                        <a:rPr lang="en-US" sz="1200" u="none" strike="noStrike" dirty="0" err="1">
                          <a:effectLst/>
                        </a:rPr>
                        <a:t>Udin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S. </a:t>
                      </a:r>
                      <a:r>
                        <a:rPr lang="en-US" sz="1200" u="none" strike="noStrike" dirty="0" err="1">
                          <a:effectLst/>
                        </a:rPr>
                        <a:t>Winataputra</a:t>
                      </a:r>
                      <a:r>
                        <a:rPr lang="en-US" sz="1200" u="none" strike="noStrike" dirty="0">
                          <a:effectLst/>
                        </a:rPr>
                        <a:t>, M.A.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45  Prof</a:t>
                      </a:r>
                      <a:r>
                        <a:rPr lang="en-US" sz="1200" u="none" strike="noStrike" dirty="0">
                          <a:effectLst/>
                        </a:rPr>
                        <a:t>. Drs. </a:t>
                      </a:r>
                      <a:r>
                        <a:rPr lang="en-US" sz="1200" u="none" strike="noStrike" dirty="0" err="1">
                          <a:effectLst/>
                        </a:rPr>
                        <a:t>Udan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Kusmawan</a:t>
                      </a:r>
                      <a:r>
                        <a:rPr lang="en-US" sz="1200" u="none" strike="noStrike" dirty="0">
                          <a:effectLst/>
                        </a:rPr>
                        <a:t>, M.A., Ph.D.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  <a:tr h="94291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45</a:t>
                      </a:r>
                      <a:r>
                        <a:rPr lang="en-US" sz="1200" b="1" u="none" strike="noStrike" dirty="0" smtClean="0">
                          <a:effectLst/>
                        </a:rPr>
                        <a:t> – </a:t>
                      </a:r>
                      <a:r>
                        <a:rPr lang="en-US" sz="1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Total </a:t>
                      </a:r>
                      <a:r>
                        <a:rPr lang="en-US" sz="1200" b="1" u="none" strike="noStrike" dirty="0" err="1" smtClean="0">
                          <a:solidFill>
                            <a:srgbClr val="C00000"/>
                          </a:solidFill>
                          <a:effectLst/>
                        </a:rPr>
                        <a:t>Penelaahan</a:t>
                      </a:r>
                      <a:r>
                        <a:rPr lang="en-US" sz="1200" b="1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 Proposal FKIP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144</a:t>
                      </a:r>
                      <a:endParaRPr lang="en-US" sz="1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5" marR="4715" marT="4715" marB="0" anchor="b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16216" y="6392361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 algn="r"/>
            <a:r>
              <a:rPr lang="en-US" sz="1200" dirty="0" smtClean="0">
                <a:solidFill>
                  <a:srgbClr val="00FFFF"/>
                </a:solidFill>
                <a:latin typeface="Berlin Sans FB" panose="020E0602020502020306" pitchFamily="34" charset="0"/>
              </a:rPr>
              <a:t>* Di </a:t>
            </a:r>
            <a:r>
              <a:rPr lang="en-US" sz="1200" dirty="0" err="1" smtClean="0">
                <a:solidFill>
                  <a:srgbClr val="00FFFF"/>
                </a:solidFill>
                <a:latin typeface="Berlin Sans FB" panose="020E0602020502020306" pitchFamily="34" charset="0"/>
              </a:rPr>
              <a:t>luar</a:t>
            </a:r>
            <a:r>
              <a:rPr lang="en-US" sz="1200" dirty="0" smtClean="0">
                <a:solidFill>
                  <a:srgbClr val="00FFFF"/>
                </a:solidFill>
                <a:latin typeface="Berlin Sans FB" panose="020E0602020502020306" pitchFamily="34" charset="0"/>
              </a:rPr>
              <a:t> </a:t>
            </a:r>
            <a:r>
              <a:rPr lang="en-US" sz="1200" dirty="0" err="1" smtClean="0">
                <a:solidFill>
                  <a:srgbClr val="00FFFF"/>
                </a:solidFill>
                <a:latin typeface="Berlin Sans FB" panose="020E0602020502020306" pitchFamily="34" charset="0"/>
              </a:rPr>
              <a:t>Penelitian</a:t>
            </a:r>
            <a:r>
              <a:rPr lang="en-US" sz="1200" dirty="0" smtClean="0">
                <a:solidFill>
                  <a:srgbClr val="00FFFF"/>
                </a:solidFill>
                <a:latin typeface="Berlin Sans FB" panose="020E0602020502020306" pitchFamily="34" charset="0"/>
              </a:rPr>
              <a:t> </a:t>
            </a:r>
            <a:r>
              <a:rPr lang="en-US" sz="1200" dirty="0" err="1" smtClean="0">
                <a:solidFill>
                  <a:srgbClr val="00FFFF"/>
                </a:solidFill>
                <a:latin typeface="Berlin Sans FB" panose="020E0602020502020306" pitchFamily="34" charset="0"/>
              </a:rPr>
              <a:t>Penugasan</a:t>
            </a:r>
            <a:endParaRPr lang="en-US" sz="1200" dirty="0">
              <a:solidFill>
                <a:srgbClr val="00FFFF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1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948487" cy="1143000"/>
          </a:xfrm>
        </p:spPr>
        <p:txBody>
          <a:bodyPr/>
          <a:lstStyle/>
          <a:p>
            <a:r>
              <a:rPr lang="en-US" sz="2400" dirty="0" err="1" smtClean="0">
                <a:latin typeface="Berlin Sans FB Demi" panose="020E0802020502020306" pitchFamily="34" charset="0"/>
              </a:rPr>
              <a:t>Integrasi</a:t>
            </a:r>
            <a:r>
              <a:rPr lang="en-US" sz="2400" dirty="0" smtClean="0">
                <a:latin typeface="Berlin Sans FB Demi" panose="020E0802020502020306" pitchFamily="34" charset="0"/>
              </a:rPr>
              <a:t> proses </a:t>
            </a:r>
            <a:r>
              <a:rPr lang="en-US" sz="2400" dirty="0" err="1" smtClean="0">
                <a:latin typeface="Berlin Sans FB Demi" panose="020E0802020502020306" pitchFamily="34" charset="0"/>
              </a:rPr>
              <a:t>belajar</a:t>
            </a:r>
            <a:r>
              <a:rPr lang="en-US" sz="2400" dirty="0" smtClean="0">
                <a:latin typeface="Berlin Sans FB Demi" panose="020E0802020502020306" pitchFamily="34" charset="0"/>
              </a:rPr>
              <a:t>, </a:t>
            </a:r>
            <a:r>
              <a:rPr lang="en-US" sz="2400" dirty="0" err="1" smtClean="0">
                <a:latin typeface="Berlin Sans FB Demi" panose="020E0802020502020306" pitchFamily="34" charset="0"/>
              </a:rPr>
              <a:t>riset</a:t>
            </a:r>
            <a:r>
              <a:rPr lang="en-US" sz="2400" dirty="0" smtClean="0">
                <a:latin typeface="Berlin Sans FB Demi" panose="020E0802020502020306" pitchFamily="34" charset="0"/>
              </a:rPr>
              <a:t> </a:t>
            </a:r>
            <a:r>
              <a:rPr lang="en-US" sz="2400" dirty="0" err="1" smtClean="0">
                <a:latin typeface="Berlin Sans FB Demi" panose="020E0802020502020306" pitchFamily="34" charset="0"/>
              </a:rPr>
              <a:t>dan</a:t>
            </a:r>
            <a:r>
              <a:rPr lang="en-US" sz="2400" dirty="0" smtClean="0">
                <a:latin typeface="Berlin Sans FB Demi" panose="020E0802020502020306" pitchFamily="34" charset="0"/>
              </a:rPr>
              <a:t> </a:t>
            </a:r>
            <a:r>
              <a:rPr lang="en-US" sz="2400" dirty="0" err="1" smtClean="0">
                <a:latin typeface="Berlin Sans FB Demi" panose="020E0802020502020306" pitchFamily="34" charset="0"/>
              </a:rPr>
              <a:t>inovasi</a:t>
            </a:r>
            <a:endParaRPr lang="en-US" sz="2400" dirty="0">
              <a:latin typeface="Berlin Sans FB Demi" panose="020E0802020502020306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="" xmlns:a16="http://schemas.microsoft.com/office/drawing/2014/main" id="{6C806921-BA3B-4FB3-9AB8-EA15B8C0CC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7332377"/>
              </p:ext>
            </p:extLst>
          </p:nvPr>
        </p:nvGraphicFramePr>
        <p:xfrm>
          <a:off x="539552" y="3361854"/>
          <a:ext cx="8159215" cy="2011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11760" y="536392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Berlin Sans FB Demi" panose="020E0802020502020306" pitchFamily="34" charset="0"/>
              </a:rPr>
              <a:t>Findings</a:t>
            </a:r>
            <a:endParaRPr lang="en-US" dirty="0">
              <a:solidFill>
                <a:srgbClr val="C0000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573325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  <a:latin typeface="Berlin Sans FB Demi" panose="020E0802020502020306" pitchFamily="34" charset="0"/>
              </a:rPr>
              <a:t>Teaching: factory-industry</a:t>
            </a:r>
            <a:endParaRPr lang="en-US" dirty="0">
              <a:solidFill>
                <a:srgbClr val="0000FF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4128" y="536392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8000"/>
                </a:solidFill>
                <a:latin typeface="Berlin Sans FB Demi" panose="020E0802020502020306" pitchFamily="34" charset="0"/>
              </a:rPr>
              <a:t>Innovation</a:t>
            </a:r>
            <a:endParaRPr lang="en-US" dirty="0">
              <a:solidFill>
                <a:srgbClr val="00800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259632" y="2488034"/>
            <a:ext cx="1080120" cy="6529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Berlin Sans FB" panose="020E0602020502020306" pitchFamily="34" charset="0"/>
              </a:rPr>
              <a:t>Agent of Education</a:t>
            </a:r>
            <a:endParaRPr lang="en-US" sz="1400" dirty="0">
              <a:latin typeface="Berlin Sans FB" panose="020E0602020502020306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55776" y="2272010"/>
            <a:ext cx="1008112" cy="6529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Berlin Sans FB" panose="020E0602020502020306" pitchFamily="34" charset="0"/>
              </a:rPr>
              <a:t>Agent of Research</a:t>
            </a:r>
            <a:endParaRPr lang="en-US" sz="1400" dirty="0">
              <a:latin typeface="Berlin Sans FB" panose="020E0602020502020306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707904" y="1844824"/>
            <a:ext cx="1584176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Berlin Sans FB" panose="020E0602020502020306" pitchFamily="34" charset="0"/>
              </a:rPr>
              <a:t>Agent of Culture, Knowledge, Tech Transfer</a:t>
            </a:r>
            <a:endParaRPr lang="en-US" sz="1400" dirty="0">
              <a:latin typeface="Berlin Sans FB" panose="020E0602020502020306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436096" y="1551930"/>
            <a:ext cx="1728192" cy="65293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Berlin Sans FB" panose="020E0602020502020306" pitchFamily="34" charset="0"/>
              </a:rPr>
              <a:t>Agent of Economic Development</a:t>
            </a:r>
            <a:endParaRPr lang="en-US" sz="1400" dirty="0">
              <a:latin typeface="Berlin Sans FB" panose="020E0602020502020306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08304" y="1179909"/>
            <a:ext cx="1584176" cy="1384995"/>
          </a:xfrm>
          <a:prstGeom prst="rect">
            <a:avLst/>
          </a:prstGeom>
          <a:solidFill>
            <a:srgbClr val="99FF33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PT </a:t>
            </a:r>
            <a:r>
              <a:rPr lang="en-US" sz="1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menghasilkan</a:t>
            </a:r>
            <a:r>
              <a:rPr lang="en-US" sz="1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inovasi</a:t>
            </a:r>
            <a:r>
              <a:rPr lang="en-US" sz="1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yang </a:t>
            </a:r>
            <a:r>
              <a:rPr lang="en-US" sz="1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bisa</a:t>
            </a:r>
            <a:r>
              <a:rPr lang="en-US" sz="1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meningkatkan</a:t>
            </a:r>
            <a:r>
              <a:rPr lang="en-US" sz="1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daya</a:t>
            </a:r>
            <a:r>
              <a:rPr lang="en-US" sz="1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saing</a:t>
            </a:r>
            <a:r>
              <a:rPr lang="en-US" sz="1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dan</a:t>
            </a:r>
            <a:r>
              <a:rPr lang="en-US" sz="1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kesejahteraan</a:t>
            </a:r>
            <a:r>
              <a:rPr lang="en-US" sz="14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Berlin Sans FB" panose="020E0602020502020306" pitchFamily="34" charset="0"/>
              </a:rPr>
              <a:t>masyarakat</a:t>
            </a:r>
            <a:endParaRPr lang="en-US" sz="14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195513" y="5301208"/>
            <a:ext cx="4824759" cy="0"/>
          </a:xfrm>
          <a:prstGeom prst="straightConnector1">
            <a:avLst/>
          </a:prstGeom>
          <a:ln w="38100">
            <a:solidFill>
              <a:srgbClr val="0000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40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5" y="274638"/>
            <a:ext cx="6948265" cy="1143000"/>
          </a:xfrm>
        </p:spPr>
        <p:txBody>
          <a:bodyPr/>
          <a:lstStyle/>
          <a:p>
            <a:r>
              <a:rPr lang="en-US" sz="2200" dirty="0" smtClean="0">
                <a:latin typeface="Berlin Sans FB Demi" panose="020E0802020502020306" pitchFamily="34" charset="0"/>
              </a:rPr>
              <a:t>Proses: </a:t>
            </a:r>
            <a:r>
              <a:rPr lang="en-US" sz="2200" dirty="0" err="1" smtClean="0">
                <a:latin typeface="Berlin Sans FB Demi" panose="020E0802020502020306" pitchFamily="34" charset="0"/>
              </a:rPr>
              <a:t>Seleksi</a:t>
            </a:r>
            <a:r>
              <a:rPr lang="en-US" sz="2200" dirty="0" smtClean="0">
                <a:latin typeface="Berlin Sans FB Demi" panose="020E0802020502020306" pitchFamily="34" charset="0"/>
              </a:rPr>
              <a:t>, </a:t>
            </a:r>
            <a:r>
              <a:rPr lang="en-US" sz="2200" dirty="0" err="1" smtClean="0">
                <a:latin typeface="Berlin Sans FB Demi" panose="020E0802020502020306" pitchFamily="34" charset="0"/>
              </a:rPr>
              <a:t>Penilaian</a:t>
            </a:r>
            <a:r>
              <a:rPr lang="en-US" sz="2200" dirty="0" smtClean="0">
                <a:latin typeface="Berlin Sans FB Demi" panose="020E0802020502020306" pitchFamily="34" charset="0"/>
              </a:rPr>
              <a:t>, </a:t>
            </a:r>
            <a:r>
              <a:rPr lang="en-US" sz="2200" dirty="0" err="1" smtClean="0">
                <a:latin typeface="Berlin Sans FB Demi" panose="020E0802020502020306" pitchFamily="34" charset="0"/>
              </a:rPr>
              <a:t>Pelaksanaan</a:t>
            </a:r>
            <a:r>
              <a:rPr lang="en-US" sz="2200" dirty="0">
                <a:latin typeface="Berlin Sans FB Demi" panose="020E0802020502020306" pitchFamily="34" charset="0"/>
              </a:rPr>
              <a:t> </a:t>
            </a:r>
            <a:r>
              <a:rPr lang="en-US" sz="2200" dirty="0" smtClean="0">
                <a:latin typeface="Berlin Sans FB Demi" panose="020E0802020502020306" pitchFamily="34" charset="0"/>
              </a:rPr>
              <a:t>&amp; </a:t>
            </a:r>
            <a:r>
              <a:rPr lang="en-US" sz="2200" dirty="0" err="1" smtClean="0">
                <a:latin typeface="Berlin Sans FB Demi" panose="020E0802020502020306" pitchFamily="34" charset="0"/>
              </a:rPr>
              <a:t>Keluaran</a:t>
            </a:r>
            <a:endParaRPr lang="en-US" sz="2200" dirty="0">
              <a:latin typeface="Berlin Sans FB Demi" panose="020E0802020502020306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584438"/>
              </p:ext>
            </p:extLst>
          </p:nvPr>
        </p:nvGraphicFramePr>
        <p:xfrm>
          <a:off x="683568" y="1484784"/>
          <a:ext cx="8208912" cy="4133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297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948487" cy="1143000"/>
          </a:xfrm>
        </p:spPr>
        <p:txBody>
          <a:bodyPr/>
          <a:lstStyle/>
          <a:p>
            <a:r>
              <a:rPr lang="en-US" sz="2800" dirty="0" err="1" smtClean="0">
                <a:latin typeface="Berlin Sans FB Demi" panose="020E0802020502020306" pitchFamily="34" charset="0"/>
              </a:rPr>
              <a:t>Sistem</a:t>
            </a:r>
            <a:r>
              <a:rPr lang="en-US" sz="2800" dirty="0" smtClean="0">
                <a:latin typeface="Berlin Sans FB Demi" panose="020E0802020502020306" pitchFamily="34" charset="0"/>
              </a:rPr>
              <a:t> </a:t>
            </a:r>
            <a:r>
              <a:rPr lang="en-US" sz="2800" dirty="0" err="1" smtClean="0">
                <a:latin typeface="Berlin Sans FB Demi" panose="020E0802020502020306" pitchFamily="34" charset="0"/>
              </a:rPr>
              <a:t>Penilaian</a:t>
            </a:r>
            <a:r>
              <a:rPr lang="en-US" sz="2800" dirty="0" smtClean="0">
                <a:latin typeface="Berlin Sans FB Demi" panose="020E0802020502020306" pitchFamily="34" charset="0"/>
              </a:rPr>
              <a:t> </a:t>
            </a:r>
            <a:r>
              <a:rPr lang="en-US" sz="2800" dirty="0" err="1" smtClean="0">
                <a:latin typeface="Berlin Sans FB Demi" panose="020E0802020502020306" pitchFamily="34" charset="0"/>
              </a:rPr>
              <a:t>Penelaahan</a:t>
            </a:r>
            <a:r>
              <a:rPr lang="en-US" sz="2800" dirty="0" smtClean="0">
                <a:latin typeface="Berlin Sans FB Demi" panose="020E0802020502020306" pitchFamily="34" charset="0"/>
              </a:rPr>
              <a:t> Proposal</a:t>
            </a:r>
            <a:endParaRPr lang="en-US" sz="2800" dirty="0">
              <a:latin typeface="Berlin Sans FB Demi" panose="020E0802020502020306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162553"/>
              </p:ext>
            </p:extLst>
          </p:nvPr>
        </p:nvGraphicFramePr>
        <p:xfrm>
          <a:off x="673224" y="1311632"/>
          <a:ext cx="8147248" cy="3845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14400"/>
                <a:gridCol w="1296144"/>
                <a:gridCol w="3783515"/>
                <a:gridCol w="944451"/>
                <a:gridCol w="799151"/>
                <a:gridCol w="80958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Berlin Sans FB" panose="020E0602020502020306" pitchFamily="34" charset="0"/>
                        </a:rPr>
                        <a:t>NO</a:t>
                      </a:r>
                      <a:endParaRPr lang="en-US" sz="1800" b="0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Berlin Sans FB" panose="020E0602020502020306" pitchFamily="34" charset="0"/>
                        </a:rPr>
                        <a:t>KRITERIA</a:t>
                      </a:r>
                      <a:endParaRPr lang="en-US" b="0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Berlin Sans FB" panose="020E0602020502020306" pitchFamily="34" charset="0"/>
                        </a:rPr>
                        <a:t>INDIKATOR PENILAIAN</a:t>
                      </a:r>
                      <a:endParaRPr lang="en-US" b="0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Berlin Sans FB" panose="020E0602020502020306" pitchFamily="34" charset="0"/>
                        </a:rPr>
                        <a:t>BOBOT</a:t>
                      </a:r>
                      <a:endParaRPr lang="en-US" b="0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Berlin Sans FB" panose="020E0602020502020306" pitchFamily="34" charset="0"/>
                        </a:rPr>
                        <a:t>SKOR</a:t>
                      </a:r>
                      <a:endParaRPr lang="en-US" b="0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Berlin Sans FB" panose="020E0602020502020306" pitchFamily="34" charset="0"/>
                        </a:rPr>
                        <a:t>NILAI</a:t>
                      </a:r>
                      <a:endParaRPr lang="en-US" b="0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1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Perumusan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Masalah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Ketajaman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perumusan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masalah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dan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tujuan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penelitian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30%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2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Manfaat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Hasil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Penelitian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Pengembangan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Ipteks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,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pembangunan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dan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/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atau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pengembangan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kelembagaan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20%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3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Tinjauan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Pustaka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Relevansi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,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kemutakhiran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dan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penyusunan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daftar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pustaka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15%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4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Metodologi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Penelitian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Ketepatan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metode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yang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digunakan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25%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5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Kelayakan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Penelitian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Kewajaran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biaya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,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kesesuaian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Berlin Sans FB" panose="020E0602020502020306" pitchFamily="34" charset="0"/>
                        </a:rPr>
                        <a:t>jadwal</a:t>
                      </a:r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,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kesesuain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keahlian</a:t>
                      </a:r>
                      <a:r>
                        <a:rPr lang="en-US" baseline="0" dirty="0" smtClean="0">
                          <a:latin typeface="Berlin Sans FB" panose="020E0602020502020306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Berlin Sans FB" panose="020E0602020502020306" pitchFamily="34" charset="0"/>
                        </a:rPr>
                        <a:t>personalia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Berlin Sans FB" panose="020E0602020502020306" pitchFamily="34" charset="0"/>
                        </a:rPr>
                        <a:t>10%</a:t>
                      </a:r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83768" y="5229200"/>
            <a:ext cx="3672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Berlin Sans FB" panose="020E0602020502020306" pitchFamily="34" charset="0"/>
              </a:rPr>
              <a:t>Skor</a:t>
            </a:r>
            <a:endParaRPr lang="en-US" sz="1600" dirty="0" smtClean="0">
              <a:solidFill>
                <a:srgbClr val="FF0000"/>
              </a:solidFill>
              <a:latin typeface="Berlin Sans FB" panose="020E0602020502020306" pitchFamily="34" charset="0"/>
            </a:endParaRPr>
          </a:p>
          <a:p>
            <a:r>
              <a:rPr lang="en-US" sz="1600" dirty="0" smtClean="0">
                <a:latin typeface="Berlin Sans FB" panose="020E0602020502020306" pitchFamily="34" charset="0"/>
              </a:rPr>
              <a:t>1 = </a:t>
            </a:r>
            <a:r>
              <a:rPr lang="en-US" sz="1600" dirty="0" err="1" smtClean="0">
                <a:latin typeface="Berlin Sans FB" panose="020E0602020502020306" pitchFamily="34" charset="0"/>
              </a:rPr>
              <a:t>Sangat</a:t>
            </a:r>
            <a:r>
              <a:rPr lang="en-US" sz="1600" dirty="0" smtClean="0">
                <a:latin typeface="Berlin Sans FB" panose="020E0602020502020306" pitchFamily="34" charset="0"/>
              </a:rPr>
              <a:t> </a:t>
            </a:r>
            <a:r>
              <a:rPr lang="en-US" sz="1600" dirty="0" err="1" smtClean="0">
                <a:latin typeface="Berlin Sans FB" panose="020E0602020502020306" pitchFamily="34" charset="0"/>
              </a:rPr>
              <a:t>kurang</a:t>
            </a:r>
            <a:r>
              <a:rPr lang="en-US" sz="1600" dirty="0">
                <a:latin typeface="Berlin Sans FB" panose="020E0602020502020306" pitchFamily="34" charset="0"/>
              </a:rPr>
              <a:t>	</a:t>
            </a:r>
            <a:r>
              <a:rPr lang="en-US" sz="1600" dirty="0" smtClean="0">
                <a:latin typeface="Berlin Sans FB" panose="020E0602020502020306" pitchFamily="34" charset="0"/>
              </a:rPr>
              <a:t>4 = </a:t>
            </a:r>
            <a:r>
              <a:rPr lang="en-US" sz="1600" dirty="0" err="1" smtClean="0">
                <a:latin typeface="Berlin Sans FB" panose="020E0602020502020306" pitchFamily="34" charset="0"/>
              </a:rPr>
              <a:t>Baik</a:t>
            </a:r>
            <a:endParaRPr lang="en-US" sz="1600" dirty="0" smtClean="0">
              <a:latin typeface="Berlin Sans FB" panose="020E0602020502020306" pitchFamily="34" charset="0"/>
            </a:endParaRPr>
          </a:p>
          <a:p>
            <a:r>
              <a:rPr lang="en-US" sz="1600" dirty="0" smtClean="0">
                <a:latin typeface="Berlin Sans FB" panose="020E0602020502020306" pitchFamily="34" charset="0"/>
              </a:rPr>
              <a:t>2 = </a:t>
            </a:r>
            <a:r>
              <a:rPr lang="en-US" sz="1600" dirty="0" err="1" smtClean="0">
                <a:latin typeface="Berlin Sans FB" panose="020E0602020502020306" pitchFamily="34" charset="0"/>
              </a:rPr>
              <a:t>Kurang</a:t>
            </a:r>
            <a:r>
              <a:rPr lang="en-US" sz="1600" dirty="0" smtClean="0">
                <a:latin typeface="Berlin Sans FB" panose="020E0602020502020306" pitchFamily="34" charset="0"/>
              </a:rPr>
              <a:t>	5 = </a:t>
            </a:r>
            <a:r>
              <a:rPr lang="en-US" sz="1600" dirty="0" err="1" smtClean="0">
                <a:latin typeface="Berlin Sans FB" panose="020E0602020502020306" pitchFamily="34" charset="0"/>
              </a:rPr>
              <a:t>Sangat</a:t>
            </a:r>
            <a:r>
              <a:rPr lang="en-US" sz="1600" dirty="0" smtClean="0">
                <a:latin typeface="Berlin Sans FB" panose="020E0602020502020306" pitchFamily="34" charset="0"/>
              </a:rPr>
              <a:t> </a:t>
            </a:r>
            <a:r>
              <a:rPr lang="en-US" sz="1600" dirty="0" err="1" smtClean="0">
                <a:latin typeface="Berlin Sans FB" panose="020E0602020502020306" pitchFamily="34" charset="0"/>
              </a:rPr>
              <a:t>baik</a:t>
            </a:r>
            <a:endParaRPr lang="en-US" sz="1600" dirty="0" smtClean="0">
              <a:latin typeface="Berlin Sans FB" panose="020E0602020502020306" pitchFamily="34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latin typeface="Berlin Sans FB" panose="020E0602020502020306" pitchFamily="34" charset="0"/>
              </a:rPr>
              <a:t>NILAI = </a:t>
            </a:r>
            <a:r>
              <a:rPr lang="en-US" sz="1600" dirty="0" err="1" smtClean="0">
                <a:solidFill>
                  <a:srgbClr val="0000FF"/>
                </a:solidFill>
                <a:latin typeface="Berlin Sans FB" panose="020E0602020502020306" pitchFamily="34" charset="0"/>
              </a:rPr>
              <a:t>Bobot</a:t>
            </a:r>
            <a:r>
              <a:rPr lang="en-US" sz="1600" dirty="0" smtClean="0">
                <a:solidFill>
                  <a:srgbClr val="0000FF"/>
                </a:solidFill>
                <a:latin typeface="Berlin Sans FB" panose="020E0602020502020306" pitchFamily="34" charset="0"/>
              </a:rPr>
              <a:t> x </a:t>
            </a:r>
            <a:r>
              <a:rPr lang="en-US" sz="1600" dirty="0" err="1" smtClean="0">
                <a:solidFill>
                  <a:srgbClr val="0000FF"/>
                </a:solidFill>
                <a:latin typeface="Berlin Sans FB" panose="020E0602020502020306" pitchFamily="34" charset="0"/>
              </a:rPr>
              <a:t>Skor</a:t>
            </a:r>
            <a:r>
              <a:rPr lang="en-US" sz="1600" dirty="0" smtClean="0">
                <a:solidFill>
                  <a:srgbClr val="0000FF"/>
                </a:solidFill>
                <a:latin typeface="Berlin Sans FB" panose="020E0602020502020306" pitchFamily="34" charset="0"/>
              </a:rPr>
              <a:t> </a:t>
            </a:r>
            <a:r>
              <a:rPr lang="en-US" sz="1600" dirty="0" smtClean="0">
                <a:solidFill>
                  <a:srgbClr val="008000"/>
                </a:solidFill>
                <a:latin typeface="Berlin Sans FB" panose="020E0602020502020306" pitchFamily="34" charset="0"/>
              </a:rPr>
              <a:t>(Batas Lolos = 350)</a:t>
            </a:r>
            <a:endParaRPr lang="en-US" sz="1600" dirty="0">
              <a:solidFill>
                <a:srgbClr val="00800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61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948487" cy="1143000"/>
          </a:xfrm>
        </p:spPr>
        <p:txBody>
          <a:bodyPr/>
          <a:lstStyle/>
          <a:p>
            <a:r>
              <a:rPr lang="en-US" sz="2400" b="1" dirty="0" err="1" smtClean="0">
                <a:latin typeface="Berlin Sans FB Demi" panose="020E0802020502020306" pitchFamily="34" charset="0"/>
              </a:rPr>
              <a:t>Beberapa</a:t>
            </a:r>
            <a:r>
              <a:rPr lang="en-US" sz="2400" b="1" dirty="0" smtClean="0">
                <a:latin typeface="Berlin Sans FB Demi" panose="020E0802020502020306" pitchFamily="34" charset="0"/>
              </a:rPr>
              <a:t> </a:t>
            </a:r>
            <a:r>
              <a:rPr lang="en-US" sz="2400" b="1" dirty="0" err="1" smtClean="0">
                <a:latin typeface="Berlin Sans FB Demi" panose="020E0802020502020306" pitchFamily="34" charset="0"/>
              </a:rPr>
              <a:t>catatan</a:t>
            </a:r>
            <a:r>
              <a:rPr lang="en-US" sz="2400" b="1" dirty="0" smtClean="0">
                <a:latin typeface="Berlin Sans FB Demi" panose="020E0802020502020306" pitchFamily="34" charset="0"/>
              </a:rPr>
              <a:t> </a:t>
            </a:r>
            <a:r>
              <a:rPr lang="en-US" sz="2400" b="1" dirty="0" err="1" smtClean="0">
                <a:latin typeface="Berlin Sans FB Demi" panose="020E0802020502020306" pitchFamily="34" charset="0"/>
              </a:rPr>
              <a:t>penting</a:t>
            </a:r>
            <a:r>
              <a:rPr lang="en-US" sz="2400" b="1" dirty="0" smtClean="0">
                <a:latin typeface="Berlin Sans FB Demi" panose="020E0802020502020306" pitchFamily="34" charset="0"/>
              </a:rPr>
              <a:t> …</a:t>
            </a:r>
            <a:endParaRPr lang="en-US" sz="24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340768"/>
            <a:ext cx="7859216" cy="4320480"/>
          </a:xfrm>
        </p:spPr>
        <p:txBody>
          <a:bodyPr/>
          <a:lstStyle/>
          <a:p>
            <a:pPr marL="225425" indent="-225425"/>
            <a:r>
              <a:rPr lang="id-ID" sz="2400" dirty="0" smtClean="0">
                <a:latin typeface="Berlin Sans FB" panose="020E0602020502020306" pitchFamily="34" charset="0"/>
              </a:rPr>
              <a:t>Desk Evaluation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Berlin Sans FB" panose="020E0602020502020306" pitchFamily="34" charset="0"/>
              </a:rPr>
              <a:t>20 – 27 </a:t>
            </a:r>
            <a:r>
              <a:rPr lang="id-ID" sz="2400" dirty="0" smtClean="0">
                <a:solidFill>
                  <a:srgbClr val="C00000"/>
                </a:solidFill>
                <a:latin typeface="Berlin Sans FB" panose="020E0602020502020306" pitchFamily="34" charset="0"/>
              </a:rPr>
              <a:t>April 2018</a:t>
            </a:r>
            <a:r>
              <a:rPr lang="en-US" sz="2400" dirty="0" smtClean="0">
                <a:latin typeface="Berlin Sans FB" panose="020E0602020502020306" pitchFamily="34" charset="0"/>
              </a:rPr>
              <a:t>; </a:t>
            </a:r>
            <a:r>
              <a:rPr lang="en-US" sz="2400" dirty="0" err="1" smtClean="0">
                <a:latin typeface="Berlin Sans FB" panose="020E0602020502020306" pitchFamily="34" charset="0"/>
              </a:rPr>
              <a:t>tanpa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presentasi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oleh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pengusul</a:t>
            </a:r>
            <a:r>
              <a:rPr lang="en-US" sz="2400" dirty="0" smtClean="0">
                <a:latin typeface="Berlin Sans FB" panose="020E0602020502020306" pitchFamily="34" charset="0"/>
              </a:rPr>
              <a:t> proposal</a:t>
            </a:r>
          </a:p>
          <a:p>
            <a:pPr marL="225425" indent="-225425"/>
            <a:r>
              <a:rPr lang="en-US" sz="2400" dirty="0" err="1" smtClean="0">
                <a:latin typeface="Berlin Sans FB" panose="020E0602020502020306" pitchFamily="34" charset="0"/>
              </a:rPr>
              <a:t>Mohon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melihat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dengan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cermat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Rencana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Anggaran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Biaya</a:t>
            </a:r>
            <a:endParaRPr lang="en-US" sz="2400" dirty="0" smtClean="0">
              <a:latin typeface="Berlin Sans FB" panose="020E0602020502020306" pitchFamily="34" charset="0"/>
            </a:endParaRPr>
          </a:p>
          <a:p>
            <a:pPr marL="625475" lvl="1" indent="-225425"/>
            <a:r>
              <a:rPr lang="en-US" sz="2000" dirty="0" err="1" smtClean="0">
                <a:solidFill>
                  <a:srgbClr val="C00000"/>
                </a:solidFill>
                <a:latin typeface="Berlin Sans FB" panose="020E0602020502020306" pitchFamily="34" charset="0"/>
              </a:rPr>
              <a:t>Tidak</a:t>
            </a:r>
            <a:r>
              <a:rPr lang="en-US" sz="2000" dirty="0" smtClean="0">
                <a:solidFill>
                  <a:srgbClr val="C00000"/>
                </a:solidFill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Berlin Sans FB" panose="020E0602020502020306" pitchFamily="34" charset="0"/>
              </a:rPr>
              <a:t>ada</a:t>
            </a:r>
            <a:r>
              <a:rPr lang="en-US" sz="2000" dirty="0" smtClean="0">
                <a:solidFill>
                  <a:srgbClr val="C00000"/>
                </a:solidFill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latin typeface="Berlin Sans FB" panose="020E0602020502020306" pitchFamily="34" charset="0"/>
              </a:rPr>
              <a:t>komponen</a:t>
            </a:r>
            <a:r>
              <a:rPr lang="en-US" sz="2000" dirty="0" smtClean="0">
                <a:latin typeface="Berlin Sans FB" panose="020E0602020502020306" pitchFamily="34" charset="0"/>
              </a:rPr>
              <a:t> honor </a:t>
            </a:r>
            <a:r>
              <a:rPr lang="en-US" sz="2000" dirty="0" err="1" smtClean="0">
                <a:latin typeface="Berlin Sans FB" panose="020E0602020502020306" pitchFamily="34" charset="0"/>
              </a:rPr>
              <a:t>untuk</a:t>
            </a:r>
            <a:r>
              <a:rPr lang="en-US" sz="2000" dirty="0" smtClean="0"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latin typeface="Berlin Sans FB" panose="020E0602020502020306" pitchFamily="34" charset="0"/>
              </a:rPr>
              <a:t>peneliti</a:t>
            </a:r>
            <a:r>
              <a:rPr lang="en-US" sz="2000" dirty="0" smtClean="0">
                <a:latin typeface="Berlin Sans FB" panose="020E0602020502020306" pitchFamily="34" charset="0"/>
              </a:rPr>
              <a:t>, </a:t>
            </a:r>
            <a:r>
              <a:rPr lang="en-US" sz="2000" dirty="0" err="1" smtClean="0">
                <a:latin typeface="Berlin Sans FB" panose="020E0602020502020306" pitchFamily="34" charset="0"/>
              </a:rPr>
              <a:t>anggaran</a:t>
            </a:r>
            <a:r>
              <a:rPr lang="en-US" sz="2000" dirty="0" smtClean="0"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latin typeface="Berlin Sans FB" panose="020E0602020502020306" pitchFamily="34" charset="0"/>
              </a:rPr>
              <a:t>mengikuti</a:t>
            </a:r>
            <a:r>
              <a:rPr lang="en-US" sz="2000" dirty="0" smtClean="0">
                <a:latin typeface="Berlin Sans FB" panose="020E0602020502020306" pitchFamily="34" charset="0"/>
              </a:rPr>
              <a:t> seminar/</a:t>
            </a:r>
            <a:r>
              <a:rPr lang="en-US" sz="2000" dirty="0" err="1" smtClean="0">
                <a:latin typeface="Berlin Sans FB" panose="020E0602020502020306" pitchFamily="34" charset="0"/>
              </a:rPr>
              <a:t>konferensi</a:t>
            </a:r>
            <a:r>
              <a:rPr lang="en-US" sz="2000" dirty="0" smtClean="0"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latin typeface="Berlin Sans FB" panose="020E0602020502020306" pitchFamily="34" charset="0"/>
              </a:rPr>
              <a:t>dan</a:t>
            </a:r>
            <a:r>
              <a:rPr lang="en-US" sz="2000" dirty="0" smtClean="0"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latin typeface="Berlin Sans FB" panose="020E0602020502020306" pitchFamily="34" charset="0"/>
              </a:rPr>
              <a:t>biaya</a:t>
            </a:r>
            <a:r>
              <a:rPr lang="en-US" sz="2000" dirty="0" smtClean="0"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latin typeface="Berlin Sans FB" panose="020E0602020502020306" pitchFamily="34" charset="0"/>
              </a:rPr>
              <a:t>publikasi</a:t>
            </a:r>
            <a:endParaRPr lang="en-US" sz="2000" dirty="0" smtClean="0">
              <a:latin typeface="Berlin Sans FB" panose="020E0602020502020306" pitchFamily="34" charset="0"/>
            </a:endParaRPr>
          </a:p>
          <a:p>
            <a:pPr marL="625475" lvl="1" indent="-225425"/>
            <a:r>
              <a:rPr lang="en-US" sz="2000" dirty="0" err="1" smtClean="0">
                <a:latin typeface="Berlin Sans FB" panose="020E0602020502020306" pitchFamily="34" charset="0"/>
              </a:rPr>
              <a:t>Kepatutan</a:t>
            </a:r>
            <a:r>
              <a:rPr lang="en-US" sz="2000" dirty="0" smtClean="0"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latin typeface="Berlin Sans FB" panose="020E0602020502020306" pitchFamily="34" charset="0"/>
              </a:rPr>
              <a:t>pemanfaatan</a:t>
            </a:r>
            <a:r>
              <a:rPr lang="en-US" sz="2000" dirty="0" smtClean="0"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latin typeface="Berlin Sans FB" panose="020E0602020502020306" pitchFamily="34" charset="0"/>
              </a:rPr>
              <a:t>anggaran</a:t>
            </a:r>
            <a:r>
              <a:rPr lang="en-US" sz="2000" dirty="0" smtClean="0">
                <a:latin typeface="Berlin Sans FB" panose="020E0602020502020306" pitchFamily="34" charset="0"/>
              </a:rPr>
              <a:t>; </a:t>
            </a:r>
            <a:r>
              <a:rPr lang="en-US" sz="2000" dirty="0" err="1" smtClean="0">
                <a:solidFill>
                  <a:srgbClr val="0000FF"/>
                </a:solidFill>
                <a:latin typeface="Berlin Sans FB" panose="020E0602020502020306" pitchFamily="34" charset="0"/>
              </a:rPr>
              <a:t>sesuai</a:t>
            </a:r>
            <a:r>
              <a:rPr lang="en-US" sz="2000" dirty="0" smtClean="0">
                <a:solidFill>
                  <a:srgbClr val="0000FF"/>
                </a:solidFill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Berlin Sans FB" panose="020E0602020502020306" pitchFamily="34" charset="0"/>
              </a:rPr>
              <a:t>tuntutan</a:t>
            </a:r>
            <a:r>
              <a:rPr lang="en-US" sz="2000" dirty="0" smtClean="0">
                <a:solidFill>
                  <a:srgbClr val="0000FF"/>
                </a:solidFill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Berlin Sans FB" panose="020E0602020502020306" pitchFamily="34" charset="0"/>
              </a:rPr>
              <a:t>metodologi</a:t>
            </a:r>
            <a:r>
              <a:rPr lang="en-US" sz="2000" dirty="0" smtClean="0">
                <a:solidFill>
                  <a:srgbClr val="0000FF"/>
                </a:solidFill>
                <a:latin typeface="Berlin Sans FB" panose="020E0602020502020306" pitchFamily="34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Berlin Sans FB" panose="020E0602020502020306" pitchFamily="34" charset="0"/>
              </a:rPr>
              <a:t>penelitian</a:t>
            </a:r>
            <a:r>
              <a:rPr lang="en-US" sz="2000" dirty="0" smtClean="0">
                <a:solidFill>
                  <a:srgbClr val="0000FF"/>
                </a:solidFill>
                <a:latin typeface="Berlin Sans FB" panose="020E0602020502020306" pitchFamily="34" charset="0"/>
              </a:rPr>
              <a:t> yang </a:t>
            </a:r>
            <a:r>
              <a:rPr lang="en-US" sz="2000" dirty="0" err="1" smtClean="0">
                <a:solidFill>
                  <a:srgbClr val="0000FF"/>
                </a:solidFill>
                <a:latin typeface="Berlin Sans FB" panose="020E0602020502020306" pitchFamily="34" charset="0"/>
              </a:rPr>
              <a:t>digunakan</a:t>
            </a:r>
            <a:endParaRPr lang="en-US" sz="1800" dirty="0" smtClean="0">
              <a:solidFill>
                <a:srgbClr val="0000FF"/>
              </a:solidFill>
              <a:latin typeface="Berlin Sans FB" panose="020E0602020502020306" pitchFamily="34" charset="0"/>
            </a:endParaRPr>
          </a:p>
          <a:p>
            <a:pPr marL="225425" indent="-225425"/>
            <a:r>
              <a:rPr lang="en-US" sz="2400" dirty="0" err="1" smtClean="0">
                <a:latin typeface="Berlin Sans FB" panose="020E0602020502020306" pitchFamily="34" charset="0"/>
              </a:rPr>
              <a:t>Memberi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catatan</a:t>
            </a:r>
            <a:r>
              <a:rPr lang="en-US" sz="2400" dirty="0" smtClean="0">
                <a:latin typeface="Berlin Sans FB" panose="020E0602020502020306" pitchFamily="34" charset="0"/>
              </a:rPr>
              <a:t>/</a:t>
            </a:r>
            <a:r>
              <a:rPr lang="en-US" sz="2400" dirty="0" err="1" smtClean="0">
                <a:latin typeface="Berlin Sans FB" panose="020E0602020502020306" pitchFamily="34" charset="0"/>
              </a:rPr>
              <a:t>masukan</a:t>
            </a:r>
            <a:r>
              <a:rPr lang="en-US" sz="2400" dirty="0" smtClean="0">
                <a:latin typeface="Berlin Sans FB" panose="020E0602020502020306" pitchFamily="34" charset="0"/>
              </a:rPr>
              <a:t> agar proposal yang </a:t>
            </a:r>
            <a:r>
              <a:rPr lang="en-US" sz="2400" dirty="0" err="1" smtClean="0">
                <a:latin typeface="Berlin Sans FB" panose="020E0602020502020306" pitchFamily="34" charset="0"/>
              </a:rPr>
              <a:t>dinilai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menjadi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sistematis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logis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serta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bisa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dilaksanakan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dengan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hasil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baik</a:t>
            </a:r>
            <a:endParaRPr lang="en-US" sz="2400" dirty="0" smtClean="0">
              <a:latin typeface="Berlin Sans FB" panose="020E0602020502020306" pitchFamily="34" charset="0"/>
            </a:endParaRPr>
          </a:p>
          <a:p>
            <a:pPr marL="225425" indent="-225425"/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Sitasi</a:t>
            </a:r>
            <a:r>
              <a:rPr lang="en-US" sz="2400" dirty="0" smtClean="0">
                <a:latin typeface="Berlin Sans FB" panose="020E0602020502020306" pitchFamily="34" charset="0"/>
              </a:rPr>
              <a:t>/</a:t>
            </a:r>
            <a:r>
              <a:rPr lang="en-US" sz="2400" dirty="0" err="1" smtClean="0">
                <a:latin typeface="Berlin Sans FB" panose="020E0602020502020306" pitchFamily="34" charset="0"/>
              </a:rPr>
              <a:t>penulisan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pustaka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mengikuti</a:t>
            </a:r>
            <a:r>
              <a:rPr lang="en-US" sz="2400" dirty="0" smtClean="0">
                <a:latin typeface="Berlin Sans FB" panose="020E0602020502020306" pitchFamily="34" charset="0"/>
              </a:rPr>
              <a:t> APA ed. 6 </a:t>
            </a:r>
            <a:r>
              <a:rPr lang="en-US" sz="2400" dirty="0" err="1" smtClean="0">
                <a:latin typeface="Berlin Sans FB" panose="020E0602020502020306" pitchFamily="34" charset="0"/>
              </a:rPr>
              <a:t>atau</a:t>
            </a:r>
            <a:r>
              <a:rPr lang="en-US" sz="2400" dirty="0" smtClean="0">
                <a:latin typeface="Berlin Sans FB" panose="020E0602020502020306" pitchFamily="34" charset="0"/>
              </a:rPr>
              <a:t> 7</a:t>
            </a:r>
            <a:endParaRPr lang="en-US" sz="18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55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948487" cy="1143000"/>
          </a:xfrm>
        </p:spPr>
        <p:txBody>
          <a:bodyPr/>
          <a:lstStyle/>
          <a:p>
            <a:r>
              <a:rPr lang="en-US" sz="2400" b="1" dirty="0" err="1" smtClean="0">
                <a:latin typeface="Berlin Sans FB Demi" panose="020E0802020502020306" pitchFamily="34" charset="0"/>
              </a:rPr>
              <a:t>Beberapa</a:t>
            </a:r>
            <a:r>
              <a:rPr lang="en-US" sz="2400" b="1" dirty="0" smtClean="0">
                <a:latin typeface="Berlin Sans FB Demi" panose="020E0802020502020306" pitchFamily="34" charset="0"/>
              </a:rPr>
              <a:t> </a:t>
            </a:r>
            <a:r>
              <a:rPr lang="en-US" sz="2400" b="1" dirty="0" err="1" smtClean="0">
                <a:latin typeface="Berlin Sans FB Demi" panose="020E0802020502020306" pitchFamily="34" charset="0"/>
              </a:rPr>
              <a:t>catatan</a:t>
            </a:r>
            <a:r>
              <a:rPr lang="en-US" sz="2400" b="1" dirty="0" smtClean="0">
                <a:latin typeface="Berlin Sans FB Demi" panose="020E0802020502020306" pitchFamily="34" charset="0"/>
              </a:rPr>
              <a:t> </a:t>
            </a:r>
            <a:r>
              <a:rPr lang="en-US" sz="2400" b="1" dirty="0" err="1" smtClean="0">
                <a:latin typeface="Berlin Sans FB Demi" panose="020E0802020502020306" pitchFamily="34" charset="0"/>
              </a:rPr>
              <a:t>penting</a:t>
            </a:r>
            <a:r>
              <a:rPr lang="en-US" sz="2400" b="1" dirty="0" smtClean="0">
                <a:latin typeface="Berlin Sans FB Demi" panose="020E0802020502020306" pitchFamily="34" charset="0"/>
              </a:rPr>
              <a:t> …</a:t>
            </a:r>
            <a:endParaRPr lang="en-US" sz="2400" dirty="0"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340768"/>
            <a:ext cx="7859216" cy="4032448"/>
          </a:xfrm>
        </p:spPr>
        <p:txBody>
          <a:bodyPr/>
          <a:lstStyle/>
          <a:p>
            <a:pPr marL="225425" indent="-225425"/>
            <a:r>
              <a:rPr lang="en-US" sz="2400" dirty="0" err="1" smtClean="0">
                <a:latin typeface="Berlin Sans FB" panose="020E0602020502020306" pitchFamily="34" charset="0"/>
              </a:rPr>
              <a:t>Sebelum</a:t>
            </a:r>
            <a:r>
              <a:rPr lang="en-US" sz="2400" dirty="0" smtClean="0">
                <a:latin typeface="Berlin Sans FB" panose="020E0602020502020306" pitchFamily="34" charset="0"/>
              </a:rPr>
              <a:t> September 2018 </a:t>
            </a:r>
            <a:r>
              <a:rPr lang="en-US" sz="2400" dirty="0" err="1" smtClean="0">
                <a:latin typeface="Berlin Sans FB" panose="020E0602020502020306" pitchFamily="34" charset="0"/>
              </a:rPr>
              <a:t>dilakukan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kegiatan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Monev</a:t>
            </a:r>
            <a:r>
              <a:rPr lang="en-US" sz="2400" dirty="0" smtClean="0">
                <a:latin typeface="Berlin Sans FB" panose="020E0602020502020306" pitchFamily="34" charset="0"/>
              </a:rPr>
              <a:t>; </a:t>
            </a:r>
            <a:r>
              <a:rPr lang="en-US" sz="2400" dirty="0" err="1" smtClean="0">
                <a:latin typeface="Berlin Sans FB" panose="020E0602020502020306" pitchFamily="34" charset="0"/>
              </a:rPr>
              <a:t>peneliti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menyiapkan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menyajikan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laporan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antara</a:t>
            </a:r>
            <a:endParaRPr lang="en-US" sz="2400" dirty="0" smtClean="0">
              <a:latin typeface="Berlin Sans FB" panose="020E0602020502020306" pitchFamily="34" charset="0"/>
            </a:endParaRPr>
          </a:p>
          <a:p>
            <a:pPr marL="225425" indent="-225425"/>
            <a:r>
              <a:rPr lang="en-US" sz="2400" dirty="0" err="1" smtClean="0">
                <a:latin typeface="Berlin Sans FB" panose="020E0602020502020306" pitchFamily="34" charset="0"/>
              </a:rPr>
              <a:t>Penelaah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mendampingi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peneliti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mulai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dari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penilaian</a:t>
            </a:r>
            <a:r>
              <a:rPr lang="en-US" sz="2400" dirty="0" smtClean="0">
                <a:latin typeface="Berlin Sans FB" panose="020E0602020502020306" pitchFamily="34" charset="0"/>
              </a:rPr>
              <a:t> proposal, </a:t>
            </a:r>
            <a:r>
              <a:rPr lang="en-US" sz="2400" dirty="0" err="1" smtClean="0">
                <a:latin typeface="Berlin Sans FB" panose="020E0602020502020306" pitchFamily="34" charset="0"/>
              </a:rPr>
              <a:t>kegiatan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Monev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sampai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dengan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pelaporan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pembuatan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keluaran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tambahan</a:t>
            </a:r>
            <a:endParaRPr lang="en-US" sz="2400" dirty="0" smtClean="0">
              <a:latin typeface="Berlin Sans FB" panose="020E0602020502020306" pitchFamily="34" charset="0"/>
            </a:endParaRPr>
          </a:p>
          <a:p>
            <a:pPr marL="225425" indent="-225425"/>
            <a:r>
              <a:rPr lang="en-US" sz="2400" dirty="0" err="1" smtClean="0">
                <a:latin typeface="Berlin Sans FB" panose="020E0602020502020306" pitchFamily="34" charset="0"/>
              </a:rPr>
              <a:t>Penelitian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berjalan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Berlin Sans FB" panose="020E0602020502020306" pitchFamily="34" charset="0"/>
              </a:rPr>
              <a:t>3 Mei </a:t>
            </a:r>
            <a:r>
              <a:rPr lang="en-US" sz="2400" dirty="0" err="1" smtClean="0">
                <a:solidFill>
                  <a:srgbClr val="0000FF"/>
                </a:solidFill>
                <a:latin typeface="Berlin Sans FB" panose="020E0602020502020306" pitchFamily="34" charset="0"/>
              </a:rPr>
              <a:t>s.d</a:t>
            </a:r>
            <a:r>
              <a:rPr lang="en-US" sz="2400" dirty="0" smtClean="0">
                <a:solidFill>
                  <a:srgbClr val="0000FF"/>
                </a:solidFill>
                <a:latin typeface="Berlin Sans FB" panose="020E0602020502020306" pitchFamily="34" charset="0"/>
              </a:rPr>
              <a:t> 30 November 2018</a:t>
            </a:r>
          </a:p>
          <a:p>
            <a:pPr marL="225425" indent="-225425"/>
            <a:r>
              <a:rPr lang="en-US" sz="2400" dirty="0" err="1" smtClean="0">
                <a:latin typeface="Berlin Sans FB" panose="020E0602020502020306" pitchFamily="34" charset="0"/>
              </a:rPr>
              <a:t>Penelaah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melakukan</a:t>
            </a:r>
            <a:r>
              <a:rPr lang="en-US" sz="2400" dirty="0" smtClean="0">
                <a:latin typeface="Berlin Sans FB" panose="020E0602020502020306" pitchFamily="34" charset="0"/>
              </a:rPr>
              <a:t> proses </a:t>
            </a:r>
            <a:r>
              <a:rPr lang="en-US" sz="2400" dirty="0" err="1" smtClean="0">
                <a:latin typeface="Berlin Sans FB" panose="020E0602020502020306" pitchFamily="34" charset="0"/>
              </a:rPr>
              <a:t>penelaahan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penilaian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melalui</a:t>
            </a:r>
            <a:r>
              <a:rPr lang="en-US" sz="2400" dirty="0" smtClean="0">
                <a:latin typeface="Berlin Sans FB" panose="020E0602020502020306" pitchFamily="34" charset="0"/>
              </a:rPr>
              <a:t> SIMPEN (LPPM-UT); </a:t>
            </a:r>
            <a:r>
              <a:rPr lang="en-US" sz="2400" dirty="0" err="1" smtClean="0">
                <a:solidFill>
                  <a:srgbClr val="C00000"/>
                </a:solidFill>
                <a:latin typeface="Berlin Sans FB" panose="020E0602020502020306" pitchFamily="34" charset="0"/>
              </a:rPr>
              <a:t>tuntas</a:t>
            </a:r>
            <a:r>
              <a:rPr lang="en-US" sz="2400" dirty="0" smtClean="0">
                <a:solidFill>
                  <a:srgbClr val="C00000"/>
                </a:solidFill>
                <a:latin typeface="Berlin Sans FB" panose="020E0602020502020306" pitchFamily="34" charset="0"/>
              </a:rPr>
              <a:t> 27 April 2018</a:t>
            </a:r>
          </a:p>
          <a:p>
            <a:pPr marL="225425" indent="-225425"/>
            <a:r>
              <a:rPr lang="en-US" sz="2400" dirty="0" err="1" smtClean="0">
                <a:latin typeface="Berlin Sans FB" panose="020E0602020502020306" pitchFamily="34" charset="0"/>
              </a:rPr>
              <a:t>Kegiatan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ini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di </a:t>
            </a:r>
            <a:r>
              <a:rPr lang="en-US" sz="2400" dirty="0" err="1" smtClean="0">
                <a:solidFill>
                  <a:srgbClr val="FF0000"/>
                </a:solidFill>
                <a:latin typeface="Berlin Sans FB" panose="020E0602020502020306" pitchFamily="34" charset="0"/>
              </a:rPr>
              <a:t>luar</a:t>
            </a:r>
            <a:r>
              <a:rPr lang="en-US" sz="2400" dirty="0" smtClean="0">
                <a:latin typeface="Berlin Sans FB" panose="020E0602020502020306" pitchFamily="34" charset="0"/>
              </a:rPr>
              <a:t> SKP </a:t>
            </a:r>
            <a:r>
              <a:rPr lang="en-US" sz="2400" dirty="0" err="1" smtClean="0">
                <a:latin typeface="Berlin Sans FB" panose="020E0602020502020306" pitchFamily="34" charset="0"/>
              </a:rPr>
              <a:t>penelaah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sebagai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dosen</a:t>
            </a:r>
            <a:r>
              <a:rPr lang="en-US" sz="2400" dirty="0" smtClean="0">
                <a:latin typeface="Berlin Sans FB" panose="020E0602020502020306" pitchFamily="34" charset="0"/>
              </a:rPr>
              <a:t>; </a:t>
            </a:r>
            <a:r>
              <a:rPr lang="en-US" sz="2400" dirty="0" err="1" smtClean="0">
                <a:latin typeface="Berlin Sans FB" panose="020E0602020502020306" pitchFamily="34" charset="0"/>
              </a:rPr>
              <a:t>ada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kompensasi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tersendiri</a:t>
            </a:r>
            <a:endParaRPr lang="en-US" sz="18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4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5969</TotalTime>
  <Words>1817</Words>
  <Application>Microsoft Office PowerPoint</Application>
  <PresentationFormat>On-screen Show (4:3)</PresentationFormat>
  <Paragraphs>386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Berlin Sans FB</vt:lpstr>
      <vt:lpstr>Berlin Sans FB Demi</vt:lpstr>
      <vt:lpstr>Calibri</vt:lpstr>
      <vt:lpstr>Wingdings</vt:lpstr>
      <vt:lpstr>Office Theme</vt:lpstr>
      <vt:lpstr>PowerPoint Presentation</vt:lpstr>
      <vt:lpstr>Proposal Penelitian – Potret Umum</vt:lpstr>
      <vt:lpstr>Daftar Penelaahan*   (FE, FMIPA, FHISIP)</vt:lpstr>
      <vt:lpstr>Daftar Penelaahan*    (FKIP)</vt:lpstr>
      <vt:lpstr>Integrasi proses belajar, riset dan inovasi</vt:lpstr>
      <vt:lpstr>Proses: Seleksi, Penilaian, Pelaksanaan &amp; Keluaran</vt:lpstr>
      <vt:lpstr>Sistem Penilaian Penelaahan Proposal</vt:lpstr>
      <vt:lpstr>Beberapa catatan penting …</vt:lpstr>
      <vt:lpstr>Beberapa catatan penting …</vt:lpstr>
      <vt:lpstr>PowerPoint Presentation</vt:lpstr>
    </vt:vector>
  </TitlesOfParts>
  <Company>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Universitas Terbuka</dc:creator>
  <cp:lastModifiedBy>User</cp:lastModifiedBy>
  <cp:revision>512</cp:revision>
  <cp:lastPrinted>2018-04-20T02:14:41Z</cp:lastPrinted>
  <dcterms:created xsi:type="dcterms:W3CDTF">2012-03-06T10:35:34Z</dcterms:created>
  <dcterms:modified xsi:type="dcterms:W3CDTF">2018-04-25T02:24:49Z</dcterms:modified>
</cp:coreProperties>
</file>