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2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1" r:id="rId14"/>
    <p:sldId id="280" r:id="rId15"/>
    <p:sldId id="293" r:id="rId16"/>
    <p:sldId id="283" r:id="rId17"/>
    <p:sldId id="285" r:id="rId18"/>
    <p:sldId id="287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it" initials="j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16T13:31:38.318" idx="1">
    <p:pos x="3353" y="1137"/>
    <p:text>--&gt; minimal 3 orang</p:text>
  </p:cm>
  <p:cm authorId="0" dt="2015-01-16T13:31:50.692" idx="2">
    <p:pos x="4150" y="1403"/>
    <p:text>Rp.15.000.000,-</p:text>
  </p:cm>
  <p:cm authorId="0" dt="2015-01-16T14:01:35.308" idx="3">
    <p:pos x="3353" y="3028"/>
    <p:text>1. namaketuapelaksana_Fakultas_Program Studi = UT Pusat
2. namaketuapelaksana_UPBJJ-UT_Program Studi = UPBJJ-UT
3. File proposal dikemas dalam bentuk .doc bukan .pdf.</p:text>
  </p:cm>
  <p:cm authorId="0" dt="2015-01-16T13:56:59.396" idx="4">
    <p:pos x="1433" y="3294"/>
    <p:text>diungguh ke SIMAS</p:text>
  </p:cm>
  <p:cm authorId="0" dt="2015-01-16T13:58:54.956" idx="5">
    <p:pos x="5258" y="1684"/>
    <p:text>1. Satu program diusulkan oleh satu tim (tidak boleh merangkap menjadi ketua/anggota di program yang lain).
2. Proposal yang ditolak, ketua dan anggotanya dapat bergabung dengan proposal yang diterima.</p:text>
  </p:cm>
  <p:cm authorId="0" dt="2015-01-16T13:59:30.724" idx="6">
    <p:pos x="5346" y="3294"/>
    <p:text>HardCopy tidak perlu hanya online (SIMAS)</p:text>
  </p:cm>
  <p:cm authorId="0" dt="2015-01-16T15:36:30.540" idx="8">
    <p:pos x="4830" y="871"/>
    <p:text>maximal 7 bulan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16T14:03:26.836" idx="7">
    <p:pos x="3323" y="2880"/>
    <p:text>Bab ini tidak digunakan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3F135-C826-4E3F-B87F-8C82397303D8}" type="doc">
      <dgm:prSet loTypeId="urn:microsoft.com/office/officeart/2005/8/layout/target1" loCatId="relationship" qsTypeId="urn:microsoft.com/office/officeart/2005/8/quickstyle/3d3" qsCatId="3D" csTypeId="urn:microsoft.com/office/officeart/2005/8/colors/accent1_2" csCatId="accent1" phldr="1"/>
      <dgm:spPr/>
    </dgm:pt>
    <dgm:pt modelId="{0B44164C-8F8D-4E99-BEDA-685DFB8BDF9F}">
      <dgm:prSet phldrT="[Text]"/>
      <dgm:spPr/>
      <dgm:t>
        <a:bodyPr/>
        <a:lstStyle/>
        <a:p>
          <a:r>
            <a:rPr lang="en-US" dirty="0" smtClean="0"/>
            <a:t>UMKM</a:t>
          </a:r>
          <a:endParaRPr lang="en-US" dirty="0"/>
        </a:p>
      </dgm:t>
    </dgm:pt>
    <dgm:pt modelId="{AA98DB2C-A58B-48FD-8F94-AB1584D925FB}" type="parTrans" cxnId="{C82152BB-5A27-4622-AA98-87AAA21A92EC}">
      <dgm:prSet/>
      <dgm:spPr/>
      <dgm:t>
        <a:bodyPr/>
        <a:lstStyle/>
        <a:p>
          <a:endParaRPr lang="en-US"/>
        </a:p>
      </dgm:t>
    </dgm:pt>
    <dgm:pt modelId="{EA1670AB-2B3D-446A-9D87-99F74978DD18}" type="sibTrans" cxnId="{C82152BB-5A27-4622-AA98-87AAA21A92EC}">
      <dgm:prSet/>
      <dgm:spPr/>
      <dgm:t>
        <a:bodyPr/>
        <a:lstStyle/>
        <a:p>
          <a:endParaRPr lang="en-US"/>
        </a:p>
      </dgm:t>
    </dgm:pt>
    <dgm:pt modelId="{624B755F-B26A-412B-9FF6-0B4E343B1EF7}">
      <dgm:prSet phldrT="[Text]"/>
      <dgm:spPr/>
      <dgm:t>
        <a:bodyPr/>
        <a:lstStyle/>
        <a:p>
          <a:r>
            <a:rPr lang="en-US" dirty="0" smtClean="0"/>
            <a:t>WUB</a:t>
          </a:r>
          <a:endParaRPr lang="en-US" dirty="0"/>
        </a:p>
      </dgm:t>
    </dgm:pt>
    <dgm:pt modelId="{1DCDEE32-DA7F-4E39-B799-73650B5F605F}" type="parTrans" cxnId="{D682714F-48F5-45CA-A98C-93EB0FE95924}">
      <dgm:prSet/>
      <dgm:spPr/>
      <dgm:t>
        <a:bodyPr/>
        <a:lstStyle/>
        <a:p>
          <a:endParaRPr lang="en-US"/>
        </a:p>
      </dgm:t>
    </dgm:pt>
    <dgm:pt modelId="{FEFD4025-AA08-4615-8137-F2E19D6BFD01}" type="sibTrans" cxnId="{D682714F-48F5-45CA-A98C-93EB0FE95924}">
      <dgm:prSet/>
      <dgm:spPr/>
      <dgm:t>
        <a:bodyPr/>
        <a:lstStyle/>
        <a:p>
          <a:endParaRPr lang="en-US"/>
        </a:p>
      </dgm:t>
    </dgm:pt>
    <dgm:pt modelId="{49467439-D415-47B6-8B8F-CBB356D5E3B5}">
      <dgm:prSet phldrT="[Text]"/>
      <dgm:spPr/>
      <dgm:t>
        <a:bodyPr/>
        <a:lstStyle/>
        <a:p>
          <a:r>
            <a:rPr lang="en-US" dirty="0" smtClean="0"/>
            <a:t>MASYARAKAT</a:t>
          </a:r>
          <a:endParaRPr lang="en-US" dirty="0"/>
        </a:p>
      </dgm:t>
    </dgm:pt>
    <dgm:pt modelId="{7DC30263-F219-4BB8-A80E-6BDF6725083E}" type="parTrans" cxnId="{D6FE3400-4FFC-4074-839A-0FACD083FD97}">
      <dgm:prSet/>
      <dgm:spPr/>
      <dgm:t>
        <a:bodyPr/>
        <a:lstStyle/>
        <a:p>
          <a:endParaRPr lang="en-US"/>
        </a:p>
      </dgm:t>
    </dgm:pt>
    <dgm:pt modelId="{3DCCF1F7-64B3-46A6-9B67-7FA5832E9628}" type="sibTrans" cxnId="{D6FE3400-4FFC-4074-839A-0FACD083FD97}">
      <dgm:prSet/>
      <dgm:spPr/>
      <dgm:t>
        <a:bodyPr/>
        <a:lstStyle/>
        <a:p>
          <a:endParaRPr lang="en-US"/>
        </a:p>
      </dgm:t>
    </dgm:pt>
    <dgm:pt modelId="{A4068FF9-5B38-4172-9676-76F393F55549}" type="pres">
      <dgm:prSet presAssocID="{F083F135-C826-4E3F-B87F-8C82397303D8}" presName="composite" presStyleCnt="0">
        <dgm:presLayoutVars>
          <dgm:chMax val="5"/>
          <dgm:dir/>
          <dgm:resizeHandles val="exact"/>
        </dgm:presLayoutVars>
      </dgm:prSet>
      <dgm:spPr/>
    </dgm:pt>
    <dgm:pt modelId="{2820AD83-6DC9-4A5A-968B-E64C83FFAE13}" type="pres">
      <dgm:prSet presAssocID="{0B44164C-8F8D-4E99-BEDA-685DFB8BDF9F}" presName="circle1" presStyleLbl="lnNode1" presStyleIdx="0" presStyleCnt="3"/>
      <dgm:spPr>
        <a:solidFill>
          <a:srgbClr val="002060"/>
        </a:solidFill>
      </dgm:spPr>
    </dgm:pt>
    <dgm:pt modelId="{32E09B42-C936-462E-AAAF-E4A2E168F38D}" type="pres">
      <dgm:prSet presAssocID="{0B44164C-8F8D-4E99-BEDA-685DFB8BDF9F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58A70-FED0-460D-8E2D-3D6C6F387B1E}" type="pres">
      <dgm:prSet presAssocID="{0B44164C-8F8D-4E99-BEDA-685DFB8BDF9F}" presName="line1" presStyleLbl="callout" presStyleIdx="0" presStyleCnt="6"/>
      <dgm:spPr/>
    </dgm:pt>
    <dgm:pt modelId="{8530EDF9-66BF-4AF8-9DC1-B945AD07FD25}" type="pres">
      <dgm:prSet presAssocID="{0B44164C-8F8D-4E99-BEDA-685DFB8BDF9F}" presName="d1" presStyleLbl="callout" presStyleIdx="1" presStyleCnt="6"/>
      <dgm:spPr/>
    </dgm:pt>
    <dgm:pt modelId="{E76AC344-174E-48F1-AABA-F1516ECBEA2A}" type="pres">
      <dgm:prSet presAssocID="{624B755F-B26A-412B-9FF6-0B4E343B1EF7}" presName="circle2" presStyleLbl="lnNode1" presStyleIdx="1" presStyleCnt="3"/>
      <dgm:spPr/>
    </dgm:pt>
    <dgm:pt modelId="{DF41AD5C-2E79-4CFD-AE48-D90B5CE036DE}" type="pres">
      <dgm:prSet presAssocID="{624B755F-B26A-412B-9FF6-0B4E343B1EF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946F0-7D97-468E-9FEA-2AE291FB80B5}" type="pres">
      <dgm:prSet presAssocID="{624B755F-B26A-412B-9FF6-0B4E343B1EF7}" presName="line2" presStyleLbl="callout" presStyleIdx="2" presStyleCnt="6"/>
      <dgm:spPr/>
    </dgm:pt>
    <dgm:pt modelId="{EFF0B723-A66F-4F34-A7C1-E0D9BBF9790D}" type="pres">
      <dgm:prSet presAssocID="{624B755F-B26A-412B-9FF6-0B4E343B1EF7}" presName="d2" presStyleLbl="callout" presStyleIdx="3" presStyleCnt="6"/>
      <dgm:spPr/>
    </dgm:pt>
    <dgm:pt modelId="{44AC88E9-774E-461A-BD3B-F3D1E763E5B7}" type="pres">
      <dgm:prSet presAssocID="{49467439-D415-47B6-8B8F-CBB356D5E3B5}" presName="circle3" presStyleLbl="lnNode1" presStyleIdx="2" presStyleCnt="3"/>
      <dgm:spPr>
        <a:solidFill>
          <a:srgbClr val="FF0000"/>
        </a:solidFill>
      </dgm:spPr>
    </dgm:pt>
    <dgm:pt modelId="{3287276A-47CF-4438-8AF2-8FB49F966C4F}" type="pres">
      <dgm:prSet presAssocID="{49467439-D415-47B6-8B8F-CBB356D5E3B5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F925B-1DBD-48A4-89FA-0B23E87A4733}" type="pres">
      <dgm:prSet presAssocID="{49467439-D415-47B6-8B8F-CBB356D5E3B5}" presName="line3" presStyleLbl="callout" presStyleIdx="4" presStyleCnt="6"/>
      <dgm:spPr/>
    </dgm:pt>
    <dgm:pt modelId="{F14F9BC2-EB27-4B3C-A117-0DF7DD738C7D}" type="pres">
      <dgm:prSet presAssocID="{49467439-D415-47B6-8B8F-CBB356D5E3B5}" presName="d3" presStyleLbl="callout" presStyleIdx="5" presStyleCnt="6"/>
      <dgm:spPr/>
    </dgm:pt>
  </dgm:ptLst>
  <dgm:cxnLst>
    <dgm:cxn modelId="{D682714F-48F5-45CA-A98C-93EB0FE95924}" srcId="{F083F135-C826-4E3F-B87F-8C82397303D8}" destId="{624B755F-B26A-412B-9FF6-0B4E343B1EF7}" srcOrd="1" destOrd="0" parTransId="{1DCDEE32-DA7F-4E39-B799-73650B5F605F}" sibTransId="{FEFD4025-AA08-4615-8137-F2E19D6BFD01}"/>
    <dgm:cxn modelId="{B087FFF4-933E-4DAE-A181-7BFF80CCFE00}" type="presOf" srcId="{624B755F-B26A-412B-9FF6-0B4E343B1EF7}" destId="{DF41AD5C-2E79-4CFD-AE48-D90B5CE036DE}" srcOrd="0" destOrd="0" presId="urn:microsoft.com/office/officeart/2005/8/layout/target1"/>
    <dgm:cxn modelId="{49F9776D-0049-462B-A356-56D4F8CD8A1C}" type="presOf" srcId="{49467439-D415-47B6-8B8F-CBB356D5E3B5}" destId="{3287276A-47CF-4438-8AF2-8FB49F966C4F}" srcOrd="0" destOrd="0" presId="urn:microsoft.com/office/officeart/2005/8/layout/target1"/>
    <dgm:cxn modelId="{D6FE3400-4FFC-4074-839A-0FACD083FD97}" srcId="{F083F135-C826-4E3F-B87F-8C82397303D8}" destId="{49467439-D415-47B6-8B8F-CBB356D5E3B5}" srcOrd="2" destOrd="0" parTransId="{7DC30263-F219-4BB8-A80E-6BDF6725083E}" sibTransId="{3DCCF1F7-64B3-46A6-9B67-7FA5832E9628}"/>
    <dgm:cxn modelId="{C82152BB-5A27-4622-AA98-87AAA21A92EC}" srcId="{F083F135-C826-4E3F-B87F-8C82397303D8}" destId="{0B44164C-8F8D-4E99-BEDA-685DFB8BDF9F}" srcOrd="0" destOrd="0" parTransId="{AA98DB2C-A58B-48FD-8F94-AB1584D925FB}" sibTransId="{EA1670AB-2B3D-446A-9D87-99F74978DD18}"/>
    <dgm:cxn modelId="{ADDFE452-068D-41E7-A4D9-25AEDC4BE4BC}" type="presOf" srcId="{F083F135-C826-4E3F-B87F-8C82397303D8}" destId="{A4068FF9-5B38-4172-9676-76F393F55549}" srcOrd="0" destOrd="0" presId="urn:microsoft.com/office/officeart/2005/8/layout/target1"/>
    <dgm:cxn modelId="{AB37F007-42AB-48C6-8BCD-D9CE371B3FA1}" type="presOf" srcId="{0B44164C-8F8D-4E99-BEDA-685DFB8BDF9F}" destId="{32E09B42-C936-462E-AAAF-E4A2E168F38D}" srcOrd="0" destOrd="0" presId="urn:microsoft.com/office/officeart/2005/8/layout/target1"/>
    <dgm:cxn modelId="{A9B0B5C4-2548-49FD-9569-C8EF4BD6BEFE}" type="presParOf" srcId="{A4068FF9-5B38-4172-9676-76F393F55549}" destId="{2820AD83-6DC9-4A5A-968B-E64C83FFAE13}" srcOrd="0" destOrd="0" presId="urn:microsoft.com/office/officeart/2005/8/layout/target1"/>
    <dgm:cxn modelId="{E27AC79A-483C-4C5B-A737-5F55C8B2E6FD}" type="presParOf" srcId="{A4068FF9-5B38-4172-9676-76F393F55549}" destId="{32E09B42-C936-462E-AAAF-E4A2E168F38D}" srcOrd="1" destOrd="0" presId="urn:microsoft.com/office/officeart/2005/8/layout/target1"/>
    <dgm:cxn modelId="{CC4AB24D-34F8-48BD-97F8-33AF61916B47}" type="presParOf" srcId="{A4068FF9-5B38-4172-9676-76F393F55549}" destId="{21C58A70-FED0-460D-8E2D-3D6C6F387B1E}" srcOrd="2" destOrd="0" presId="urn:microsoft.com/office/officeart/2005/8/layout/target1"/>
    <dgm:cxn modelId="{A97CF06C-75E3-430F-B598-F9A554E0C5B6}" type="presParOf" srcId="{A4068FF9-5B38-4172-9676-76F393F55549}" destId="{8530EDF9-66BF-4AF8-9DC1-B945AD07FD25}" srcOrd="3" destOrd="0" presId="urn:microsoft.com/office/officeart/2005/8/layout/target1"/>
    <dgm:cxn modelId="{D4925EB9-323B-4AAE-825B-B9AA17242DCA}" type="presParOf" srcId="{A4068FF9-5B38-4172-9676-76F393F55549}" destId="{E76AC344-174E-48F1-AABA-F1516ECBEA2A}" srcOrd="4" destOrd="0" presId="urn:microsoft.com/office/officeart/2005/8/layout/target1"/>
    <dgm:cxn modelId="{335CC1E2-56A5-4A3E-888F-373AF78B8D31}" type="presParOf" srcId="{A4068FF9-5B38-4172-9676-76F393F55549}" destId="{DF41AD5C-2E79-4CFD-AE48-D90B5CE036DE}" srcOrd="5" destOrd="0" presId="urn:microsoft.com/office/officeart/2005/8/layout/target1"/>
    <dgm:cxn modelId="{BDB24B6C-6044-4187-9F7C-BE875B88D7E9}" type="presParOf" srcId="{A4068FF9-5B38-4172-9676-76F393F55549}" destId="{BF5946F0-7D97-468E-9FEA-2AE291FB80B5}" srcOrd="6" destOrd="0" presId="urn:microsoft.com/office/officeart/2005/8/layout/target1"/>
    <dgm:cxn modelId="{971573A4-EEC4-49F7-98DB-2668D936B4CB}" type="presParOf" srcId="{A4068FF9-5B38-4172-9676-76F393F55549}" destId="{EFF0B723-A66F-4F34-A7C1-E0D9BBF9790D}" srcOrd="7" destOrd="0" presId="urn:microsoft.com/office/officeart/2005/8/layout/target1"/>
    <dgm:cxn modelId="{F0FD90D1-CECB-4969-B33B-C37336F7B67B}" type="presParOf" srcId="{A4068FF9-5B38-4172-9676-76F393F55549}" destId="{44AC88E9-774E-461A-BD3B-F3D1E763E5B7}" srcOrd="8" destOrd="0" presId="urn:microsoft.com/office/officeart/2005/8/layout/target1"/>
    <dgm:cxn modelId="{67313273-1666-48F2-A6E3-41AE4543D8F3}" type="presParOf" srcId="{A4068FF9-5B38-4172-9676-76F393F55549}" destId="{3287276A-47CF-4438-8AF2-8FB49F966C4F}" srcOrd="9" destOrd="0" presId="urn:microsoft.com/office/officeart/2005/8/layout/target1"/>
    <dgm:cxn modelId="{24BE9DFD-E7C0-4D32-9734-9F4EA7E5A669}" type="presParOf" srcId="{A4068FF9-5B38-4172-9676-76F393F55549}" destId="{C4EF925B-1DBD-48A4-89FA-0B23E87A4733}" srcOrd="10" destOrd="0" presId="urn:microsoft.com/office/officeart/2005/8/layout/target1"/>
    <dgm:cxn modelId="{A701EF83-A2E9-4D66-8ED3-8A42CA41750E}" type="presParOf" srcId="{A4068FF9-5B38-4172-9676-76F393F55549}" destId="{F14F9BC2-EB27-4B3C-A117-0DF7DD738C7D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3B19D2-9F61-43B3-9484-59FD82C04D1C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E436A-A379-4C6E-BF9D-36A30EBD3548}">
      <dgm:prSet phldrT="[Text]"/>
      <dgm:spPr/>
      <dgm:t>
        <a:bodyPr/>
        <a:lstStyle/>
        <a:p>
          <a:endParaRPr lang="en-US" dirty="0"/>
        </a:p>
      </dgm:t>
    </dgm:pt>
    <dgm:pt modelId="{A1A3E7AF-76EB-4C44-A09A-84CC08F4C95E}" type="parTrans" cxnId="{749F6BA1-4A19-4851-821B-E22B2AEEFAA9}">
      <dgm:prSet/>
      <dgm:spPr/>
      <dgm:t>
        <a:bodyPr/>
        <a:lstStyle/>
        <a:p>
          <a:endParaRPr lang="en-US"/>
        </a:p>
      </dgm:t>
    </dgm:pt>
    <dgm:pt modelId="{9B3276DC-A681-441B-A5CC-928959899C40}" type="sibTrans" cxnId="{749F6BA1-4A19-4851-821B-E22B2AEEFAA9}">
      <dgm:prSet/>
      <dgm:spPr/>
      <dgm:t>
        <a:bodyPr/>
        <a:lstStyle/>
        <a:p>
          <a:endParaRPr lang="en-US"/>
        </a:p>
      </dgm:t>
    </dgm:pt>
    <dgm:pt modelId="{57707EE2-D4F9-4C81-A3BE-03B306077FE0}">
      <dgm:prSet phldrT="[Text]"/>
      <dgm:spPr/>
      <dgm:t>
        <a:bodyPr/>
        <a:lstStyle/>
        <a:p>
          <a:r>
            <a:rPr lang="id-ID" dirty="0" smtClean="0">
              <a:latin typeface="Tahoma" pitchFamily="34" charset="0"/>
              <a:cs typeface="Tahoma" pitchFamily="34" charset="0"/>
            </a:rPr>
            <a:t>Lampiran 1	</a:t>
          </a:r>
          <a:endParaRPr lang="en-US" dirty="0" smtClean="0">
            <a:latin typeface="Tahoma" pitchFamily="34" charset="0"/>
            <a:cs typeface="Tahoma" pitchFamily="34" charset="0"/>
          </a:endParaRPr>
        </a:p>
        <a:p>
          <a:r>
            <a:rPr lang="id-ID" dirty="0" smtClean="0">
              <a:latin typeface="Tahoma" pitchFamily="34" charset="0"/>
              <a:cs typeface="Tahoma" pitchFamily="34" charset="0"/>
            </a:rPr>
            <a:t>Biodata Ketua dan Anggota Tim Pengusul</a:t>
          </a:r>
          <a:r>
            <a:rPr lang="en-US" dirty="0" smtClean="0">
              <a:latin typeface="Tahoma" pitchFamily="34" charset="0"/>
              <a:cs typeface="Tahoma" pitchFamily="34" charset="0"/>
            </a:rPr>
            <a:t> yang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telah</a:t>
          </a:r>
          <a:r>
            <a:rPr lang="en-US" dirty="0" smtClean="0"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ditandatangani</a:t>
          </a:r>
          <a:endParaRPr lang="en-US" dirty="0">
            <a:latin typeface="Tahoma" pitchFamily="34" charset="0"/>
            <a:cs typeface="Tahoma" pitchFamily="34" charset="0"/>
          </a:endParaRPr>
        </a:p>
      </dgm:t>
    </dgm:pt>
    <dgm:pt modelId="{1FCA8FEF-80BD-41BA-A335-BD7A2550436B}" type="parTrans" cxnId="{D9265677-3474-458B-8040-42992853D645}">
      <dgm:prSet/>
      <dgm:spPr/>
      <dgm:t>
        <a:bodyPr/>
        <a:lstStyle/>
        <a:p>
          <a:endParaRPr lang="en-US"/>
        </a:p>
      </dgm:t>
    </dgm:pt>
    <dgm:pt modelId="{461F3302-C5C8-45EB-98BE-017F9B7675DF}" type="sibTrans" cxnId="{D9265677-3474-458B-8040-42992853D645}">
      <dgm:prSet/>
      <dgm:spPr/>
      <dgm:t>
        <a:bodyPr/>
        <a:lstStyle/>
        <a:p>
          <a:endParaRPr lang="en-US"/>
        </a:p>
      </dgm:t>
    </dgm:pt>
    <dgm:pt modelId="{558F6D17-48DA-4BD6-9D46-B22CA8AA2ADA}">
      <dgm:prSet/>
      <dgm:spPr/>
      <dgm:t>
        <a:bodyPr/>
        <a:lstStyle/>
        <a:p>
          <a:r>
            <a:rPr lang="id-ID" dirty="0" smtClean="0">
              <a:latin typeface="Tahoma" pitchFamily="34" charset="0"/>
              <a:cs typeface="Tahoma" pitchFamily="34" charset="0"/>
            </a:rPr>
            <a:t>Lampiran 2	</a:t>
          </a:r>
          <a:endParaRPr lang="en-US" dirty="0" smtClean="0">
            <a:latin typeface="Tahoma" pitchFamily="34" charset="0"/>
            <a:cs typeface="Tahoma" pitchFamily="34" charset="0"/>
          </a:endParaRPr>
        </a:p>
        <a:p>
          <a:r>
            <a:rPr lang="id-ID" dirty="0" smtClean="0">
              <a:latin typeface="Tahoma" pitchFamily="34" charset="0"/>
              <a:cs typeface="Tahoma" pitchFamily="34" charset="0"/>
            </a:rPr>
            <a:t>Gambaran Ipteks yang akan ditransfer kepada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kedua</a:t>
          </a:r>
          <a:r>
            <a:rPr lang="en-US" dirty="0" smtClean="0">
              <a:latin typeface="Tahoma" pitchFamily="34" charset="0"/>
              <a:cs typeface="Tahoma" pitchFamily="34" charset="0"/>
            </a:rPr>
            <a:t> </a:t>
          </a:r>
          <a:r>
            <a:rPr lang="id-ID" dirty="0" smtClean="0">
              <a:latin typeface="Tahoma" pitchFamily="34" charset="0"/>
              <a:cs typeface="Tahoma" pitchFamily="34" charset="0"/>
            </a:rPr>
            <a:t>mitra</a:t>
          </a:r>
          <a:endParaRPr lang="en-US" dirty="0">
            <a:latin typeface="Tahoma" pitchFamily="34" charset="0"/>
            <a:cs typeface="Tahoma" pitchFamily="34" charset="0"/>
          </a:endParaRPr>
        </a:p>
      </dgm:t>
    </dgm:pt>
    <dgm:pt modelId="{B377B722-E668-4FC5-ACC9-B20B183DE643}" type="parTrans" cxnId="{DD63F708-FAFF-4CD7-9BB1-D46140FB59FA}">
      <dgm:prSet/>
      <dgm:spPr/>
      <dgm:t>
        <a:bodyPr/>
        <a:lstStyle/>
        <a:p>
          <a:endParaRPr lang="en-US"/>
        </a:p>
      </dgm:t>
    </dgm:pt>
    <dgm:pt modelId="{6D7AB316-B29B-4603-8CC0-A3D184B7F025}" type="sibTrans" cxnId="{DD63F708-FAFF-4CD7-9BB1-D46140FB59FA}">
      <dgm:prSet/>
      <dgm:spPr/>
      <dgm:t>
        <a:bodyPr/>
        <a:lstStyle/>
        <a:p>
          <a:endParaRPr lang="en-US"/>
        </a:p>
      </dgm:t>
    </dgm:pt>
    <dgm:pt modelId="{8501B8B7-8B55-4012-89A5-8A22FB0876E7}">
      <dgm:prSet/>
      <dgm:spPr/>
      <dgm:t>
        <a:bodyPr/>
        <a:lstStyle/>
        <a:p>
          <a:r>
            <a:rPr lang="id-ID" dirty="0" smtClean="0">
              <a:latin typeface="Tahoma" pitchFamily="34" charset="0"/>
              <a:cs typeface="Tahoma" pitchFamily="34" charset="0"/>
            </a:rPr>
            <a:t>Lampiran 3	</a:t>
          </a:r>
          <a:endParaRPr lang="en-US" dirty="0" smtClean="0">
            <a:latin typeface="Tahoma" pitchFamily="34" charset="0"/>
            <a:cs typeface="Tahoma" pitchFamily="34" charset="0"/>
          </a:endParaRPr>
        </a:p>
        <a:p>
          <a:r>
            <a:rPr lang="id-ID" dirty="0" smtClean="0">
              <a:latin typeface="Tahoma" pitchFamily="34" charset="0"/>
              <a:cs typeface="Tahoma" pitchFamily="34" charset="0"/>
            </a:rPr>
            <a:t>Peta Lokasi Wilayah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Kedua</a:t>
          </a:r>
          <a:r>
            <a:rPr lang="en-US" dirty="0" smtClean="0">
              <a:latin typeface="Tahoma" pitchFamily="34" charset="0"/>
              <a:cs typeface="Tahoma" pitchFamily="34" charset="0"/>
            </a:rPr>
            <a:t> </a:t>
          </a:r>
          <a:r>
            <a:rPr lang="id-ID" dirty="0" smtClean="0">
              <a:latin typeface="Tahoma" pitchFamily="34" charset="0"/>
              <a:cs typeface="Tahoma" pitchFamily="34" charset="0"/>
            </a:rPr>
            <a:t>Mitra</a:t>
          </a:r>
          <a:endParaRPr lang="en-US" dirty="0">
            <a:latin typeface="Tahoma" pitchFamily="34" charset="0"/>
            <a:cs typeface="Tahoma" pitchFamily="34" charset="0"/>
          </a:endParaRPr>
        </a:p>
      </dgm:t>
    </dgm:pt>
    <dgm:pt modelId="{F39C4F81-F86B-470F-ADA3-176E46610A8B}" type="parTrans" cxnId="{FA4FF5D8-22F9-4638-AC99-58425778B91D}">
      <dgm:prSet/>
      <dgm:spPr/>
      <dgm:t>
        <a:bodyPr/>
        <a:lstStyle/>
        <a:p>
          <a:endParaRPr lang="en-US"/>
        </a:p>
      </dgm:t>
    </dgm:pt>
    <dgm:pt modelId="{F1309CA0-3125-41EA-BF33-578165C9583E}" type="sibTrans" cxnId="{FA4FF5D8-22F9-4638-AC99-58425778B91D}">
      <dgm:prSet/>
      <dgm:spPr/>
      <dgm:t>
        <a:bodyPr/>
        <a:lstStyle/>
        <a:p>
          <a:endParaRPr lang="en-US"/>
        </a:p>
      </dgm:t>
    </dgm:pt>
    <dgm:pt modelId="{78A223FD-97DA-43BA-B746-FE42CB4314DB}">
      <dgm:prSet/>
      <dgm:spPr/>
      <dgm:t>
        <a:bodyPr/>
        <a:lstStyle/>
        <a:p>
          <a:r>
            <a:rPr lang="id-ID" dirty="0" smtClean="0">
              <a:latin typeface="Tahoma" pitchFamily="34" charset="0"/>
              <a:cs typeface="Tahoma" pitchFamily="34" charset="0"/>
            </a:rPr>
            <a:t>Lampiran 4	</a:t>
          </a:r>
          <a:endParaRPr lang="en-US" dirty="0" smtClean="0">
            <a:latin typeface="Tahoma" pitchFamily="34" charset="0"/>
            <a:cs typeface="Tahoma" pitchFamily="34" charset="0"/>
          </a:endParaRPr>
        </a:p>
        <a:p>
          <a:r>
            <a:rPr lang="en-US" dirty="0" err="1" smtClean="0">
              <a:latin typeface="Tahoma" pitchFamily="34" charset="0"/>
              <a:cs typeface="Tahoma" pitchFamily="34" charset="0"/>
            </a:rPr>
            <a:t>Dua</a:t>
          </a:r>
          <a:r>
            <a:rPr lang="en-US" dirty="0" smtClean="0"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buah</a:t>
          </a:r>
          <a:r>
            <a:rPr lang="en-US" dirty="0" smtClean="0">
              <a:latin typeface="Tahoma" pitchFamily="34" charset="0"/>
              <a:cs typeface="Tahoma" pitchFamily="34" charset="0"/>
            </a:rPr>
            <a:t> </a:t>
          </a:r>
          <a:r>
            <a:rPr lang="id-ID" dirty="0" smtClean="0">
              <a:latin typeface="Tahoma" pitchFamily="34" charset="0"/>
              <a:cs typeface="Tahoma" pitchFamily="34" charset="0"/>
            </a:rPr>
            <a:t>Surat Pernyataan Kesediaan Bekerjasama dari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kedua</a:t>
          </a:r>
          <a:r>
            <a:rPr lang="en-US" dirty="0" smtClean="0">
              <a:latin typeface="Tahoma" pitchFamily="34" charset="0"/>
              <a:cs typeface="Tahoma" pitchFamily="34" charset="0"/>
            </a:rPr>
            <a:t> </a:t>
          </a:r>
          <a:r>
            <a:rPr lang="id-ID" dirty="0" smtClean="0">
              <a:latin typeface="Tahoma" pitchFamily="34" charset="0"/>
              <a:cs typeface="Tahoma" pitchFamily="34" charset="0"/>
            </a:rPr>
            <a:t>mitra I</a:t>
          </a:r>
          <a:r>
            <a:rPr lang="id-ID" baseline="-25000" dirty="0" smtClean="0">
              <a:latin typeface="Tahoma" pitchFamily="34" charset="0"/>
              <a:cs typeface="Tahoma" pitchFamily="34" charset="0"/>
            </a:rPr>
            <a:t>b</a:t>
          </a:r>
          <a:r>
            <a:rPr lang="id-ID" dirty="0" smtClean="0">
              <a:latin typeface="Tahoma" pitchFamily="34" charset="0"/>
              <a:cs typeface="Tahoma" pitchFamily="34" charset="0"/>
            </a:rPr>
            <a:t>M </a:t>
          </a:r>
          <a:r>
            <a:rPr lang="en-US" dirty="0" smtClean="0"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diatas</a:t>
          </a:r>
          <a:r>
            <a:rPr lang="en-US" dirty="0" smtClean="0"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meterai</a:t>
          </a:r>
          <a:r>
            <a:rPr lang="en-US" dirty="0" smtClean="0">
              <a:latin typeface="Tahoma" pitchFamily="34" charset="0"/>
              <a:cs typeface="Tahoma" pitchFamily="34" charset="0"/>
            </a:rPr>
            <a:t> 6.000</a:t>
          </a:r>
        </a:p>
      </dgm:t>
    </dgm:pt>
    <dgm:pt modelId="{D6B148DC-B2B0-4EC7-9915-E486C788EFA4}" type="parTrans" cxnId="{0F3CAF3C-74E7-4842-BDCC-EABAB76915D0}">
      <dgm:prSet/>
      <dgm:spPr/>
      <dgm:t>
        <a:bodyPr/>
        <a:lstStyle/>
        <a:p>
          <a:endParaRPr lang="en-US"/>
        </a:p>
      </dgm:t>
    </dgm:pt>
    <dgm:pt modelId="{F198EBAC-081B-44D3-A96A-3D851E6C491E}" type="sibTrans" cxnId="{0F3CAF3C-74E7-4842-BDCC-EABAB76915D0}">
      <dgm:prSet/>
      <dgm:spPr/>
      <dgm:t>
        <a:bodyPr/>
        <a:lstStyle/>
        <a:p>
          <a:endParaRPr lang="en-US"/>
        </a:p>
      </dgm:t>
    </dgm:pt>
    <dgm:pt modelId="{59CE5990-530A-47FE-8299-4FB59DDA9456}" type="pres">
      <dgm:prSet presAssocID="{A03B19D2-9F61-43B3-9484-59FD82C04D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78C2F-AB26-482F-B872-ACE464D53264}" type="pres">
      <dgm:prSet presAssocID="{D1DE436A-A379-4C6E-BF9D-36A30EBD354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B7A59-D082-4FB5-AB08-5E6BC7B10DE0}" type="pres">
      <dgm:prSet presAssocID="{D1DE436A-A379-4C6E-BF9D-36A30EBD3548}" presName="bgRect" presStyleLbl="node1" presStyleIdx="0" presStyleCnt="1" custLinFactNeighborX="2778" custLinFactNeighborY="2489"/>
      <dgm:spPr/>
      <dgm:t>
        <a:bodyPr/>
        <a:lstStyle/>
        <a:p>
          <a:endParaRPr lang="en-US"/>
        </a:p>
      </dgm:t>
    </dgm:pt>
    <dgm:pt modelId="{D88540EF-3E9F-4A2B-9EC6-56DA90061AE0}" type="pres">
      <dgm:prSet presAssocID="{D1DE436A-A379-4C6E-BF9D-36A30EBD3548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62CDF-033F-4145-84F8-93DFB69D8410}" type="pres">
      <dgm:prSet presAssocID="{D1DE436A-A379-4C6E-BF9D-36A30EBD354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65677-3474-458B-8040-42992853D645}" srcId="{D1DE436A-A379-4C6E-BF9D-36A30EBD3548}" destId="{57707EE2-D4F9-4C81-A3BE-03B306077FE0}" srcOrd="0" destOrd="0" parTransId="{1FCA8FEF-80BD-41BA-A335-BD7A2550436B}" sibTransId="{461F3302-C5C8-45EB-98BE-017F9B7675DF}"/>
    <dgm:cxn modelId="{5820E8B8-F46A-4A2E-8B01-D7FCC6F066D1}" type="presOf" srcId="{A03B19D2-9F61-43B3-9484-59FD82C04D1C}" destId="{59CE5990-530A-47FE-8299-4FB59DDA9456}" srcOrd="0" destOrd="0" presId="urn:microsoft.com/office/officeart/2005/8/layout/hProcess7"/>
    <dgm:cxn modelId="{AED1E44C-1CDE-46AA-A0DC-82EBECF99B69}" type="presOf" srcId="{D1DE436A-A379-4C6E-BF9D-36A30EBD3548}" destId="{6BBB7A59-D082-4FB5-AB08-5E6BC7B10DE0}" srcOrd="0" destOrd="0" presId="urn:microsoft.com/office/officeart/2005/8/layout/hProcess7"/>
    <dgm:cxn modelId="{22BAEC58-9074-496B-8E28-817E06077A3E}" type="presOf" srcId="{D1DE436A-A379-4C6E-BF9D-36A30EBD3548}" destId="{D88540EF-3E9F-4A2B-9EC6-56DA90061AE0}" srcOrd="1" destOrd="0" presId="urn:microsoft.com/office/officeart/2005/8/layout/hProcess7"/>
    <dgm:cxn modelId="{749F6BA1-4A19-4851-821B-E22B2AEEFAA9}" srcId="{A03B19D2-9F61-43B3-9484-59FD82C04D1C}" destId="{D1DE436A-A379-4C6E-BF9D-36A30EBD3548}" srcOrd="0" destOrd="0" parTransId="{A1A3E7AF-76EB-4C44-A09A-84CC08F4C95E}" sibTransId="{9B3276DC-A681-441B-A5CC-928959899C40}"/>
    <dgm:cxn modelId="{0F3CAF3C-74E7-4842-BDCC-EABAB76915D0}" srcId="{D1DE436A-A379-4C6E-BF9D-36A30EBD3548}" destId="{78A223FD-97DA-43BA-B746-FE42CB4314DB}" srcOrd="3" destOrd="0" parTransId="{D6B148DC-B2B0-4EC7-9915-E486C788EFA4}" sibTransId="{F198EBAC-081B-44D3-A96A-3D851E6C491E}"/>
    <dgm:cxn modelId="{0C0D4666-43FB-4153-A536-77A5E705FF43}" type="presOf" srcId="{78A223FD-97DA-43BA-B746-FE42CB4314DB}" destId="{CED62CDF-033F-4145-84F8-93DFB69D8410}" srcOrd="0" destOrd="3" presId="urn:microsoft.com/office/officeart/2005/8/layout/hProcess7"/>
    <dgm:cxn modelId="{DD63F708-FAFF-4CD7-9BB1-D46140FB59FA}" srcId="{D1DE436A-A379-4C6E-BF9D-36A30EBD3548}" destId="{558F6D17-48DA-4BD6-9D46-B22CA8AA2ADA}" srcOrd="1" destOrd="0" parTransId="{B377B722-E668-4FC5-ACC9-B20B183DE643}" sibTransId="{6D7AB316-B29B-4603-8CC0-A3D184B7F025}"/>
    <dgm:cxn modelId="{FA4FF5D8-22F9-4638-AC99-58425778B91D}" srcId="{D1DE436A-A379-4C6E-BF9D-36A30EBD3548}" destId="{8501B8B7-8B55-4012-89A5-8A22FB0876E7}" srcOrd="2" destOrd="0" parTransId="{F39C4F81-F86B-470F-ADA3-176E46610A8B}" sibTransId="{F1309CA0-3125-41EA-BF33-578165C9583E}"/>
    <dgm:cxn modelId="{A18D5215-5656-43B2-BEF5-C6AA1D886C5F}" type="presOf" srcId="{558F6D17-48DA-4BD6-9D46-B22CA8AA2ADA}" destId="{CED62CDF-033F-4145-84F8-93DFB69D8410}" srcOrd="0" destOrd="1" presId="urn:microsoft.com/office/officeart/2005/8/layout/hProcess7"/>
    <dgm:cxn modelId="{7919290F-7392-41E5-8E4B-0FB91567D608}" type="presOf" srcId="{57707EE2-D4F9-4C81-A3BE-03B306077FE0}" destId="{CED62CDF-033F-4145-84F8-93DFB69D8410}" srcOrd="0" destOrd="0" presId="urn:microsoft.com/office/officeart/2005/8/layout/hProcess7"/>
    <dgm:cxn modelId="{065807DC-5137-4EE7-8ED8-D2300D15040B}" type="presOf" srcId="{8501B8B7-8B55-4012-89A5-8A22FB0876E7}" destId="{CED62CDF-033F-4145-84F8-93DFB69D8410}" srcOrd="0" destOrd="2" presId="urn:microsoft.com/office/officeart/2005/8/layout/hProcess7"/>
    <dgm:cxn modelId="{2227F0F1-9C59-4E99-AF27-B020F9E3C1BC}" type="presParOf" srcId="{59CE5990-530A-47FE-8299-4FB59DDA9456}" destId="{AA078C2F-AB26-482F-B872-ACE464D53264}" srcOrd="0" destOrd="0" presId="urn:microsoft.com/office/officeart/2005/8/layout/hProcess7"/>
    <dgm:cxn modelId="{585017FB-8B3E-4C9F-976B-B87DA06E6A57}" type="presParOf" srcId="{AA078C2F-AB26-482F-B872-ACE464D53264}" destId="{6BBB7A59-D082-4FB5-AB08-5E6BC7B10DE0}" srcOrd="0" destOrd="0" presId="urn:microsoft.com/office/officeart/2005/8/layout/hProcess7"/>
    <dgm:cxn modelId="{7A01D9C4-8722-4BD2-B22C-316227720408}" type="presParOf" srcId="{AA078C2F-AB26-482F-B872-ACE464D53264}" destId="{D88540EF-3E9F-4A2B-9EC6-56DA90061AE0}" srcOrd="1" destOrd="0" presId="urn:microsoft.com/office/officeart/2005/8/layout/hProcess7"/>
    <dgm:cxn modelId="{4D894373-42D6-4BCE-8177-C7FCC731A7EA}" type="presParOf" srcId="{AA078C2F-AB26-482F-B872-ACE464D53264}" destId="{CED62CDF-033F-4145-84F8-93DFB69D841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FBAAA-8014-4AA2-829F-8964E377EDC7}" type="doc">
      <dgm:prSet loTypeId="urn:microsoft.com/office/officeart/2005/8/layout/hProcess7" loCatId="list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4DA56B8-DAC0-43E6-BF11-00D1640CFFDB}">
      <dgm:prSet phldrT="[Text]"/>
      <dgm:spPr/>
      <dgm:t>
        <a:bodyPr/>
        <a:lstStyle/>
        <a:p>
          <a:endParaRPr lang="en-US" dirty="0"/>
        </a:p>
      </dgm:t>
    </dgm:pt>
    <dgm:pt modelId="{F7ABB4D0-1DC3-43CF-8730-348D1C06DCE9}" type="parTrans" cxnId="{27293926-C5A7-4024-A526-3110B049C179}">
      <dgm:prSet/>
      <dgm:spPr/>
      <dgm:t>
        <a:bodyPr/>
        <a:lstStyle/>
        <a:p>
          <a:endParaRPr lang="en-US"/>
        </a:p>
      </dgm:t>
    </dgm:pt>
    <dgm:pt modelId="{ED4EC7D7-B62D-4B0B-9EE5-AACE3138F66A}" type="sibTrans" cxnId="{27293926-C5A7-4024-A526-3110B049C179}">
      <dgm:prSet/>
      <dgm:spPr/>
      <dgm:t>
        <a:bodyPr/>
        <a:lstStyle/>
        <a:p>
          <a:endParaRPr lang="en-US"/>
        </a:p>
      </dgm:t>
    </dgm:pt>
    <dgm:pt modelId="{5828552E-0B6E-4586-9546-28B9D71360E7}">
      <dgm:prSet phldrT="[Text]"/>
      <dgm:spPr/>
      <dgm:t>
        <a:bodyPr/>
        <a:lstStyle/>
        <a:p>
          <a:r>
            <a:rPr lang="id-ID" dirty="0" smtClean="0"/>
            <a:t>Cukup menuliskan </a:t>
          </a:r>
          <a:endParaRPr lang="en-US" dirty="0" smtClean="0"/>
        </a:p>
        <a:p>
          <a:r>
            <a:rPr lang="id-ID" dirty="0" smtClean="0"/>
            <a:t>I</a:t>
          </a:r>
          <a:r>
            <a:rPr lang="id-ID" baseline="-25000" dirty="0" smtClean="0"/>
            <a:t>b</a:t>
          </a:r>
          <a:r>
            <a:rPr lang="id-ID" dirty="0" smtClean="0"/>
            <a:t>M Pondok Pesantren </a:t>
          </a:r>
          <a:endParaRPr lang="en-US" dirty="0" smtClean="0"/>
        </a:p>
        <a:p>
          <a:r>
            <a:rPr lang="id-ID" dirty="0" smtClean="0"/>
            <a:t>I</a:t>
          </a:r>
          <a:r>
            <a:rPr lang="id-ID" baseline="-25000" dirty="0" smtClean="0"/>
            <a:t>b</a:t>
          </a:r>
          <a:r>
            <a:rPr lang="id-ID" dirty="0" smtClean="0"/>
            <a:t>M Kelompok Usaha Tahu</a:t>
          </a:r>
          <a:endParaRPr lang="en-US" dirty="0" smtClean="0"/>
        </a:p>
        <a:p>
          <a:r>
            <a:rPr lang="id-ID" dirty="0" smtClean="0"/>
            <a:t>I</a:t>
          </a:r>
          <a:r>
            <a:rPr lang="id-ID" baseline="-25000" dirty="0" smtClean="0"/>
            <a:t>b</a:t>
          </a:r>
          <a:r>
            <a:rPr lang="id-ID" dirty="0" smtClean="0"/>
            <a:t>M Desa Sangih Yang Menghadapi Konflik Hukum Adat </a:t>
          </a:r>
          <a:endParaRPr lang="en-US" dirty="0" smtClean="0"/>
        </a:p>
        <a:p>
          <a:r>
            <a:rPr lang="id-ID" dirty="0" smtClean="0"/>
            <a:t>I</a:t>
          </a:r>
          <a:r>
            <a:rPr lang="id-ID" baseline="-25000" dirty="0" smtClean="0"/>
            <a:t>b</a:t>
          </a:r>
          <a:r>
            <a:rPr lang="id-ID" dirty="0" smtClean="0"/>
            <a:t>M Kelompok Tani Jeruk di Polewali Mandar</a:t>
          </a:r>
          <a:endParaRPr lang="en-US" dirty="0"/>
        </a:p>
      </dgm:t>
    </dgm:pt>
    <dgm:pt modelId="{1BB6A5F8-3A02-406E-9EBB-389D6E2D7C23}" type="parTrans" cxnId="{AAF9A60F-D989-42F2-A5CE-D88793D5A749}">
      <dgm:prSet/>
      <dgm:spPr/>
      <dgm:t>
        <a:bodyPr/>
        <a:lstStyle/>
        <a:p>
          <a:endParaRPr lang="en-US"/>
        </a:p>
      </dgm:t>
    </dgm:pt>
    <dgm:pt modelId="{2FF0EA7C-DC80-44EF-AFF3-C3BAE5194BD5}" type="sibTrans" cxnId="{AAF9A60F-D989-42F2-A5CE-D88793D5A749}">
      <dgm:prSet/>
      <dgm:spPr/>
      <dgm:t>
        <a:bodyPr/>
        <a:lstStyle/>
        <a:p>
          <a:endParaRPr lang="en-US"/>
        </a:p>
      </dgm:t>
    </dgm:pt>
    <dgm:pt modelId="{5E2E3B03-FFEA-4F7C-AB8B-ED34943D175C}" type="pres">
      <dgm:prSet presAssocID="{3F7FBAAA-8014-4AA2-829F-8964E377ED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55D412-823C-48B6-B976-60ADE21331AC}" type="pres">
      <dgm:prSet presAssocID="{E4DA56B8-DAC0-43E6-BF11-00D1640CFFD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E09DB-19CB-4412-863C-2EECEFE26560}" type="pres">
      <dgm:prSet presAssocID="{E4DA56B8-DAC0-43E6-BF11-00D1640CFFDB}" presName="bgRect" presStyleLbl="node1" presStyleIdx="0" presStyleCnt="1" custLinFactNeighborX="-1563" custLinFactNeighborY="-3125"/>
      <dgm:spPr/>
      <dgm:t>
        <a:bodyPr/>
        <a:lstStyle/>
        <a:p>
          <a:endParaRPr lang="en-US"/>
        </a:p>
      </dgm:t>
    </dgm:pt>
    <dgm:pt modelId="{928A0112-408F-4C87-9BFA-68F9E1123757}" type="pres">
      <dgm:prSet presAssocID="{E4DA56B8-DAC0-43E6-BF11-00D1640CFFDB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279B0-89A8-4D79-A2AC-39F0D35C63C0}" type="pres">
      <dgm:prSet presAssocID="{E4DA56B8-DAC0-43E6-BF11-00D1640CFFDB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34FD3-212C-46EB-9107-EDEDBF78B2E9}" type="presOf" srcId="{E4DA56B8-DAC0-43E6-BF11-00D1640CFFDB}" destId="{47CE09DB-19CB-4412-863C-2EECEFE26560}" srcOrd="0" destOrd="0" presId="urn:microsoft.com/office/officeart/2005/8/layout/hProcess7"/>
    <dgm:cxn modelId="{58687EB2-A919-458F-8003-C91B684AFC38}" type="presOf" srcId="{3F7FBAAA-8014-4AA2-829F-8964E377EDC7}" destId="{5E2E3B03-FFEA-4F7C-AB8B-ED34943D175C}" srcOrd="0" destOrd="0" presId="urn:microsoft.com/office/officeart/2005/8/layout/hProcess7"/>
    <dgm:cxn modelId="{AAF9A60F-D989-42F2-A5CE-D88793D5A749}" srcId="{E4DA56B8-DAC0-43E6-BF11-00D1640CFFDB}" destId="{5828552E-0B6E-4586-9546-28B9D71360E7}" srcOrd="0" destOrd="0" parTransId="{1BB6A5F8-3A02-406E-9EBB-389D6E2D7C23}" sibTransId="{2FF0EA7C-DC80-44EF-AFF3-C3BAE5194BD5}"/>
    <dgm:cxn modelId="{9CE813D0-D498-43C9-B4B1-E065D7ED8D2E}" type="presOf" srcId="{E4DA56B8-DAC0-43E6-BF11-00D1640CFFDB}" destId="{928A0112-408F-4C87-9BFA-68F9E1123757}" srcOrd="1" destOrd="0" presId="urn:microsoft.com/office/officeart/2005/8/layout/hProcess7"/>
    <dgm:cxn modelId="{177F06A3-1BFA-41A5-A780-51BC824FCB1D}" type="presOf" srcId="{5828552E-0B6E-4586-9546-28B9D71360E7}" destId="{D22279B0-89A8-4D79-A2AC-39F0D35C63C0}" srcOrd="0" destOrd="0" presId="urn:microsoft.com/office/officeart/2005/8/layout/hProcess7"/>
    <dgm:cxn modelId="{27293926-C5A7-4024-A526-3110B049C179}" srcId="{3F7FBAAA-8014-4AA2-829F-8964E377EDC7}" destId="{E4DA56B8-DAC0-43E6-BF11-00D1640CFFDB}" srcOrd="0" destOrd="0" parTransId="{F7ABB4D0-1DC3-43CF-8730-348D1C06DCE9}" sibTransId="{ED4EC7D7-B62D-4B0B-9EE5-AACE3138F66A}"/>
    <dgm:cxn modelId="{0FDA78A6-0855-42EC-A916-FD3961840B05}" type="presParOf" srcId="{5E2E3B03-FFEA-4F7C-AB8B-ED34943D175C}" destId="{3F55D412-823C-48B6-B976-60ADE21331AC}" srcOrd="0" destOrd="0" presId="urn:microsoft.com/office/officeart/2005/8/layout/hProcess7"/>
    <dgm:cxn modelId="{04BCB883-A647-4E98-8BBE-41DF158E8DD8}" type="presParOf" srcId="{3F55D412-823C-48B6-B976-60ADE21331AC}" destId="{47CE09DB-19CB-4412-863C-2EECEFE26560}" srcOrd="0" destOrd="0" presId="urn:microsoft.com/office/officeart/2005/8/layout/hProcess7"/>
    <dgm:cxn modelId="{72D8FD5A-31A5-44F0-BF18-222101B6B52D}" type="presParOf" srcId="{3F55D412-823C-48B6-B976-60ADE21331AC}" destId="{928A0112-408F-4C87-9BFA-68F9E1123757}" srcOrd="1" destOrd="0" presId="urn:microsoft.com/office/officeart/2005/8/layout/hProcess7"/>
    <dgm:cxn modelId="{E947EF74-1561-4C2D-8AC0-D2BC0F32E95B}" type="presParOf" srcId="{3F55D412-823C-48B6-B976-60ADE21331AC}" destId="{D22279B0-89A8-4D79-A2AC-39F0D35C63C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123A2A-E487-4331-8DC3-F279D5715F58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1D32A-39E8-4B87-9BA9-38D34C05668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 sz="3600" dirty="0">
            <a:solidFill>
              <a:srgbClr val="FFFF00"/>
            </a:solidFill>
            <a:latin typeface="Tahoma" pitchFamily="34" charset="0"/>
            <a:cs typeface="Tahoma" pitchFamily="34" charset="0"/>
          </a:endParaRPr>
        </a:p>
      </dgm:t>
    </dgm:pt>
    <dgm:pt modelId="{DA596A3F-5351-4549-AD61-1D3DE35FEB29}" type="parTrans" cxnId="{7443B29E-CEE5-49B8-AB18-980535E2D6BA}">
      <dgm:prSet/>
      <dgm:spPr/>
      <dgm:t>
        <a:bodyPr/>
        <a:lstStyle/>
        <a:p>
          <a:endParaRPr lang="en-US" sz="4000">
            <a:latin typeface="Tahoma" pitchFamily="34" charset="0"/>
            <a:cs typeface="Tahoma" pitchFamily="34" charset="0"/>
          </a:endParaRPr>
        </a:p>
      </dgm:t>
    </dgm:pt>
    <dgm:pt modelId="{611010C7-05E8-497F-95A0-B5D5C9BC28B6}" type="sibTrans" cxnId="{7443B29E-CEE5-49B8-AB18-980535E2D6BA}">
      <dgm:prSet/>
      <dgm:spPr/>
      <dgm:t>
        <a:bodyPr/>
        <a:lstStyle/>
        <a:p>
          <a:endParaRPr lang="en-US" sz="4000">
            <a:latin typeface="Tahoma" pitchFamily="34" charset="0"/>
            <a:cs typeface="Tahoma" pitchFamily="34" charset="0"/>
          </a:endParaRPr>
        </a:p>
      </dgm:t>
    </dgm:pt>
    <dgm:pt modelId="{34BDBBE5-71E8-4584-8EAD-C2F3BF2E8231}">
      <dgm:prSet phldrT="[Text]" custT="1"/>
      <dgm:spPr/>
      <dgm:t>
        <a:bodyPr/>
        <a:lstStyle/>
        <a:p>
          <a:r>
            <a:rPr lang="en-US" sz="2000" noProof="1" smtClean="0">
              <a:latin typeface="Tahoma" pitchFamily="34" charset="0"/>
              <a:cs typeface="Tahoma" pitchFamily="34" charset="0"/>
            </a:rPr>
            <a:t>UNTUK USAHA MIKRO</a:t>
          </a:r>
        </a:p>
        <a:p>
          <a:r>
            <a:rPr lang="en-US" sz="2000" noProof="1" smtClean="0">
              <a:latin typeface="Tahoma" pitchFamily="34" charset="0"/>
              <a:cs typeface="Tahoma" pitchFamily="34" charset="0"/>
            </a:rPr>
            <a:t>Uraikan aspek produksi dan manajemen usaha mitra, </a:t>
          </a:r>
        </a:p>
        <a:p>
          <a:r>
            <a:rPr lang="en-US" sz="2000" noProof="1" smtClean="0">
              <a:latin typeface="Tahoma" pitchFamily="34" charset="0"/>
              <a:cs typeface="Tahoma" pitchFamily="34" charset="0"/>
            </a:rPr>
            <a:t>Ungkapkan selengkap mungkin seluruh persoalan yang dihadapi mitra</a:t>
          </a:r>
        </a:p>
      </dgm:t>
    </dgm:pt>
    <dgm:pt modelId="{DD8864C6-D770-4131-A908-183E8E55530D}" type="parTrans" cxnId="{C2BD3034-3157-4F0B-BDD1-97E7D4341F84}">
      <dgm:prSet/>
      <dgm:spPr/>
      <dgm:t>
        <a:bodyPr/>
        <a:lstStyle/>
        <a:p>
          <a:endParaRPr lang="en-US" sz="4000">
            <a:latin typeface="Tahoma" pitchFamily="34" charset="0"/>
            <a:cs typeface="Tahoma" pitchFamily="34" charset="0"/>
          </a:endParaRPr>
        </a:p>
      </dgm:t>
    </dgm:pt>
    <dgm:pt modelId="{29CAD4E9-282D-4F62-ABB3-A3D6A7BC74CC}" type="sibTrans" cxnId="{C2BD3034-3157-4F0B-BDD1-97E7D4341F84}">
      <dgm:prSet/>
      <dgm:spPr/>
      <dgm:t>
        <a:bodyPr/>
        <a:lstStyle/>
        <a:p>
          <a:endParaRPr lang="en-US" sz="4000">
            <a:latin typeface="Tahoma" pitchFamily="34" charset="0"/>
            <a:cs typeface="Tahoma" pitchFamily="34" charset="0"/>
          </a:endParaRPr>
        </a:p>
      </dgm:t>
    </dgm:pt>
    <dgm:pt modelId="{35B2B8EA-43D6-4AA6-A920-928D0C48360B}">
      <dgm:prSet custT="1"/>
      <dgm:spPr/>
      <dgm:t>
        <a:bodyPr/>
        <a:lstStyle/>
        <a:p>
          <a:endParaRPr lang="en-US" sz="2000" noProof="1" smtClean="0">
            <a:latin typeface="Tahoma" pitchFamily="34" charset="0"/>
            <a:cs typeface="Tahoma" pitchFamily="34" charset="0"/>
          </a:endParaRPr>
        </a:p>
        <a:p>
          <a:r>
            <a:rPr lang="en-US" sz="2000" noProof="1" smtClean="0">
              <a:latin typeface="Tahoma" pitchFamily="34" charset="0"/>
              <a:cs typeface="Tahoma" pitchFamily="34" charset="0"/>
            </a:rPr>
            <a:t>UNTUK MASYARAKAT NON PRODUKTIF EKONOMIS</a:t>
          </a:r>
        </a:p>
        <a:p>
          <a:r>
            <a:rPr lang="en-US" sz="2000" noProof="1" smtClean="0">
              <a:latin typeface="Tahoma" pitchFamily="34" charset="0"/>
              <a:cs typeface="Tahoma" pitchFamily="34" charset="0"/>
            </a:rPr>
            <a:t>Jelaskan potensi dan peluang usahanya </a:t>
          </a:r>
        </a:p>
        <a:p>
          <a:r>
            <a:rPr lang="en-US" sz="2000" noProof="1" smtClean="0">
              <a:latin typeface="Tahoma" pitchFamily="34" charset="0"/>
              <a:cs typeface="Tahoma" pitchFamily="34" charset="0"/>
            </a:rPr>
            <a:t>Uraian juga dikelompokkan menjadi aspek produksi dan manajemen usaha</a:t>
          </a:r>
        </a:p>
        <a:p>
          <a:r>
            <a:rPr lang="en-US" sz="2000" noProof="1" smtClean="0">
              <a:latin typeface="Tahoma" pitchFamily="34" charset="0"/>
              <a:cs typeface="Tahoma" pitchFamily="34" charset="0"/>
            </a:rPr>
            <a:t>Ungkapkan seluruh persoalan eksisting sumber daya</a:t>
          </a:r>
          <a:endParaRPr lang="en-US" sz="2000" noProof="1">
            <a:latin typeface="Tahoma" pitchFamily="34" charset="0"/>
            <a:cs typeface="Tahoma" pitchFamily="34" charset="0"/>
          </a:endParaRPr>
        </a:p>
      </dgm:t>
    </dgm:pt>
    <dgm:pt modelId="{A9041130-35ED-401C-A9BF-FD6968FA692A}" type="parTrans" cxnId="{59116BFA-7F24-4001-8961-C2567485936A}">
      <dgm:prSet/>
      <dgm:spPr/>
      <dgm:t>
        <a:bodyPr/>
        <a:lstStyle/>
        <a:p>
          <a:endParaRPr lang="en-US"/>
        </a:p>
      </dgm:t>
    </dgm:pt>
    <dgm:pt modelId="{978BE85F-2D00-496B-8411-E962716DE52F}" type="sibTrans" cxnId="{59116BFA-7F24-4001-8961-C2567485936A}">
      <dgm:prSet/>
      <dgm:spPr/>
      <dgm:t>
        <a:bodyPr/>
        <a:lstStyle/>
        <a:p>
          <a:endParaRPr lang="en-US"/>
        </a:p>
      </dgm:t>
    </dgm:pt>
    <dgm:pt modelId="{C089773B-93D5-4EB0-BF9E-137D6B6ED40F}">
      <dgm:prSet custT="1"/>
      <dgm:spPr/>
      <dgm:t>
        <a:bodyPr/>
        <a:lstStyle/>
        <a:p>
          <a:endParaRPr lang="en-US" sz="2000" noProof="1" smtClean="0">
            <a:latin typeface="Tahoma" pitchFamily="34" charset="0"/>
            <a:cs typeface="Tahoma" pitchFamily="34" charset="0"/>
          </a:endParaRPr>
        </a:p>
        <a:p>
          <a:r>
            <a:rPr lang="en-US" sz="2000" noProof="1" smtClean="0">
              <a:latin typeface="Tahoma" pitchFamily="34" charset="0"/>
              <a:cs typeface="Tahoma" pitchFamily="34" charset="0"/>
            </a:rPr>
            <a:t>UNTUK KEGIATAN NON EKONOMI</a:t>
          </a:r>
        </a:p>
        <a:p>
          <a:r>
            <a:rPr lang="en-US" sz="2000" noProof="1" smtClean="0">
              <a:latin typeface="Tahoma" pitchFamily="34" charset="0"/>
              <a:cs typeface="Tahoma" pitchFamily="34" charset="0"/>
            </a:rPr>
            <a:t>Jelaskan aspek SOSIAL BUDAYA MITRA dan MUTU LAYANAN  KESEHATAN  atau KEHIDUPAN BERMASYARAKAT </a:t>
          </a:r>
        </a:p>
        <a:p>
          <a:r>
            <a:rPr lang="en-US" sz="2000" noProof="1" smtClean="0">
              <a:latin typeface="Tahoma" pitchFamily="34" charset="0"/>
              <a:cs typeface="Tahoma" pitchFamily="34" charset="0"/>
            </a:rPr>
            <a:t>Ungkapkan seluruh persoalan eksisting</a:t>
          </a:r>
        </a:p>
      </dgm:t>
    </dgm:pt>
    <dgm:pt modelId="{B7A55574-407B-4559-8896-135EDCD0051E}" type="parTrans" cxnId="{EEBD89B1-04D2-4289-AA53-221A2263E1D9}">
      <dgm:prSet/>
      <dgm:spPr/>
      <dgm:t>
        <a:bodyPr/>
        <a:lstStyle/>
        <a:p>
          <a:endParaRPr lang="en-US"/>
        </a:p>
      </dgm:t>
    </dgm:pt>
    <dgm:pt modelId="{B6169A68-F489-4483-8E6A-121EF5C5BF7F}" type="sibTrans" cxnId="{EEBD89B1-04D2-4289-AA53-221A2263E1D9}">
      <dgm:prSet/>
      <dgm:spPr/>
      <dgm:t>
        <a:bodyPr/>
        <a:lstStyle/>
        <a:p>
          <a:endParaRPr lang="en-US"/>
        </a:p>
      </dgm:t>
    </dgm:pt>
    <dgm:pt modelId="{E0E7A836-13A7-4173-BE42-20F207A51991}" type="pres">
      <dgm:prSet presAssocID="{48123A2A-E487-4331-8DC3-F279D5715F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8BFE30-C3CA-4243-9AB3-8118665DE1DB}" type="pres">
      <dgm:prSet presAssocID="{A481D32A-39E8-4B87-9BA9-38D34C056689}" presName="compositeNode" presStyleCnt="0">
        <dgm:presLayoutVars>
          <dgm:bulletEnabled val="1"/>
        </dgm:presLayoutVars>
      </dgm:prSet>
      <dgm:spPr/>
    </dgm:pt>
    <dgm:pt modelId="{FEE68111-8D97-475A-B432-8BE44BA719BA}" type="pres">
      <dgm:prSet presAssocID="{A481D32A-39E8-4B87-9BA9-38D34C056689}" presName="bgRect" presStyleLbl="node1" presStyleIdx="0" presStyleCnt="1" custLinFactNeighborX="-382" custLinFactNeighborY="2532"/>
      <dgm:spPr/>
      <dgm:t>
        <a:bodyPr/>
        <a:lstStyle/>
        <a:p>
          <a:endParaRPr lang="en-US"/>
        </a:p>
      </dgm:t>
    </dgm:pt>
    <dgm:pt modelId="{28B1BAA8-D4EF-4485-BBD1-2A044500ECE3}" type="pres">
      <dgm:prSet presAssocID="{A481D32A-39E8-4B87-9BA9-38D34C056689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D49EC-E840-4944-859F-4F8FD1838687}" type="pres">
      <dgm:prSet presAssocID="{A481D32A-39E8-4B87-9BA9-38D34C05668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88E951-03E1-42D5-B58C-CEA07BDB6F04}" type="presOf" srcId="{A481D32A-39E8-4B87-9BA9-38D34C056689}" destId="{28B1BAA8-D4EF-4485-BBD1-2A044500ECE3}" srcOrd="1" destOrd="0" presId="urn:microsoft.com/office/officeart/2005/8/layout/hProcess7"/>
    <dgm:cxn modelId="{C2BD3034-3157-4F0B-BDD1-97E7D4341F84}" srcId="{A481D32A-39E8-4B87-9BA9-38D34C056689}" destId="{34BDBBE5-71E8-4584-8EAD-C2F3BF2E8231}" srcOrd="0" destOrd="0" parTransId="{DD8864C6-D770-4131-A908-183E8E55530D}" sibTransId="{29CAD4E9-282D-4F62-ABB3-A3D6A7BC74CC}"/>
    <dgm:cxn modelId="{EC8A18FF-655F-4E26-9670-1880B2D321C9}" type="presOf" srcId="{48123A2A-E487-4331-8DC3-F279D5715F58}" destId="{E0E7A836-13A7-4173-BE42-20F207A51991}" srcOrd="0" destOrd="0" presId="urn:microsoft.com/office/officeart/2005/8/layout/hProcess7"/>
    <dgm:cxn modelId="{16BEE8B5-AE60-4C3D-9B36-066E88765D1D}" type="presOf" srcId="{C089773B-93D5-4EB0-BF9E-137D6B6ED40F}" destId="{AEBD49EC-E840-4944-859F-4F8FD1838687}" srcOrd="0" destOrd="2" presId="urn:microsoft.com/office/officeart/2005/8/layout/hProcess7"/>
    <dgm:cxn modelId="{FEFD22E1-399D-4ECA-840F-5925A829EFC6}" type="presOf" srcId="{35B2B8EA-43D6-4AA6-A920-928D0C48360B}" destId="{AEBD49EC-E840-4944-859F-4F8FD1838687}" srcOrd="0" destOrd="1" presId="urn:microsoft.com/office/officeart/2005/8/layout/hProcess7"/>
    <dgm:cxn modelId="{513588E2-7E5F-4821-B628-4330CA1C4246}" type="presOf" srcId="{34BDBBE5-71E8-4584-8EAD-C2F3BF2E8231}" destId="{AEBD49EC-E840-4944-859F-4F8FD1838687}" srcOrd="0" destOrd="0" presId="urn:microsoft.com/office/officeart/2005/8/layout/hProcess7"/>
    <dgm:cxn modelId="{7443B29E-CEE5-49B8-AB18-980535E2D6BA}" srcId="{48123A2A-E487-4331-8DC3-F279D5715F58}" destId="{A481D32A-39E8-4B87-9BA9-38D34C056689}" srcOrd="0" destOrd="0" parTransId="{DA596A3F-5351-4549-AD61-1D3DE35FEB29}" sibTransId="{611010C7-05E8-497F-95A0-B5D5C9BC28B6}"/>
    <dgm:cxn modelId="{BE168414-9F61-4D4A-B605-8DDEEA5380AF}" type="presOf" srcId="{A481D32A-39E8-4B87-9BA9-38D34C056689}" destId="{FEE68111-8D97-475A-B432-8BE44BA719BA}" srcOrd="0" destOrd="0" presId="urn:microsoft.com/office/officeart/2005/8/layout/hProcess7"/>
    <dgm:cxn modelId="{EEBD89B1-04D2-4289-AA53-221A2263E1D9}" srcId="{A481D32A-39E8-4B87-9BA9-38D34C056689}" destId="{C089773B-93D5-4EB0-BF9E-137D6B6ED40F}" srcOrd="2" destOrd="0" parTransId="{B7A55574-407B-4559-8896-135EDCD0051E}" sibTransId="{B6169A68-F489-4483-8E6A-121EF5C5BF7F}"/>
    <dgm:cxn modelId="{59116BFA-7F24-4001-8961-C2567485936A}" srcId="{A481D32A-39E8-4B87-9BA9-38D34C056689}" destId="{35B2B8EA-43D6-4AA6-A920-928D0C48360B}" srcOrd="1" destOrd="0" parTransId="{A9041130-35ED-401C-A9BF-FD6968FA692A}" sibTransId="{978BE85F-2D00-496B-8411-E962716DE52F}"/>
    <dgm:cxn modelId="{48104494-F887-401D-B2EC-A1DBF665A173}" type="presParOf" srcId="{E0E7A836-13A7-4173-BE42-20F207A51991}" destId="{AF8BFE30-C3CA-4243-9AB3-8118665DE1DB}" srcOrd="0" destOrd="0" presId="urn:microsoft.com/office/officeart/2005/8/layout/hProcess7"/>
    <dgm:cxn modelId="{C4970F65-F30E-471A-BCB8-4CCDF3656998}" type="presParOf" srcId="{AF8BFE30-C3CA-4243-9AB3-8118665DE1DB}" destId="{FEE68111-8D97-475A-B432-8BE44BA719BA}" srcOrd="0" destOrd="0" presId="urn:microsoft.com/office/officeart/2005/8/layout/hProcess7"/>
    <dgm:cxn modelId="{89F6D91A-5132-4B2A-8A48-B41A150DE776}" type="presParOf" srcId="{AF8BFE30-C3CA-4243-9AB3-8118665DE1DB}" destId="{28B1BAA8-D4EF-4485-BBD1-2A044500ECE3}" srcOrd="1" destOrd="0" presId="urn:microsoft.com/office/officeart/2005/8/layout/hProcess7"/>
    <dgm:cxn modelId="{BAEE1A16-BE57-47E4-AA13-7223DDCA8445}" type="presParOf" srcId="{AF8BFE30-C3CA-4243-9AB3-8118665DE1DB}" destId="{AEBD49EC-E840-4944-859F-4F8FD183868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4A430C-E575-478F-A938-3A9A7765CE71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B33E2-9AAB-477E-A5AB-98D566E730BD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 sz="4000" b="1" dirty="0">
            <a:solidFill>
              <a:srgbClr val="FFFF00"/>
            </a:solidFill>
            <a:latin typeface="Tahoma" pitchFamily="34" charset="0"/>
            <a:cs typeface="Tahoma" pitchFamily="34" charset="0"/>
          </a:endParaRPr>
        </a:p>
      </dgm:t>
    </dgm:pt>
    <dgm:pt modelId="{411A47BA-1F71-40DE-9ACF-04A77E715B4A}" type="parTrans" cxnId="{4D4CF038-88A2-4372-A4F2-E2969877CF32}">
      <dgm:prSet/>
      <dgm:spPr/>
      <dgm:t>
        <a:bodyPr/>
        <a:lstStyle/>
        <a:p>
          <a:endParaRPr lang="en-US"/>
        </a:p>
      </dgm:t>
    </dgm:pt>
    <dgm:pt modelId="{C5C8CE20-EA2F-4ADF-ABF8-5AEF1975F780}" type="sibTrans" cxnId="{4D4CF038-88A2-4372-A4F2-E2969877CF32}">
      <dgm:prSet/>
      <dgm:spPr/>
      <dgm:t>
        <a:bodyPr/>
        <a:lstStyle/>
        <a:p>
          <a:endParaRPr lang="en-US"/>
        </a:p>
      </dgm:t>
    </dgm:pt>
    <dgm:pt modelId="{9048D3C0-0C7A-419F-9572-3C5D972BB570}">
      <dgm:prSet phldrT="[Text]" custT="1"/>
      <dgm:spPr/>
      <dgm:t>
        <a:bodyPr/>
        <a:lstStyle/>
        <a:p>
          <a:endParaRPr lang="en-US" sz="2000" noProof="1" smtClean="0">
            <a:latin typeface="Tahoma" pitchFamily="34" charset="0"/>
            <a:cs typeface="Tahoma" pitchFamily="34" charset="0"/>
          </a:endParaRPr>
        </a:p>
        <a:p>
          <a:r>
            <a:rPr lang="id-ID" sz="2000" noProof="1" smtClean="0">
              <a:latin typeface="Tahoma" pitchFamily="34" charset="0"/>
              <a:cs typeface="Tahoma" pitchFamily="34" charset="0"/>
            </a:rPr>
            <a:t>Mengacu kepada butir Analisis Situasi, lakukan: </a:t>
          </a:r>
        </a:p>
        <a:p>
          <a:endParaRPr lang="id-ID" sz="2000" noProof="1" smtClean="0">
            <a:latin typeface="Tahoma" pitchFamily="34" charset="0"/>
            <a:cs typeface="Tahoma" pitchFamily="34" charset="0"/>
          </a:endParaRPr>
        </a:p>
        <a:p>
          <a:r>
            <a:rPr lang="id-ID" sz="2000" noProof="1" smtClean="0">
              <a:latin typeface="Tahoma" pitchFamily="34" charset="0"/>
              <a:cs typeface="Tahoma" pitchFamily="34" charset="0"/>
            </a:rPr>
            <a:t>UNTUK USAHA MIKRO</a:t>
          </a:r>
        </a:p>
        <a:p>
          <a:r>
            <a:rPr lang="id-ID" sz="2000" noProof="1" smtClean="0">
              <a:latin typeface="Tahoma" pitchFamily="34" charset="0"/>
              <a:cs typeface="Tahoma" pitchFamily="34" charset="0"/>
            </a:rPr>
            <a:t>Penentuan permasalahan prioritas mitra baik PRODUKSI maupun MANAJEMEN</a:t>
          </a:r>
        </a:p>
        <a:p>
          <a:r>
            <a:rPr lang="id-ID" sz="2000" noProof="1" smtClean="0">
              <a:latin typeface="Tahoma" pitchFamily="34" charset="0"/>
              <a:cs typeface="Tahoma" pitchFamily="34" charset="0"/>
            </a:rPr>
            <a:t>UNTUK CALON KELOMPOK WIRAUSAHA</a:t>
          </a:r>
        </a:p>
        <a:p>
          <a:r>
            <a:rPr lang="id-ID" sz="2000" noProof="1" smtClean="0">
              <a:latin typeface="Tahoma" pitchFamily="34" charset="0"/>
              <a:cs typeface="Tahoma" pitchFamily="34" charset="0"/>
            </a:rPr>
            <a:t>Penentuan permasalahan prioritas mitra baik PRODUKSI maupun MANAJEMEN</a:t>
          </a:r>
        </a:p>
        <a:p>
          <a:r>
            <a:rPr lang="id-ID" sz="2000" noProof="1" smtClean="0">
              <a:latin typeface="Tahoma" pitchFamily="34" charset="0"/>
              <a:cs typeface="Tahoma" pitchFamily="34" charset="0"/>
            </a:rPr>
            <a:t>UNTUK KEGIATAN NON EKONOMI</a:t>
          </a:r>
        </a:p>
        <a:p>
          <a:r>
            <a:rPr lang="id-ID" sz="2000" noProof="1" smtClean="0">
              <a:latin typeface="Tahoma" pitchFamily="34" charset="0"/>
              <a:cs typeface="Tahoma" pitchFamily="34" charset="0"/>
            </a:rPr>
            <a:t>Nyatakan persoalan prioritas mitra dalam aspek SOSIAL BUDAYA dan MUTU LAYANAN atau KEHIDUPAN BERMASYARAKAT</a:t>
          </a:r>
        </a:p>
        <a:p>
          <a:r>
            <a:rPr lang="id-ID" sz="2000" noProof="1" smtClean="0">
              <a:latin typeface="Tahoma" pitchFamily="34" charset="0"/>
              <a:cs typeface="Tahoma" pitchFamily="34" charset="0"/>
            </a:rPr>
            <a:t>Tuliskan secara jelas justifikasi Anda bersama mitra dalam menentukan persoalan prioritas yang disepakati untuk diselesaikan selama pelaksanaan program I</a:t>
          </a:r>
          <a:r>
            <a:rPr lang="id-ID" sz="2000" baseline="-25000" noProof="1" smtClean="0">
              <a:latin typeface="Tahoma" pitchFamily="34" charset="0"/>
              <a:cs typeface="Tahoma" pitchFamily="34" charset="0"/>
            </a:rPr>
            <a:t>b</a:t>
          </a:r>
          <a:r>
            <a:rPr lang="id-ID" sz="2000" noProof="1" smtClean="0">
              <a:latin typeface="Tahoma" pitchFamily="34" charset="0"/>
              <a:cs typeface="Tahoma" pitchFamily="34" charset="0"/>
            </a:rPr>
            <a:t>M,  </a:t>
          </a:r>
        </a:p>
      </dgm:t>
    </dgm:pt>
    <dgm:pt modelId="{095F4EA4-1F5E-416D-883E-AFB272222213}" type="parTrans" cxnId="{530852C5-C493-45B3-A79F-71991A3D4EEC}">
      <dgm:prSet/>
      <dgm:spPr/>
      <dgm:t>
        <a:bodyPr/>
        <a:lstStyle/>
        <a:p>
          <a:endParaRPr lang="en-US"/>
        </a:p>
      </dgm:t>
    </dgm:pt>
    <dgm:pt modelId="{2BDBC149-37C2-4B8D-A77C-9B91F794D318}" type="sibTrans" cxnId="{530852C5-C493-45B3-A79F-71991A3D4EEC}">
      <dgm:prSet/>
      <dgm:spPr/>
      <dgm:t>
        <a:bodyPr/>
        <a:lstStyle/>
        <a:p>
          <a:endParaRPr lang="en-US"/>
        </a:p>
      </dgm:t>
    </dgm:pt>
    <dgm:pt modelId="{B6DA13A0-4D76-4436-862F-34606E8B8932}">
      <dgm:prSet custT="1"/>
      <dgm:spPr/>
      <dgm:t>
        <a:bodyPr/>
        <a:lstStyle/>
        <a:p>
          <a:r>
            <a:rPr lang="id-ID" sz="2000" noProof="1" smtClean="0">
              <a:latin typeface="Tahoma" pitchFamily="34" charset="0"/>
              <a:cs typeface="Tahoma" pitchFamily="34" charset="0"/>
            </a:rPr>
            <a:t>Usahakan permasalahannya bersifat spesifik, konkret serta benar-benar merupakan permasalahan mitra.</a:t>
          </a:r>
          <a:endParaRPr lang="id-ID" sz="2000" noProof="1">
            <a:latin typeface="Tahoma" pitchFamily="34" charset="0"/>
            <a:cs typeface="Tahoma" pitchFamily="34" charset="0"/>
          </a:endParaRPr>
        </a:p>
      </dgm:t>
    </dgm:pt>
    <dgm:pt modelId="{1F874428-DAE5-4C08-A05D-C909C8F9847B}" type="parTrans" cxnId="{43FA6E64-FF31-4537-90BA-F4FF252C8941}">
      <dgm:prSet/>
      <dgm:spPr/>
      <dgm:t>
        <a:bodyPr/>
        <a:lstStyle/>
        <a:p>
          <a:endParaRPr lang="en-US"/>
        </a:p>
      </dgm:t>
    </dgm:pt>
    <dgm:pt modelId="{72D18E31-A142-4E3B-874D-B6CCE266C27A}" type="sibTrans" cxnId="{43FA6E64-FF31-4537-90BA-F4FF252C8941}">
      <dgm:prSet/>
      <dgm:spPr/>
      <dgm:t>
        <a:bodyPr/>
        <a:lstStyle/>
        <a:p>
          <a:endParaRPr lang="en-US"/>
        </a:p>
      </dgm:t>
    </dgm:pt>
    <dgm:pt modelId="{E1126396-1859-491A-B822-54955B3BB62D}" type="pres">
      <dgm:prSet presAssocID="{894A430C-E575-478F-A938-3A9A7765CE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3C1FF-9DEF-4DB4-8CF3-DC62DB13155A}" type="pres">
      <dgm:prSet presAssocID="{A9EB33E2-9AAB-477E-A5AB-98D566E730BD}" presName="compositeNode" presStyleCnt="0">
        <dgm:presLayoutVars>
          <dgm:bulletEnabled val="1"/>
        </dgm:presLayoutVars>
      </dgm:prSet>
      <dgm:spPr/>
    </dgm:pt>
    <dgm:pt modelId="{9A60771E-C1A4-4660-9631-16CD02CA8F64}" type="pres">
      <dgm:prSet presAssocID="{A9EB33E2-9AAB-477E-A5AB-98D566E730BD}" presName="bgRect" presStyleLbl="node1" presStyleIdx="0" presStyleCnt="1" custLinFactNeighborX="-382"/>
      <dgm:spPr/>
      <dgm:t>
        <a:bodyPr/>
        <a:lstStyle/>
        <a:p>
          <a:endParaRPr lang="en-US"/>
        </a:p>
      </dgm:t>
    </dgm:pt>
    <dgm:pt modelId="{5C8A75BA-459E-437C-BB90-057F9E734118}" type="pres">
      <dgm:prSet presAssocID="{A9EB33E2-9AAB-477E-A5AB-98D566E730BD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A26F7-FD07-4BDC-AEC5-049920121553}" type="pres">
      <dgm:prSet presAssocID="{A9EB33E2-9AAB-477E-A5AB-98D566E730B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FA6E64-FF31-4537-90BA-F4FF252C8941}" srcId="{A9EB33E2-9AAB-477E-A5AB-98D566E730BD}" destId="{B6DA13A0-4D76-4436-862F-34606E8B8932}" srcOrd="1" destOrd="0" parTransId="{1F874428-DAE5-4C08-A05D-C909C8F9847B}" sibTransId="{72D18E31-A142-4E3B-874D-B6CCE266C27A}"/>
    <dgm:cxn modelId="{D3F19F54-B4B5-4DA1-B671-32B42664DBF2}" type="presOf" srcId="{9048D3C0-0C7A-419F-9572-3C5D972BB570}" destId="{DFFA26F7-FD07-4BDC-AEC5-049920121553}" srcOrd="0" destOrd="0" presId="urn:microsoft.com/office/officeart/2005/8/layout/hProcess7"/>
    <dgm:cxn modelId="{CF01C61B-A506-4C4C-A5CD-1896A564835D}" type="presOf" srcId="{B6DA13A0-4D76-4436-862F-34606E8B8932}" destId="{DFFA26F7-FD07-4BDC-AEC5-049920121553}" srcOrd="0" destOrd="1" presId="urn:microsoft.com/office/officeart/2005/8/layout/hProcess7"/>
    <dgm:cxn modelId="{0BD9CF6A-3085-4DB3-95D5-5C9AEA9E0E57}" type="presOf" srcId="{894A430C-E575-478F-A938-3A9A7765CE71}" destId="{E1126396-1859-491A-B822-54955B3BB62D}" srcOrd="0" destOrd="0" presId="urn:microsoft.com/office/officeart/2005/8/layout/hProcess7"/>
    <dgm:cxn modelId="{C9506500-FD5A-45F7-8C6A-4328B0DB179A}" type="presOf" srcId="{A9EB33E2-9AAB-477E-A5AB-98D566E730BD}" destId="{5C8A75BA-459E-437C-BB90-057F9E734118}" srcOrd="1" destOrd="0" presId="urn:microsoft.com/office/officeart/2005/8/layout/hProcess7"/>
    <dgm:cxn modelId="{DD5B12D8-DBD3-43A0-9FC3-EF22D7A5AB93}" type="presOf" srcId="{A9EB33E2-9AAB-477E-A5AB-98D566E730BD}" destId="{9A60771E-C1A4-4660-9631-16CD02CA8F64}" srcOrd="0" destOrd="0" presId="urn:microsoft.com/office/officeart/2005/8/layout/hProcess7"/>
    <dgm:cxn modelId="{530852C5-C493-45B3-A79F-71991A3D4EEC}" srcId="{A9EB33E2-9AAB-477E-A5AB-98D566E730BD}" destId="{9048D3C0-0C7A-419F-9572-3C5D972BB570}" srcOrd="0" destOrd="0" parTransId="{095F4EA4-1F5E-416D-883E-AFB272222213}" sibTransId="{2BDBC149-37C2-4B8D-A77C-9B91F794D318}"/>
    <dgm:cxn modelId="{4D4CF038-88A2-4372-A4F2-E2969877CF32}" srcId="{894A430C-E575-478F-A938-3A9A7765CE71}" destId="{A9EB33E2-9AAB-477E-A5AB-98D566E730BD}" srcOrd="0" destOrd="0" parTransId="{411A47BA-1F71-40DE-9ACF-04A77E715B4A}" sibTransId="{C5C8CE20-EA2F-4ADF-ABF8-5AEF1975F780}"/>
    <dgm:cxn modelId="{4200C589-A41A-40D8-A830-31AA1A514E5E}" type="presParOf" srcId="{E1126396-1859-491A-B822-54955B3BB62D}" destId="{7973C1FF-9DEF-4DB4-8CF3-DC62DB13155A}" srcOrd="0" destOrd="0" presId="urn:microsoft.com/office/officeart/2005/8/layout/hProcess7"/>
    <dgm:cxn modelId="{4DBE019F-A550-4FF5-B5BB-63B16793CB9E}" type="presParOf" srcId="{7973C1FF-9DEF-4DB4-8CF3-DC62DB13155A}" destId="{9A60771E-C1A4-4660-9631-16CD02CA8F64}" srcOrd="0" destOrd="0" presId="urn:microsoft.com/office/officeart/2005/8/layout/hProcess7"/>
    <dgm:cxn modelId="{E4DCC1A4-B592-4676-8B21-CFD913B73D2C}" type="presParOf" srcId="{7973C1FF-9DEF-4DB4-8CF3-DC62DB13155A}" destId="{5C8A75BA-459E-437C-BB90-057F9E734118}" srcOrd="1" destOrd="0" presId="urn:microsoft.com/office/officeart/2005/8/layout/hProcess7"/>
    <dgm:cxn modelId="{3C49C77C-0E64-4974-AF6B-B1422760F1BE}" type="presParOf" srcId="{7973C1FF-9DEF-4DB4-8CF3-DC62DB13155A}" destId="{DFFA26F7-FD07-4BDC-AEC5-049920121553}" srcOrd="2" destOrd="0" presId="urn:microsoft.com/office/officeart/2005/8/layout/hProcess7"/>
  </dgm:cxnLst>
  <dgm:bg>
    <a:solidFill>
      <a:schemeClr val="accent1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2C4A6C-C7AC-44E7-B7E4-BE36EB4A00DB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41B22-783F-4805-B899-808111580653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 sz="3600" b="1" dirty="0">
            <a:solidFill>
              <a:srgbClr val="FFFF00"/>
            </a:solidFill>
            <a:latin typeface="Tahoma" pitchFamily="34" charset="0"/>
            <a:cs typeface="Tahoma" pitchFamily="34" charset="0"/>
          </a:endParaRPr>
        </a:p>
      </dgm:t>
    </dgm:pt>
    <dgm:pt modelId="{5FA46230-ED01-4EFC-99E4-3377D8A638E4}" type="parTrans" cxnId="{806F875E-989F-4FED-B67F-89E511B3FFFE}">
      <dgm:prSet/>
      <dgm:spPr/>
      <dgm:t>
        <a:bodyPr/>
        <a:lstStyle/>
        <a:p>
          <a:endParaRPr lang="en-US"/>
        </a:p>
      </dgm:t>
    </dgm:pt>
    <dgm:pt modelId="{DF51D66E-AED6-4DAF-A7DF-DCD378565C38}" type="sibTrans" cxnId="{806F875E-989F-4FED-B67F-89E511B3FFFE}">
      <dgm:prSet/>
      <dgm:spPr/>
      <dgm:t>
        <a:bodyPr/>
        <a:lstStyle/>
        <a:p>
          <a:endParaRPr lang="en-US"/>
        </a:p>
      </dgm:t>
    </dgm:pt>
    <dgm:pt modelId="{376A0C95-DED7-4B60-9083-1EC08A14AB47}">
      <dgm:prSet phldrT="[Text]" custT="1"/>
      <dgm:spPr/>
      <dgm:t>
        <a:bodyPr/>
        <a:lstStyle/>
        <a:p>
          <a:r>
            <a:rPr lang="id-ID" sz="2400" noProof="1" smtClean="0">
              <a:latin typeface="Tahoma" pitchFamily="34" charset="0"/>
              <a:cs typeface="Tahoma" pitchFamily="34" charset="0"/>
            </a:rPr>
            <a:t>Uraikan metode pendekatan yang ditawarkan untuk menyelesaikan persoalan mitra program yang telah disepakati bersama dalam kurun waktu realisasi program I</a:t>
          </a:r>
          <a:r>
            <a:rPr lang="id-ID" sz="2400" baseline="-25000" noProof="1" smtClean="0">
              <a:latin typeface="Tahoma" pitchFamily="34" charset="0"/>
              <a:cs typeface="Tahoma" pitchFamily="34" charset="0"/>
            </a:rPr>
            <a:t>b</a:t>
          </a:r>
          <a:r>
            <a:rPr lang="id-ID" sz="2400" noProof="1" smtClean="0">
              <a:latin typeface="Tahoma" pitchFamily="34" charset="0"/>
              <a:cs typeface="Tahoma" pitchFamily="34" charset="0"/>
            </a:rPr>
            <a:t>M, 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5A9234DD-BD01-4750-9D41-9DF67775732A}" type="parTrans" cxnId="{5A12782F-380D-4AAB-B4D3-9BEF887042B8}">
      <dgm:prSet/>
      <dgm:spPr/>
      <dgm:t>
        <a:bodyPr/>
        <a:lstStyle/>
        <a:p>
          <a:endParaRPr lang="en-US"/>
        </a:p>
      </dgm:t>
    </dgm:pt>
    <dgm:pt modelId="{163CB1BD-C4C1-44CF-9E4D-38D04C9FA032}" type="sibTrans" cxnId="{5A12782F-380D-4AAB-B4D3-9BEF887042B8}">
      <dgm:prSet/>
      <dgm:spPr/>
      <dgm:t>
        <a:bodyPr/>
        <a:lstStyle/>
        <a:p>
          <a:endParaRPr lang="en-US"/>
        </a:p>
      </dgm:t>
    </dgm:pt>
    <dgm:pt modelId="{843ADB31-FC7C-47FA-B19E-ADC4309C98B4}">
      <dgm:prSet custT="1"/>
      <dgm:spPr/>
      <dgm:t>
        <a:bodyPr/>
        <a:lstStyle/>
        <a:p>
          <a:endParaRPr lang="id-ID" sz="2400" noProof="1" smtClean="0">
            <a:latin typeface="Tahoma" pitchFamily="34" charset="0"/>
            <a:cs typeface="Tahoma" pitchFamily="34" charset="0"/>
          </a:endParaRPr>
        </a:p>
        <a:p>
          <a:r>
            <a:rPr lang="id-ID" sz="2400" noProof="1" smtClean="0">
              <a:latin typeface="Tahoma" pitchFamily="34" charset="0"/>
              <a:cs typeface="Tahoma" pitchFamily="34" charset="0"/>
            </a:rPr>
            <a:t>Tuliskan rencana kegiatan yang menunjukkan langkah-langkah solusi atas persoalan pada kedua aspek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 utama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2E5F4B4E-6F09-4FBC-B5F6-9802C1A0E926}" type="parTrans" cxnId="{1500FD0C-A19A-417E-96E4-2DE8E1140014}">
      <dgm:prSet/>
      <dgm:spPr/>
      <dgm:t>
        <a:bodyPr/>
        <a:lstStyle/>
        <a:p>
          <a:endParaRPr lang="en-US"/>
        </a:p>
      </dgm:t>
    </dgm:pt>
    <dgm:pt modelId="{5287E773-C729-494D-A7E8-94CEE0B11F9A}" type="sibTrans" cxnId="{1500FD0C-A19A-417E-96E4-2DE8E1140014}">
      <dgm:prSet/>
      <dgm:spPr/>
      <dgm:t>
        <a:bodyPr/>
        <a:lstStyle/>
        <a:p>
          <a:endParaRPr lang="en-US"/>
        </a:p>
      </dgm:t>
    </dgm:pt>
    <dgm:pt modelId="{08F28932-83AD-474D-8D8C-4D8330C43139}">
      <dgm:prSet custT="1"/>
      <dgm:spPr/>
      <dgm:t>
        <a:bodyPr/>
        <a:lstStyle/>
        <a:p>
          <a:endParaRPr lang="id-ID" sz="2400" noProof="1" smtClean="0">
            <a:latin typeface="Tahoma" pitchFamily="34" charset="0"/>
            <a:cs typeface="Tahoma" pitchFamily="34" charset="0"/>
          </a:endParaRPr>
        </a:p>
        <a:p>
          <a:r>
            <a:rPr lang="id-ID" sz="2400" noProof="1" smtClean="0">
              <a:latin typeface="Tahoma" pitchFamily="34" charset="0"/>
              <a:cs typeface="Tahoma" pitchFamily="34" charset="0"/>
            </a:rPr>
            <a:t>Uraikan bagaimana partisipasi mitra dalam pelaksanaan program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D29C1DFB-2F4C-4F96-96B9-A503640DA174}" type="parTrans" cxnId="{85F3447D-90A8-490A-8B5C-F967CB0D072A}">
      <dgm:prSet/>
      <dgm:spPr/>
      <dgm:t>
        <a:bodyPr/>
        <a:lstStyle/>
        <a:p>
          <a:endParaRPr lang="en-US"/>
        </a:p>
      </dgm:t>
    </dgm:pt>
    <dgm:pt modelId="{10DBD831-62ED-4EC7-9F33-7E68BD6961E0}" type="sibTrans" cxnId="{85F3447D-90A8-490A-8B5C-F967CB0D072A}">
      <dgm:prSet/>
      <dgm:spPr/>
      <dgm:t>
        <a:bodyPr/>
        <a:lstStyle/>
        <a:p>
          <a:endParaRPr lang="en-US"/>
        </a:p>
      </dgm:t>
    </dgm:pt>
    <dgm:pt modelId="{CCCF04D8-0D85-4558-8AED-067F2EB6767B}" type="pres">
      <dgm:prSet presAssocID="{832C4A6C-C7AC-44E7-B7E4-BE36EB4A00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953E3C-E89C-4F39-9F04-AC4F9E7A80BF}" type="pres">
      <dgm:prSet presAssocID="{7FA41B22-783F-4805-B899-808111580653}" presName="compositeNode" presStyleCnt="0">
        <dgm:presLayoutVars>
          <dgm:bulletEnabled val="1"/>
        </dgm:presLayoutVars>
      </dgm:prSet>
      <dgm:spPr/>
    </dgm:pt>
    <dgm:pt modelId="{3F36DA62-D6F0-4294-9125-DC7BFB5B2934}" type="pres">
      <dgm:prSet presAssocID="{7FA41B22-783F-4805-B899-808111580653}" presName="bgRect" presStyleLbl="node1" presStyleIdx="0" presStyleCnt="1" custLinFactNeighborX="520" custLinFactNeighborY="-17743"/>
      <dgm:spPr/>
      <dgm:t>
        <a:bodyPr/>
        <a:lstStyle/>
        <a:p>
          <a:endParaRPr lang="en-US"/>
        </a:p>
      </dgm:t>
    </dgm:pt>
    <dgm:pt modelId="{DF26353E-3368-4C1B-AAD8-26B7F2ACA903}" type="pres">
      <dgm:prSet presAssocID="{7FA41B22-783F-4805-B899-808111580653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AC81D-126F-48B1-8234-E77069669FB9}" type="pres">
      <dgm:prSet presAssocID="{7FA41B22-783F-4805-B899-808111580653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198B7-CFD5-48ED-B281-48BD344F6A7B}" type="presOf" srcId="{376A0C95-DED7-4B60-9083-1EC08A14AB47}" destId="{570AC81D-126F-48B1-8234-E77069669FB9}" srcOrd="0" destOrd="0" presId="urn:microsoft.com/office/officeart/2005/8/layout/hProcess7"/>
    <dgm:cxn modelId="{02F2BE4C-DD8B-4097-AFA5-F16D98D1059C}" type="presOf" srcId="{843ADB31-FC7C-47FA-B19E-ADC4309C98B4}" destId="{570AC81D-126F-48B1-8234-E77069669FB9}" srcOrd="0" destOrd="1" presId="urn:microsoft.com/office/officeart/2005/8/layout/hProcess7"/>
    <dgm:cxn modelId="{1500FD0C-A19A-417E-96E4-2DE8E1140014}" srcId="{7FA41B22-783F-4805-B899-808111580653}" destId="{843ADB31-FC7C-47FA-B19E-ADC4309C98B4}" srcOrd="1" destOrd="0" parTransId="{2E5F4B4E-6F09-4FBC-B5F6-9802C1A0E926}" sibTransId="{5287E773-C729-494D-A7E8-94CEE0B11F9A}"/>
    <dgm:cxn modelId="{EDE4B6CF-C2E2-4BE2-8BE3-8ABCD57442A3}" type="presOf" srcId="{7FA41B22-783F-4805-B899-808111580653}" destId="{3F36DA62-D6F0-4294-9125-DC7BFB5B2934}" srcOrd="0" destOrd="0" presId="urn:microsoft.com/office/officeart/2005/8/layout/hProcess7"/>
    <dgm:cxn modelId="{5A12782F-380D-4AAB-B4D3-9BEF887042B8}" srcId="{7FA41B22-783F-4805-B899-808111580653}" destId="{376A0C95-DED7-4B60-9083-1EC08A14AB47}" srcOrd="0" destOrd="0" parTransId="{5A9234DD-BD01-4750-9D41-9DF67775732A}" sibTransId="{163CB1BD-C4C1-44CF-9E4D-38D04C9FA032}"/>
    <dgm:cxn modelId="{806F875E-989F-4FED-B67F-89E511B3FFFE}" srcId="{832C4A6C-C7AC-44E7-B7E4-BE36EB4A00DB}" destId="{7FA41B22-783F-4805-B899-808111580653}" srcOrd="0" destOrd="0" parTransId="{5FA46230-ED01-4EFC-99E4-3377D8A638E4}" sibTransId="{DF51D66E-AED6-4DAF-A7DF-DCD378565C38}"/>
    <dgm:cxn modelId="{85F3447D-90A8-490A-8B5C-F967CB0D072A}" srcId="{7FA41B22-783F-4805-B899-808111580653}" destId="{08F28932-83AD-474D-8D8C-4D8330C43139}" srcOrd="2" destOrd="0" parTransId="{D29C1DFB-2F4C-4F96-96B9-A503640DA174}" sibTransId="{10DBD831-62ED-4EC7-9F33-7E68BD6961E0}"/>
    <dgm:cxn modelId="{B3CF5986-5D40-472D-800E-1CB484415E9F}" type="presOf" srcId="{08F28932-83AD-474D-8D8C-4D8330C43139}" destId="{570AC81D-126F-48B1-8234-E77069669FB9}" srcOrd="0" destOrd="2" presId="urn:microsoft.com/office/officeart/2005/8/layout/hProcess7"/>
    <dgm:cxn modelId="{AD94FEF1-82E4-4D8D-97E0-E0FB620FA3F0}" type="presOf" srcId="{7FA41B22-783F-4805-B899-808111580653}" destId="{DF26353E-3368-4C1B-AAD8-26B7F2ACA903}" srcOrd="1" destOrd="0" presId="urn:microsoft.com/office/officeart/2005/8/layout/hProcess7"/>
    <dgm:cxn modelId="{2680A7EF-6488-4762-A1A5-BF45EB4D22A5}" type="presOf" srcId="{832C4A6C-C7AC-44E7-B7E4-BE36EB4A00DB}" destId="{CCCF04D8-0D85-4558-8AED-067F2EB6767B}" srcOrd="0" destOrd="0" presId="urn:microsoft.com/office/officeart/2005/8/layout/hProcess7"/>
    <dgm:cxn modelId="{AD8659CD-A175-47FF-936C-74DCBC570FAD}" type="presParOf" srcId="{CCCF04D8-0D85-4558-8AED-067F2EB6767B}" destId="{FF953E3C-E89C-4F39-9F04-AC4F9E7A80BF}" srcOrd="0" destOrd="0" presId="urn:microsoft.com/office/officeart/2005/8/layout/hProcess7"/>
    <dgm:cxn modelId="{9E18A84A-9A88-4467-8C21-77A50FF7A532}" type="presParOf" srcId="{FF953E3C-E89C-4F39-9F04-AC4F9E7A80BF}" destId="{3F36DA62-D6F0-4294-9125-DC7BFB5B2934}" srcOrd="0" destOrd="0" presId="urn:microsoft.com/office/officeart/2005/8/layout/hProcess7"/>
    <dgm:cxn modelId="{946794FD-7ED1-4977-B8F3-B796A7277EA3}" type="presParOf" srcId="{FF953E3C-E89C-4F39-9F04-AC4F9E7A80BF}" destId="{DF26353E-3368-4C1B-AAD8-26B7F2ACA903}" srcOrd="1" destOrd="0" presId="urn:microsoft.com/office/officeart/2005/8/layout/hProcess7"/>
    <dgm:cxn modelId="{F0C1435B-81A5-4C4B-B5AA-C9D5FEA7EC9C}" type="presParOf" srcId="{FF953E3C-E89C-4F39-9F04-AC4F9E7A80BF}" destId="{570AC81D-126F-48B1-8234-E77069669FB9}" srcOrd="2" destOrd="0" presId="urn:microsoft.com/office/officeart/2005/8/layout/hProcess7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1DDB04-4ADB-4363-AC3A-1A5560333373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266C8-D9B2-4ABC-B13B-DF0970175D9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 sz="4000" b="1" dirty="0">
            <a:solidFill>
              <a:srgbClr val="FFFF00"/>
            </a:solidFill>
            <a:latin typeface="Tahoma" pitchFamily="34" charset="0"/>
            <a:cs typeface="Tahoma" pitchFamily="34" charset="0"/>
          </a:endParaRPr>
        </a:p>
      </dgm:t>
    </dgm:pt>
    <dgm:pt modelId="{FAF6A515-AEB3-4BE9-8FCE-CFFE099E4A17}" type="parTrans" cxnId="{CCCB1813-C64B-46CA-8FF6-A72E309CFAA9}">
      <dgm:prSet/>
      <dgm:spPr/>
      <dgm:t>
        <a:bodyPr/>
        <a:lstStyle/>
        <a:p>
          <a:endParaRPr lang="en-US"/>
        </a:p>
      </dgm:t>
    </dgm:pt>
    <dgm:pt modelId="{89BA90AA-5445-418D-8DB2-24B3A6DC3888}" type="sibTrans" cxnId="{CCCB1813-C64B-46CA-8FF6-A72E309CFAA9}">
      <dgm:prSet/>
      <dgm:spPr/>
      <dgm:t>
        <a:bodyPr/>
        <a:lstStyle/>
        <a:p>
          <a:endParaRPr lang="en-US"/>
        </a:p>
      </dgm:t>
    </dgm:pt>
    <dgm:pt modelId="{047CA2F7-55D3-45B3-B67E-FA213FEA4F9E}">
      <dgm:prSet phldrT="[Text]" custT="1"/>
      <dgm:spPr/>
      <dgm:t>
        <a:bodyPr/>
        <a:lstStyle/>
        <a:p>
          <a:r>
            <a:rPr lang="en-US" sz="2400" noProof="1" smtClean="0">
              <a:latin typeface="Tahoma" pitchFamily="34" charset="0"/>
              <a:cs typeface="Tahoma" pitchFamily="34" charset="0"/>
            </a:rPr>
            <a:t>Nyata</a:t>
          </a:r>
          <a:r>
            <a:rPr lang="id-ID" sz="2400" noProof="1" smtClean="0">
              <a:latin typeface="Tahoma" pitchFamily="34" charset="0"/>
              <a:cs typeface="Tahoma" pitchFamily="34" charset="0"/>
            </a:rPr>
            <a:t>kan 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dan jelaskan </a:t>
          </a:r>
          <a:r>
            <a:rPr lang="id-ID" sz="2400" noProof="1" smtClean="0">
              <a:latin typeface="Tahoma" pitchFamily="34" charset="0"/>
              <a:cs typeface="Tahoma" pitchFamily="34" charset="0"/>
            </a:rPr>
            <a:t>jenis luaran yang akan dihasilkan sesuai dengan rencana kegiatan dalam dua aspek utama program (jasa atau barang)</a:t>
          </a:r>
        </a:p>
        <a:p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32B7EA2F-1763-4A14-816E-2FA2FD0D01E0}" type="parTrans" cxnId="{66D3C649-8367-4884-8F0C-AE45F9B981A2}">
      <dgm:prSet/>
      <dgm:spPr/>
      <dgm:t>
        <a:bodyPr/>
        <a:lstStyle/>
        <a:p>
          <a:endParaRPr lang="en-US"/>
        </a:p>
      </dgm:t>
    </dgm:pt>
    <dgm:pt modelId="{8E680517-55C9-4AC1-A5A9-5949846EC09A}" type="sibTrans" cxnId="{66D3C649-8367-4884-8F0C-AE45F9B981A2}">
      <dgm:prSet/>
      <dgm:spPr/>
      <dgm:t>
        <a:bodyPr/>
        <a:lstStyle/>
        <a:p>
          <a:endParaRPr lang="en-US"/>
        </a:p>
      </dgm:t>
    </dgm:pt>
    <dgm:pt modelId="{084EBF9C-D02D-4196-96AF-7815B00EF35D}">
      <dgm:prSet custT="1"/>
      <dgm:spPr/>
      <dgm:t>
        <a:bodyPr/>
        <a:lstStyle/>
        <a:p>
          <a:r>
            <a:rPr lang="id-ID" sz="2400" noProof="1" smtClean="0">
              <a:latin typeface="Tahoma" pitchFamily="34" charset="0"/>
              <a:cs typeface="Tahoma" pitchFamily="34" charset="0"/>
            </a:rPr>
            <a:t>Jika luaran berupa barang atau sertifikat dan sejenisnya, nyatakan juga spesifikasinya. 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714AF9E4-E1AD-40BB-9C90-E61F3666EA93}" type="parTrans" cxnId="{CDC3E13D-9D55-44A5-B7D5-DE533BA7C63B}">
      <dgm:prSet/>
      <dgm:spPr/>
      <dgm:t>
        <a:bodyPr/>
        <a:lstStyle/>
        <a:p>
          <a:endParaRPr lang="en-US"/>
        </a:p>
      </dgm:t>
    </dgm:pt>
    <dgm:pt modelId="{BC7A913B-56B7-40BA-AB9C-5D95E6971DC2}" type="sibTrans" cxnId="{CDC3E13D-9D55-44A5-B7D5-DE533BA7C63B}">
      <dgm:prSet/>
      <dgm:spPr/>
      <dgm:t>
        <a:bodyPr/>
        <a:lstStyle/>
        <a:p>
          <a:endParaRPr lang="en-US"/>
        </a:p>
      </dgm:t>
    </dgm:pt>
    <dgm:pt modelId="{505D881A-3233-4294-92EE-27E0490007CD}" type="pres">
      <dgm:prSet presAssocID="{BC1DDB04-4ADB-4363-AC3A-1A55603333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902E6-9500-449F-BD74-D68433605E00}" type="pres">
      <dgm:prSet presAssocID="{5AB266C8-D9B2-4ABC-B13B-DF0970175D91}" presName="compositeNode" presStyleCnt="0">
        <dgm:presLayoutVars>
          <dgm:bulletEnabled val="1"/>
        </dgm:presLayoutVars>
      </dgm:prSet>
      <dgm:spPr/>
    </dgm:pt>
    <dgm:pt modelId="{8724D919-2F59-406B-B599-285E54D3DCBA}" type="pres">
      <dgm:prSet presAssocID="{5AB266C8-D9B2-4ABC-B13B-DF0970175D91}" presName="bgRect" presStyleLbl="node1" presStyleIdx="0" presStyleCnt="1"/>
      <dgm:spPr/>
      <dgm:t>
        <a:bodyPr/>
        <a:lstStyle/>
        <a:p>
          <a:endParaRPr lang="en-US"/>
        </a:p>
      </dgm:t>
    </dgm:pt>
    <dgm:pt modelId="{36E88583-2999-4DA3-9E60-6E6C25AE940A}" type="pres">
      <dgm:prSet presAssocID="{5AB266C8-D9B2-4ABC-B13B-DF0970175D91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51DAE-7863-413C-8BC0-A6609120B51A}" type="pres">
      <dgm:prSet presAssocID="{5AB266C8-D9B2-4ABC-B13B-DF0970175D91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953E5A-C741-4B08-BCCE-8D8389C407B0}" type="presOf" srcId="{BC1DDB04-4ADB-4363-AC3A-1A5560333373}" destId="{505D881A-3233-4294-92EE-27E0490007CD}" srcOrd="0" destOrd="0" presId="urn:microsoft.com/office/officeart/2005/8/layout/hProcess7"/>
    <dgm:cxn modelId="{66D3C649-8367-4884-8F0C-AE45F9B981A2}" srcId="{5AB266C8-D9B2-4ABC-B13B-DF0970175D91}" destId="{047CA2F7-55D3-45B3-B67E-FA213FEA4F9E}" srcOrd="0" destOrd="0" parTransId="{32B7EA2F-1763-4A14-816E-2FA2FD0D01E0}" sibTransId="{8E680517-55C9-4AC1-A5A9-5949846EC09A}"/>
    <dgm:cxn modelId="{20E2665C-9653-4F32-A9B9-DFD66B99DC92}" type="presOf" srcId="{5AB266C8-D9B2-4ABC-B13B-DF0970175D91}" destId="{36E88583-2999-4DA3-9E60-6E6C25AE940A}" srcOrd="1" destOrd="0" presId="urn:microsoft.com/office/officeart/2005/8/layout/hProcess7"/>
    <dgm:cxn modelId="{868BE443-21C7-479B-970A-DB0FB70A313E}" type="presOf" srcId="{084EBF9C-D02D-4196-96AF-7815B00EF35D}" destId="{2A651DAE-7863-413C-8BC0-A6609120B51A}" srcOrd="0" destOrd="1" presId="urn:microsoft.com/office/officeart/2005/8/layout/hProcess7"/>
    <dgm:cxn modelId="{A1343D91-04DA-4F2A-9715-F0E1FFAE4E16}" type="presOf" srcId="{5AB266C8-D9B2-4ABC-B13B-DF0970175D91}" destId="{8724D919-2F59-406B-B599-285E54D3DCBA}" srcOrd="0" destOrd="0" presId="urn:microsoft.com/office/officeart/2005/8/layout/hProcess7"/>
    <dgm:cxn modelId="{2A6DB029-214A-4BC1-B719-F42EF9E0BB4B}" type="presOf" srcId="{047CA2F7-55D3-45B3-B67E-FA213FEA4F9E}" destId="{2A651DAE-7863-413C-8BC0-A6609120B51A}" srcOrd="0" destOrd="0" presId="urn:microsoft.com/office/officeart/2005/8/layout/hProcess7"/>
    <dgm:cxn modelId="{CCCB1813-C64B-46CA-8FF6-A72E309CFAA9}" srcId="{BC1DDB04-4ADB-4363-AC3A-1A5560333373}" destId="{5AB266C8-D9B2-4ABC-B13B-DF0970175D91}" srcOrd="0" destOrd="0" parTransId="{FAF6A515-AEB3-4BE9-8FCE-CFFE099E4A17}" sibTransId="{89BA90AA-5445-418D-8DB2-24B3A6DC3888}"/>
    <dgm:cxn modelId="{CDC3E13D-9D55-44A5-B7D5-DE533BA7C63B}" srcId="{5AB266C8-D9B2-4ABC-B13B-DF0970175D91}" destId="{084EBF9C-D02D-4196-96AF-7815B00EF35D}" srcOrd="1" destOrd="0" parTransId="{714AF9E4-E1AD-40BB-9C90-E61F3666EA93}" sibTransId="{BC7A913B-56B7-40BA-AB9C-5D95E6971DC2}"/>
    <dgm:cxn modelId="{69B2D26C-0ADB-48DA-BB50-A52B3A93E483}" type="presParOf" srcId="{505D881A-3233-4294-92EE-27E0490007CD}" destId="{59D902E6-9500-449F-BD74-D68433605E00}" srcOrd="0" destOrd="0" presId="urn:microsoft.com/office/officeart/2005/8/layout/hProcess7"/>
    <dgm:cxn modelId="{18687FE3-857E-4485-B656-F936FC3CCBC0}" type="presParOf" srcId="{59D902E6-9500-449F-BD74-D68433605E00}" destId="{8724D919-2F59-406B-B599-285E54D3DCBA}" srcOrd="0" destOrd="0" presId="urn:microsoft.com/office/officeart/2005/8/layout/hProcess7"/>
    <dgm:cxn modelId="{8562CA7F-26B6-47DE-831B-D2C6E69BB627}" type="presParOf" srcId="{59D902E6-9500-449F-BD74-D68433605E00}" destId="{36E88583-2999-4DA3-9E60-6E6C25AE940A}" srcOrd="1" destOrd="0" presId="urn:microsoft.com/office/officeart/2005/8/layout/hProcess7"/>
    <dgm:cxn modelId="{5B1D9FC1-A026-4983-A37A-1AA04A46941C}" type="presParOf" srcId="{59D902E6-9500-449F-BD74-D68433605E00}" destId="{2A651DAE-7863-413C-8BC0-A6609120B51A}" srcOrd="2" destOrd="0" presId="urn:microsoft.com/office/officeart/2005/8/layout/hProcess7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2C4A6C-C7AC-44E7-B7E4-BE36EB4A00DB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41B22-783F-4805-B899-808111580653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 sz="3600" b="1" dirty="0">
            <a:solidFill>
              <a:srgbClr val="FFFF00"/>
            </a:solidFill>
            <a:latin typeface="Tahoma" pitchFamily="34" charset="0"/>
            <a:cs typeface="Tahoma" pitchFamily="34" charset="0"/>
          </a:endParaRPr>
        </a:p>
      </dgm:t>
    </dgm:pt>
    <dgm:pt modelId="{5FA46230-ED01-4EFC-99E4-3377D8A638E4}" type="parTrans" cxnId="{806F875E-989F-4FED-B67F-89E511B3FFFE}">
      <dgm:prSet/>
      <dgm:spPr/>
      <dgm:t>
        <a:bodyPr/>
        <a:lstStyle/>
        <a:p>
          <a:endParaRPr lang="en-US"/>
        </a:p>
      </dgm:t>
    </dgm:pt>
    <dgm:pt modelId="{DF51D66E-AED6-4DAF-A7DF-DCD378565C38}" type="sibTrans" cxnId="{806F875E-989F-4FED-B67F-89E511B3FFFE}">
      <dgm:prSet/>
      <dgm:spPr/>
      <dgm:t>
        <a:bodyPr/>
        <a:lstStyle/>
        <a:p>
          <a:endParaRPr lang="en-US"/>
        </a:p>
      </dgm:t>
    </dgm:pt>
    <dgm:pt modelId="{376A0C95-DED7-4B60-9083-1EC08A14AB47}">
      <dgm:prSet phldrT="[Text]" custT="1"/>
      <dgm:spPr/>
      <dgm:t>
        <a:bodyPr/>
        <a:lstStyle/>
        <a:p>
          <a:r>
            <a:rPr lang="id-ID" sz="2400" noProof="1" smtClean="0">
              <a:latin typeface="Tahoma" pitchFamily="34" charset="0"/>
              <a:cs typeface="Tahoma" pitchFamily="34" charset="0"/>
            </a:rPr>
            <a:t>Uraikan metode pendekatan yang ditawarkan untuk menyelesaikan persoalan mitra program yang telah disepakati bersama dalam kurun waktu realisasi program I</a:t>
          </a:r>
          <a:r>
            <a:rPr lang="id-ID" sz="2400" baseline="-25000" noProof="1" smtClean="0">
              <a:latin typeface="Tahoma" pitchFamily="34" charset="0"/>
              <a:cs typeface="Tahoma" pitchFamily="34" charset="0"/>
            </a:rPr>
            <a:t>b</a:t>
          </a:r>
          <a:r>
            <a:rPr lang="id-ID" sz="2400" noProof="1" smtClean="0">
              <a:latin typeface="Tahoma" pitchFamily="34" charset="0"/>
              <a:cs typeface="Tahoma" pitchFamily="34" charset="0"/>
            </a:rPr>
            <a:t>M, 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5A9234DD-BD01-4750-9D41-9DF67775732A}" type="parTrans" cxnId="{5A12782F-380D-4AAB-B4D3-9BEF887042B8}">
      <dgm:prSet/>
      <dgm:spPr/>
      <dgm:t>
        <a:bodyPr/>
        <a:lstStyle/>
        <a:p>
          <a:endParaRPr lang="en-US"/>
        </a:p>
      </dgm:t>
    </dgm:pt>
    <dgm:pt modelId="{163CB1BD-C4C1-44CF-9E4D-38D04C9FA032}" type="sibTrans" cxnId="{5A12782F-380D-4AAB-B4D3-9BEF887042B8}">
      <dgm:prSet/>
      <dgm:spPr/>
      <dgm:t>
        <a:bodyPr/>
        <a:lstStyle/>
        <a:p>
          <a:endParaRPr lang="en-US"/>
        </a:p>
      </dgm:t>
    </dgm:pt>
    <dgm:pt modelId="{843ADB31-FC7C-47FA-B19E-ADC4309C98B4}">
      <dgm:prSet custT="1"/>
      <dgm:spPr/>
      <dgm:t>
        <a:bodyPr/>
        <a:lstStyle/>
        <a:p>
          <a:endParaRPr lang="id-ID" sz="2400" noProof="1" smtClean="0">
            <a:latin typeface="Tahoma" pitchFamily="34" charset="0"/>
            <a:cs typeface="Tahoma" pitchFamily="34" charset="0"/>
          </a:endParaRPr>
        </a:p>
        <a:p>
          <a:r>
            <a:rPr lang="id-ID" sz="2400" noProof="1" smtClean="0">
              <a:latin typeface="Tahoma" pitchFamily="34" charset="0"/>
              <a:cs typeface="Tahoma" pitchFamily="34" charset="0"/>
            </a:rPr>
            <a:t>Tuliskan rencana kegiatan yang menunjukkan langkah-langkah solusi atas persoalan pada kedua aspek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 utama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2E5F4B4E-6F09-4FBC-B5F6-9802C1A0E926}" type="parTrans" cxnId="{1500FD0C-A19A-417E-96E4-2DE8E1140014}">
      <dgm:prSet/>
      <dgm:spPr/>
      <dgm:t>
        <a:bodyPr/>
        <a:lstStyle/>
        <a:p>
          <a:endParaRPr lang="en-US"/>
        </a:p>
      </dgm:t>
    </dgm:pt>
    <dgm:pt modelId="{5287E773-C729-494D-A7E8-94CEE0B11F9A}" type="sibTrans" cxnId="{1500FD0C-A19A-417E-96E4-2DE8E1140014}">
      <dgm:prSet/>
      <dgm:spPr/>
      <dgm:t>
        <a:bodyPr/>
        <a:lstStyle/>
        <a:p>
          <a:endParaRPr lang="en-US"/>
        </a:p>
      </dgm:t>
    </dgm:pt>
    <dgm:pt modelId="{08F28932-83AD-474D-8D8C-4D8330C43139}">
      <dgm:prSet custT="1"/>
      <dgm:spPr/>
      <dgm:t>
        <a:bodyPr/>
        <a:lstStyle/>
        <a:p>
          <a:endParaRPr lang="id-ID" sz="2400" noProof="1" smtClean="0">
            <a:latin typeface="Tahoma" pitchFamily="34" charset="0"/>
            <a:cs typeface="Tahoma" pitchFamily="34" charset="0"/>
          </a:endParaRPr>
        </a:p>
        <a:p>
          <a:r>
            <a:rPr lang="id-ID" sz="2400" noProof="1" smtClean="0">
              <a:latin typeface="Tahoma" pitchFamily="34" charset="0"/>
              <a:cs typeface="Tahoma" pitchFamily="34" charset="0"/>
            </a:rPr>
            <a:t>Uraikan bagaimana partisipasi mitra dalam pelaksanaan program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D29C1DFB-2F4C-4F96-96B9-A503640DA174}" type="parTrans" cxnId="{85F3447D-90A8-490A-8B5C-F967CB0D072A}">
      <dgm:prSet/>
      <dgm:spPr/>
      <dgm:t>
        <a:bodyPr/>
        <a:lstStyle/>
        <a:p>
          <a:endParaRPr lang="en-US"/>
        </a:p>
      </dgm:t>
    </dgm:pt>
    <dgm:pt modelId="{10DBD831-62ED-4EC7-9F33-7E68BD6961E0}" type="sibTrans" cxnId="{85F3447D-90A8-490A-8B5C-F967CB0D072A}">
      <dgm:prSet/>
      <dgm:spPr/>
      <dgm:t>
        <a:bodyPr/>
        <a:lstStyle/>
        <a:p>
          <a:endParaRPr lang="en-US"/>
        </a:p>
      </dgm:t>
    </dgm:pt>
    <dgm:pt modelId="{CCCF04D8-0D85-4558-8AED-067F2EB6767B}" type="pres">
      <dgm:prSet presAssocID="{832C4A6C-C7AC-44E7-B7E4-BE36EB4A00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953E3C-E89C-4F39-9F04-AC4F9E7A80BF}" type="pres">
      <dgm:prSet presAssocID="{7FA41B22-783F-4805-B899-808111580653}" presName="compositeNode" presStyleCnt="0">
        <dgm:presLayoutVars>
          <dgm:bulletEnabled val="1"/>
        </dgm:presLayoutVars>
      </dgm:prSet>
      <dgm:spPr/>
    </dgm:pt>
    <dgm:pt modelId="{3F36DA62-D6F0-4294-9125-DC7BFB5B2934}" type="pres">
      <dgm:prSet presAssocID="{7FA41B22-783F-4805-B899-808111580653}" presName="bgRect" presStyleLbl="node1" presStyleIdx="0" presStyleCnt="1" custLinFactNeighborX="520" custLinFactNeighborY="-17743"/>
      <dgm:spPr/>
      <dgm:t>
        <a:bodyPr/>
        <a:lstStyle/>
        <a:p>
          <a:endParaRPr lang="en-US"/>
        </a:p>
      </dgm:t>
    </dgm:pt>
    <dgm:pt modelId="{DF26353E-3368-4C1B-AAD8-26B7F2ACA903}" type="pres">
      <dgm:prSet presAssocID="{7FA41B22-783F-4805-B899-808111580653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AC81D-126F-48B1-8234-E77069669FB9}" type="pres">
      <dgm:prSet presAssocID="{7FA41B22-783F-4805-B899-808111580653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433F0D-3AB0-4999-8DA4-065E1BE5229E}" type="presOf" srcId="{843ADB31-FC7C-47FA-B19E-ADC4309C98B4}" destId="{570AC81D-126F-48B1-8234-E77069669FB9}" srcOrd="0" destOrd="1" presId="urn:microsoft.com/office/officeart/2005/8/layout/hProcess7"/>
    <dgm:cxn modelId="{1500FD0C-A19A-417E-96E4-2DE8E1140014}" srcId="{7FA41B22-783F-4805-B899-808111580653}" destId="{843ADB31-FC7C-47FA-B19E-ADC4309C98B4}" srcOrd="1" destOrd="0" parTransId="{2E5F4B4E-6F09-4FBC-B5F6-9802C1A0E926}" sibTransId="{5287E773-C729-494D-A7E8-94CEE0B11F9A}"/>
    <dgm:cxn modelId="{79A5BD18-B652-4E49-99FB-ACDCD964BE61}" type="presOf" srcId="{832C4A6C-C7AC-44E7-B7E4-BE36EB4A00DB}" destId="{CCCF04D8-0D85-4558-8AED-067F2EB6767B}" srcOrd="0" destOrd="0" presId="urn:microsoft.com/office/officeart/2005/8/layout/hProcess7"/>
    <dgm:cxn modelId="{25A5C5F6-690B-4E48-9E61-E0C9771F17B2}" type="presOf" srcId="{08F28932-83AD-474D-8D8C-4D8330C43139}" destId="{570AC81D-126F-48B1-8234-E77069669FB9}" srcOrd="0" destOrd="2" presId="urn:microsoft.com/office/officeart/2005/8/layout/hProcess7"/>
    <dgm:cxn modelId="{E9D778A3-90CB-49E2-80FB-A4E0C39F49D1}" type="presOf" srcId="{7FA41B22-783F-4805-B899-808111580653}" destId="{DF26353E-3368-4C1B-AAD8-26B7F2ACA903}" srcOrd="1" destOrd="0" presId="urn:microsoft.com/office/officeart/2005/8/layout/hProcess7"/>
    <dgm:cxn modelId="{806F875E-989F-4FED-B67F-89E511B3FFFE}" srcId="{832C4A6C-C7AC-44E7-B7E4-BE36EB4A00DB}" destId="{7FA41B22-783F-4805-B899-808111580653}" srcOrd="0" destOrd="0" parTransId="{5FA46230-ED01-4EFC-99E4-3377D8A638E4}" sibTransId="{DF51D66E-AED6-4DAF-A7DF-DCD378565C38}"/>
    <dgm:cxn modelId="{5A12782F-380D-4AAB-B4D3-9BEF887042B8}" srcId="{7FA41B22-783F-4805-B899-808111580653}" destId="{376A0C95-DED7-4B60-9083-1EC08A14AB47}" srcOrd="0" destOrd="0" parTransId="{5A9234DD-BD01-4750-9D41-9DF67775732A}" sibTransId="{163CB1BD-C4C1-44CF-9E4D-38D04C9FA032}"/>
    <dgm:cxn modelId="{85F3447D-90A8-490A-8B5C-F967CB0D072A}" srcId="{7FA41B22-783F-4805-B899-808111580653}" destId="{08F28932-83AD-474D-8D8C-4D8330C43139}" srcOrd="2" destOrd="0" parTransId="{D29C1DFB-2F4C-4F96-96B9-A503640DA174}" sibTransId="{10DBD831-62ED-4EC7-9F33-7E68BD6961E0}"/>
    <dgm:cxn modelId="{5C1E9537-EA55-4299-9F5E-A17591605D33}" type="presOf" srcId="{376A0C95-DED7-4B60-9083-1EC08A14AB47}" destId="{570AC81D-126F-48B1-8234-E77069669FB9}" srcOrd="0" destOrd="0" presId="urn:microsoft.com/office/officeart/2005/8/layout/hProcess7"/>
    <dgm:cxn modelId="{59C883D0-098E-4F4B-9DE8-031763CEE689}" type="presOf" srcId="{7FA41B22-783F-4805-B899-808111580653}" destId="{3F36DA62-D6F0-4294-9125-DC7BFB5B2934}" srcOrd="0" destOrd="0" presId="urn:microsoft.com/office/officeart/2005/8/layout/hProcess7"/>
    <dgm:cxn modelId="{910AE5EE-DF18-489A-87E0-D5B7ED19EEFA}" type="presParOf" srcId="{CCCF04D8-0D85-4558-8AED-067F2EB6767B}" destId="{FF953E3C-E89C-4F39-9F04-AC4F9E7A80BF}" srcOrd="0" destOrd="0" presId="urn:microsoft.com/office/officeart/2005/8/layout/hProcess7"/>
    <dgm:cxn modelId="{DCA379D5-274E-4BB9-96DC-6297322E560D}" type="presParOf" srcId="{FF953E3C-E89C-4F39-9F04-AC4F9E7A80BF}" destId="{3F36DA62-D6F0-4294-9125-DC7BFB5B2934}" srcOrd="0" destOrd="0" presId="urn:microsoft.com/office/officeart/2005/8/layout/hProcess7"/>
    <dgm:cxn modelId="{AE8FBF3F-2868-418D-9DC6-F1906BB7049F}" type="presParOf" srcId="{FF953E3C-E89C-4F39-9F04-AC4F9E7A80BF}" destId="{DF26353E-3368-4C1B-AAD8-26B7F2ACA903}" srcOrd="1" destOrd="0" presId="urn:microsoft.com/office/officeart/2005/8/layout/hProcess7"/>
    <dgm:cxn modelId="{9A402454-C864-4A1C-904B-A2BA47AF2C83}" type="presParOf" srcId="{FF953E3C-E89C-4F39-9F04-AC4F9E7A80BF}" destId="{570AC81D-126F-48B1-8234-E77069669FB9}" srcOrd="2" destOrd="0" presId="urn:microsoft.com/office/officeart/2005/8/layout/hProcess7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D21616-AE68-405B-B53A-B9E43927B6B3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40C719-2887-4B61-A66C-BC8E635E42E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3600" b="1" dirty="0">
            <a:solidFill>
              <a:srgbClr val="FFFF00"/>
            </a:solidFill>
            <a:latin typeface="Tahoma" pitchFamily="34" charset="0"/>
            <a:cs typeface="Tahoma" pitchFamily="34" charset="0"/>
          </a:endParaRPr>
        </a:p>
      </dgm:t>
    </dgm:pt>
    <dgm:pt modelId="{0DFDF1FE-905C-4CBF-9B58-37C2D37E47F1}" type="parTrans" cxnId="{F82158BE-2039-4CF7-AE03-4359AF50475F}">
      <dgm:prSet/>
      <dgm:spPr/>
      <dgm:t>
        <a:bodyPr/>
        <a:lstStyle/>
        <a:p>
          <a:endParaRPr lang="en-US" sz="3600"/>
        </a:p>
      </dgm:t>
    </dgm:pt>
    <dgm:pt modelId="{24812982-B4CA-4D3E-AB79-AB0F231A8BEA}" type="sibTrans" cxnId="{F82158BE-2039-4CF7-AE03-4359AF50475F}">
      <dgm:prSet/>
      <dgm:spPr/>
      <dgm:t>
        <a:bodyPr/>
        <a:lstStyle/>
        <a:p>
          <a:endParaRPr lang="en-US" sz="3600"/>
        </a:p>
      </dgm:t>
    </dgm:pt>
    <dgm:pt modelId="{81E70CD2-1F5C-4A13-B30D-F9B9F1E8FA17}">
      <dgm:prSet phldrT="[Text]" custT="1"/>
      <dgm:spPr/>
      <dgm:t>
        <a:bodyPr/>
        <a:lstStyle/>
        <a:p>
          <a:endParaRPr lang="en-US" sz="2400" noProof="1" smtClean="0">
            <a:latin typeface="Tahoma" pitchFamily="34" charset="0"/>
            <a:cs typeface="Tahoma" pitchFamily="34" charset="0"/>
          </a:endParaRPr>
        </a:p>
        <a:p>
          <a:r>
            <a:rPr lang="id-ID" sz="2400" noProof="1" smtClean="0">
              <a:latin typeface="Tahoma" pitchFamily="34" charset="0"/>
              <a:cs typeface="Tahoma" pitchFamily="34" charset="0"/>
            </a:rPr>
            <a:t>Uraikan kinerja LPM/LPPM/DRPM/UPPM dalam kegiatan PPM secara ringkas dan contohnya 1 tahun terakhir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C7E03C36-072E-444A-B1E9-62528A1420E4}" type="parTrans" cxnId="{80ADE85C-B90F-471B-BB31-7BED5558A1CB}">
      <dgm:prSet/>
      <dgm:spPr/>
      <dgm:t>
        <a:bodyPr/>
        <a:lstStyle/>
        <a:p>
          <a:endParaRPr lang="en-US" sz="3600"/>
        </a:p>
      </dgm:t>
    </dgm:pt>
    <dgm:pt modelId="{22C5C21D-0DA4-441F-9FE9-0E495061BB79}" type="sibTrans" cxnId="{80ADE85C-B90F-471B-BB31-7BED5558A1CB}">
      <dgm:prSet/>
      <dgm:spPr/>
      <dgm:t>
        <a:bodyPr/>
        <a:lstStyle/>
        <a:p>
          <a:endParaRPr lang="en-US" sz="3600"/>
        </a:p>
      </dgm:t>
    </dgm:pt>
    <dgm:pt modelId="{241C31EF-A760-4E59-83C3-AFBDF2D8BAB7}">
      <dgm:prSet custT="1"/>
      <dgm:spPr/>
      <dgm:t>
        <a:bodyPr/>
        <a:lstStyle/>
        <a:p>
          <a:r>
            <a:rPr lang="id-ID" sz="2400" noProof="1" smtClean="0">
              <a:latin typeface="Tahoma" pitchFamily="34" charset="0"/>
              <a:cs typeface="Tahoma" pitchFamily="34" charset="0"/>
            </a:rPr>
            <a:t>Jelaskan jenis kepakaran yang diperlukan dalam menyelesaikan seluruh persoalan atau kebutuhan mitra, dan nyatakan siapa orangnya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935EDA4A-5D4D-4A09-8290-2590A340FDB1}" type="parTrans" cxnId="{1DD5A3F4-AA8A-4140-A7FD-B3CEB8198459}">
      <dgm:prSet/>
      <dgm:spPr/>
      <dgm:t>
        <a:bodyPr/>
        <a:lstStyle/>
        <a:p>
          <a:endParaRPr lang="en-US"/>
        </a:p>
      </dgm:t>
    </dgm:pt>
    <dgm:pt modelId="{18FCCE8B-DC55-490F-89AE-63F173B3191C}" type="sibTrans" cxnId="{1DD5A3F4-AA8A-4140-A7FD-B3CEB8198459}">
      <dgm:prSet/>
      <dgm:spPr/>
      <dgm:t>
        <a:bodyPr/>
        <a:lstStyle/>
        <a:p>
          <a:endParaRPr lang="en-US"/>
        </a:p>
      </dgm:t>
    </dgm:pt>
    <dgm:pt modelId="{3285D120-57A7-45B6-83F8-BAFE42689171}">
      <dgm:prSet custT="1"/>
      <dgm:spPr/>
      <dgm:t>
        <a:bodyPr/>
        <a:lstStyle/>
        <a:p>
          <a:r>
            <a:rPr lang="id-ID" sz="2400" noProof="1" smtClean="0">
              <a:latin typeface="Tahoma" pitchFamily="34" charset="0"/>
              <a:cs typeface="Tahoma" pitchFamily="34" charset="0"/>
            </a:rPr>
            <a:t>Buatkan tabel yang memuat Jadwal Kegiatan secara lengkap dan rinci, meliputi 2 aspek utama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F7B818E0-E3A1-42A2-93D6-7B314D9C6673}" type="parTrans" cxnId="{FA367B63-2DF1-4F4D-A2D5-82DFE729DF9F}">
      <dgm:prSet/>
      <dgm:spPr/>
      <dgm:t>
        <a:bodyPr/>
        <a:lstStyle/>
        <a:p>
          <a:endParaRPr lang="en-US"/>
        </a:p>
      </dgm:t>
    </dgm:pt>
    <dgm:pt modelId="{79FADAB6-FA7D-4DD2-8314-73F380305B0F}" type="sibTrans" cxnId="{FA367B63-2DF1-4F4D-A2D5-82DFE729DF9F}">
      <dgm:prSet/>
      <dgm:spPr/>
      <dgm:t>
        <a:bodyPr/>
        <a:lstStyle/>
        <a:p>
          <a:endParaRPr lang="en-US"/>
        </a:p>
      </dgm:t>
    </dgm:pt>
    <dgm:pt modelId="{226BA584-4E1D-4A6A-BBB2-5AC5C789D3B9}" type="pres">
      <dgm:prSet presAssocID="{12D21616-AE68-405B-B53A-B9E43927B6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BEE48-BCEB-4C6C-B51E-60FB0E2987FF}" type="pres">
      <dgm:prSet presAssocID="{CD40C719-2887-4B61-A66C-BC8E635E42EF}" presName="compositeNode" presStyleCnt="0">
        <dgm:presLayoutVars>
          <dgm:bulletEnabled val="1"/>
        </dgm:presLayoutVars>
      </dgm:prSet>
      <dgm:spPr/>
    </dgm:pt>
    <dgm:pt modelId="{51252121-D3B5-41B0-8657-A4ED84C02A7C}" type="pres">
      <dgm:prSet presAssocID="{CD40C719-2887-4B61-A66C-BC8E635E42EF}" presName="bgRect" presStyleLbl="node1" presStyleIdx="0" presStyleCnt="1"/>
      <dgm:spPr/>
      <dgm:t>
        <a:bodyPr/>
        <a:lstStyle/>
        <a:p>
          <a:endParaRPr lang="en-US"/>
        </a:p>
      </dgm:t>
    </dgm:pt>
    <dgm:pt modelId="{093EF155-6F3D-491D-BE59-2865F6E99438}" type="pres">
      <dgm:prSet presAssocID="{CD40C719-2887-4B61-A66C-BC8E635E42EF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3DC26-3643-458E-87C7-FC36B65356B1}" type="pres">
      <dgm:prSet presAssocID="{CD40C719-2887-4B61-A66C-BC8E635E42E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2EB817-6AE4-49BD-BA94-C924F69D0E48}" type="presOf" srcId="{CD40C719-2887-4B61-A66C-BC8E635E42EF}" destId="{093EF155-6F3D-491D-BE59-2865F6E99438}" srcOrd="1" destOrd="0" presId="urn:microsoft.com/office/officeart/2005/8/layout/hProcess7"/>
    <dgm:cxn modelId="{D8FCDEFB-A077-4BE3-ACA8-3150EB76FB64}" type="presOf" srcId="{81E70CD2-1F5C-4A13-B30D-F9B9F1E8FA17}" destId="{0AE3DC26-3643-458E-87C7-FC36B65356B1}" srcOrd="0" destOrd="0" presId="urn:microsoft.com/office/officeart/2005/8/layout/hProcess7"/>
    <dgm:cxn modelId="{80ADE85C-B90F-471B-BB31-7BED5558A1CB}" srcId="{CD40C719-2887-4B61-A66C-BC8E635E42EF}" destId="{81E70CD2-1F5C-4A13-B30D-F9B9F1E8FA17}" srcOrd="0" destOrd="0" parTransId="{C7E03C36-072E-444A-B1E9-62528A1420E4}" sibTransId="{22C5C21D-0DA4-441F-9FE9-0E495061BB79}"/>
    <dgm:cxn modelId="{1DD5A3F4-AA8A-4140-A7FD-B3CEB8198459}" srcId="{CD40C719-2887-4B61-A66C-BC8E635E42EF}" destId="{241C31EF-A760-4E59-83C3-AFBDF2D8BAB7}" srcOrd="1" destOrd="0" parTransId="{935EDA4A-5D4D-4A09-8290-2590A340FDB1}" sibTransId="{18FCCE8B-DC55-490F-89AE-63F173B3191C}"/>
    <dgm:cxn modelId="{760EE608-DCFB-4006-B1C2-6F4756C42CF2}" type="presOf" srcId="{3285D120-57A7-45B6-83F8-BAFE42689171}" destId="{0AE3DC26-3643-458E-87C7-FC36B65356B1}" srcOrd="0" destOrd="2" presId="urn:microsoft.com/office/officeart/2005/8/layout/hProcess7"/>
    <dgm:cxn modelId="{E2F754DA-399B-48E2-8FE1-954FE93FA2A9}" type="presOf" srcId="{241C31EF-A760-4E59-83C3-AFBDF2D8BAB7}" destId="{0AE3DC26-3643-458E-87C7-FC36B65356B1}" srcOrd="0" destOrd="1" presId="urn:microsoft.com/office/officeart/2005/8/layout/hProcess7"/>
    <dgm:cxn modelId="{1BE9601E-1F7B-4069-A948-34F744CAF058}" type="presOf" srcId="{CD40C719-2887-4B61-A66C-BC8E635E42EF}" destId="{51252121-D3B5-41B0-8657-A4ED84C02A7C}" srcOrd="0" destOrd="0" presId="urn:microsoft.com/office/officeart/2005/8/layout/hProcess7"/>
    <dgm:cxn modelId="{F82158BE-2039-4CF7-AE03-4359AF50475F}" srcId="{12D21616-AE68-405B-B53A-B9E43927B6B3}" destId="{CD40C719-2887-4B61-A66C-BC8E635E42EF}" srcOrd="0" destOrd="0" parTransId="{0DFDF1FE-905C-4CBF-9B58-37C2D37E47F1}" sibTransId="{24812982-B4CA-4D3E-AB79-AB0F231A8BEA}"/>
    <dgm:cxn modelId="{333CCBD0-BB72-4503-ADE3-5E03602EE192}" type="presOf" srcId="{12D21616-AE68-405B-B53A-B9E43927B6B3}" destId="{226BA584-4E1D-4A6A-BBB2-5AC5C789D3B9}" srcOrd="0" destOrd="0" presId="urn:microsoft.com/office/officeart/2005/8/layout/hProcess7"/>
    <dgm:cxn modelId="{FA367B63-2DF1-4F4D-A2D5-82DFE729DF9F}" srcId="{CD40C719-2887-4B61-A66C-BC8E635E42EF}" destId="{3285D120-57A7-45B6-83F8-BAFE42689171}" srcOrd="2" destOrd="0" parTransId="{F7B818E0-E3A1-42A2-93D6-7B314D9C6673}" sibTransId="{79FADAB6-FA7D-4DD2-8314-73F380305B0F}"/>
    <dgm:cxn modelId="{BFFC9BC5-61CF-4FB9-BF08-AF32375293D0}" type="presParOf" srcId="{226BA584-4E1D-4A6A-BBB2-5AC5C789D3B9}" destId="{F49BEE48-BCEB-4C6C-B51E-60FB0E2987FF}" srcOrd="0" destOrd="0" presId="urn:microsoft.com/office/officeart/2005/8/layout/hProcess7"/>
    <dgm:cxn modelId="{3157DAA5-3672-41BE-84A6-DAD003938098}" type="presParOf" srcId="{F49BEE48-BCEB-4C6C-B51E-60FB0E2987FF}" destId="{51252121-D3B5-41B0-8657-A4ED84C02A7C}" srcOrd="0" destOrd="0" presId="urn:microsoft.com/office/officeart/2005/8/layout/hProcess7"/>
    <dgm:cxn modelId="{8C1EB701-F6A7-4FAC-8F2B-1C00EFA46AC6}" type="presParOf" srcId="{F49BEE48-BCEB-4C6C-B51E-60FB0E2987FF}" destId="{093EF155-6F3D-491D-BE59-2865F6E99438}" srcOrd="1" destOrd="0" presId="urn:microsoft.com/office/officeart/2005/8/layout/hProcess7"/>
    <dgm:cxn modelId="{31F49DA7-CB96-4339-943D-A0628CC95ECC}" type="presParOf" srcId="{F49BEE48-BCEB-4C6C-B51E-60FB0E2987FF}" destId="{0AE3DC26-3643-458E-87C7-FC36B65356B1}" srcOrd="2" destOrd="0" presId="urn:microsoft.com/office/officeart/2005/8/layout/hProcess7"/>
  </dgm:cxnLst>
  <dgm:bg>
    <a:solidFill>
      <a:schemeClr val="accent6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4D9318-BAAE-4AA1-AA11-EDA78514D1B4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936D4-E0CE-4401-85B3-337D0E93876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4000" b="1" dirty="0">
            <a:solidFill>
              <a:srgbClr val="FFFF00"/>
            </a:solidFill>
            <a:latin typeface="Tahoma" pitchFamily="34" charset="0"/>
            <a:cs typeface="Tahoma" pitchFamily="34" charset="0"/>
          </a:endParaRPr>
        </a:p>
      </dgm:t>
    </dgm:pt>
    <dgm:pt modelId="{20CB2F28-B0DC-41D5-AD75-E1C4C0E80FE4}" type="parTrans" cxnId="{4BE9656F-5A63-4CD0-A838-4E8215945C71}">
      <dgm:prSet/>
      <dgm:spPr/>
      <dgm:t>
        <a:bodyPr/>
        <a:lstStyle/>
        <a:p>
          <a:endParaRPr lang="en-US"/>
        </a:p>
      </dgm:t>
    </dgm:pt>
    <dgm:pt modelId="{441E2E48-E075-49E5-9C4D-F45BEA77BCCF}" type="sibTrans" cxnId="{4BE9656F-5A63-4CD0-A838-4E8215945C71}">
      <dgm:prSet/>
      <dgm:spPr/>
      <dgm:t>
        <a:bodyPr/>
        <a:lstStyle/>
        <a:p>
          <a:endParaRPr lang="en-US"/>
        </a:p>
      </dgm:t>
    </dgm:pt>
    <dgm:pt modelId="{5A994E8C-00DC-4614-836A-300E618FFE80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id-ID" sz="2400" noProof="1" smtClean="0">
              <a:latin typeface="Tahoma" pitchFamily="34" charset="0"/>
              <a:cs typeface="Tahoma" pitchFamily="34" charset="0"/>
            </a:rPr>
            <a:t>Buat Tabel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 ( bar chart ) </a:t>
          </a:r>
          <a:r>
            <a:rPr lang="id-ID" sz="2400" noProof="1" smtClean="0">
              <a:latin typeface="Tahoma" pitchFamily="34" charset="0"/>
              <a:cs typeface="Tahoma" pitchFamily="34" charset="0"/>
            </a:rPr>
            <a:t> yang menunjukkan hubungan antara kegiatan dan biaya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6198EE05-1294-4AE7-A277-CB00AD0A8795}" type="parTrans" cxnId="{FC0F0CCF-7A3E-42C6-9A2D-34D3DB7442B6}">
      <dgm:prSet/>
      <dgm:spPr/>
      <dgm:t>
        <a:bodyPr/>
        <a:lstStyle/>
        <a:p>
          <a:endParaRPr lang="en-US"/>
        </a:p>
      </dgm:t>
    </dgm:pt>
    <dgm:pt modelId="{CA6EA091-192D-441C-9F9A-545B15AE1DFA}" type="sibTrans" cxnId="{FC0F0CCF-7A3E-42C6-9A2D-34D3DB7442B6}">
      <dgm:prSet/>
      <dgm:spPr/>
      <dgm:t>
        <a:bodyPr/>
        <a:lstStyle/>
        <a:p>
          <a:endParaRPr lang="en-US"/>
        </a:p>
      </dgm:t>
    </dgm:pt>
    <dgm:pt modelId="{3ED30F52-06C8-4B6E-A4D0-B1F5ADDB61E3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id-ID" sz="2400" noProof="1" smtClean="0">
              <a:latin typeface="Tahoma" pitchFamily="34" charset="0"/>
              <a:cs typeface="Tahoma" pitchFamily="34" charset="0"/>
            </a:rPr>
            <a:t>Kelayakan Usulan Biaya yang dirinci ke dalam klasifikasi:  </a:t>
          </a:r>
        </a:p>
        <a:p>
          <a:pPr>
            <a:spcAft>
              <a:spcPts val="0"/>
            </a:spcAft>
          </a:pPr>
          <a:r>
            <a:rPr lang="id-ID" sz="2400" noProof="1" smtClean="0">
              <a:latin typeface="Tahoma" pitchFamily="34" charset="0"/>
              <a:cs typeface="Tahoma" pitchFamily="34" charset="0"/>
            </a:rPr>
            <a:t>Honorarium (maksimum 30%)</a:t>
          </a:r>
        </a:p>
        <a:p>
          <a:pPr>
            <a:spcAft>
              <a:spcPts val="0"/>
            </a:spcAft>
          </a:pPr>
          <a:r>
            <a:rPr lang="id-ID" sz="2400" noProof="1" smtClean="0">
              <a:latin typeface="Tahoma" pitchFamily="34" charset="0"/>
              <a:cs typeface="Tahoma" pitchFamily="34" charset="0"/>
            </a:rPr>
            <a:t>Bahan habis </a:t>
          </a:r>
        </a:p>
        <a:p>
          <a:pPr>
            <a:spcAft>
              <a:spcPts val="0"/>
            </a:spcAft>
          </a:pPr>
          <a:r>
            <a:rPr lang="id-ID" sz="2400" noProof="1" smtClean="0">
              <a:latin typeface="Tahoma" pitchFamily="34" charset="0"/>
              <a:cs typeface="Tahoma" pitchFamily="34" charset="0"/>
            </a:rPr>
            <a:t>Peralatan/suku cadang </a:t>
          </a:r>
        </a:p>
        <a:p>
          <a:pPr>
            <a:spcAft>
              <a:spcPts val="0"/>
            </a:spcAft>
          </a:pPr>
          <a:r>
            <a:rPr lang="id-ID" sz="2400" noProof="1" smtClean="0">
              <a:latin typeface="Tahoma" pitchFamily="34" charset="0"/>
              <a:cs typeface="Tahoma" pitchFamily="34" charset="0"/>
            </a:rPr>
            <a:t>Perjalanan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 dan seminar  ( Maks 15 % )</a:t>
          </a:r>
          <a:r>
            <a:rPr lang="id-ID" sz="2400" noProof="1" smtClean="0">
              <a:latin typeface="Tahoma" pitchFamily="34" charset="0"/>
              <a:cs typeface="Tahoma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id-ID" sz="2400" noProof="1" smtClean="0">
              <a:latin typeface="Tahoma" pitchFamily="34" charset="0"/>
              <a:cs typeface="Tahoma" pitchFamily="34" charset="0"/>
            </a:rPr>
            <a:t>Lain-lain pengeluaran,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D36A14E4-DE26-4C94-A757-ABDE3710EB89}" type="parTrans" cxnId="{5070243B-3471-4925-948F-A8BA60807A22}">
      <dgm:prSet/>
      <dgm:spPr/>
      <dgm:t>
        <a:bodyPr/>
        <a:lstStyle/>
        <a:p>
          <a:endParaRPr lang="en-US"/>
        </a:p>
      </dgm:t>
    </dgm:pt>
    <dgm:pt modelId="{3248F0CB-C9B4-4908-976E-E1035DEF19F3}" type="sibTrans" cxnId="{5070243B-3471-4925-948F-A8BA60807A22}">
      <dgm:prSet/>
      <dgm:spPr/>
      <dgm:t>
        <a:bodyPr/>
        <a:lstStyle/>
        <a:p>
          <a:endParaRPr lang="en-US"/>
        </a:p>
      </dgm:t>
    </dgm:pt>
    <dgm:pt modelId="{10F3CC52-C156-436C-8B65-60E52C6BC733}">
      <dgm:prSet custT="1"/>
      <dgm:spPr/>
      <dgm:t>
        <a:bodyPr/>
        <a:lstStyle/>
        <a:p>
          <a:pPr>
            <a:spcAft>
              <a:spcPct val="35000"/>
            </a:spcAft>
          </a:pPr>
          <a:endParaRPr lang="id-ID" sz="2400" noProof="1" smtClean="0">
            <a:latin typeface="Tahoma" pitchFamily="34" charset="0"/>
            <a:cs typeface="Tahoma" pitchFamily="34" charset="0"/>
          </a:endParaRPr>
        </a:p>
        <a:p>
          <a:pPr>
            <a:spcAft>
              <a:spcPct val="35000"/>
            </a:spcAft>
          </a:pPr>
          <a:r>
            <a:rPr lang="id-ID" sz="2400" noProof="1" smtClean="0">
              <a:latin typeface="Tahoma" pitchFamily="34" charset="0"/>
              <a:cs typeface="Tahoma" pitchFamily="34" charset="0"/>
            </a:rPr>
            <a:t>Biaya program sudah termasuk PPn (10%), PPh pasal 21</a:t>
          </a:r>
          <a:endParaRPr lang="id-ID" sz="2400" noProof="1">
            <a:latin typeface="Tahoma" pitchFamily="34" charset="0"/>
            <a:cs typeface="Tahoma" pitchFamily="34" charset="0"/>
          </a:endParaRPr>
        </a:p>
      </dgm:t>
    </dgm:pt>
    <dgm:pt modelId="{937864A3-BA97-4217-AA52-02ADF9491311}" type="parTrans" cxnId="{4A3DB444-88E0-4FC5-AC42-F35D81ED11C2}">
      <dgm:prSet/>
      <dgm:spPr/>
      <dgm:t>
        <a:bodyPr/>
        <a:lstStyle/>
        <a:p>
          <a:endParaRPr lang="en-US"/>
        </a:p>
      </dgm:t>
    </dgm:pt>
    <dgm:pt modelId="{88D88FE3-3B15-4DED-B431-11646812B3F8}" type="sibTrans" cxnId="{4A3DB444-88E0-4FC5-AC42-F35D81ED11C2}">
      <dgm:prSet/>
      <dgm:spPr/>
      <dgm:t>
        <a:bodyPr/>
        <a:lstStyle/>
        <a:p>
          <a:endParaRPr lang="en-US"/>
        </a:p>
      </dgm:t>
    </dgm:pt>
    <dgm:pt modelId="{E49A01CA-61D3-4632-8EA4-D71E1B0EEACE}" type="pres">
      <dgm:prSet presAssocID="{2B4D9318-BAAE-4AA1-AA11-EDA78514D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569D-CDDC-4462-91B2-0B45BBC0E015}" type="pres">
      <dgm:prSet presAssocID="{EEA936D4-E0CE-4401-85B3-337D0E938765}" presName="compositeNode" presStyleCnt="0">
        <dgm:presLayoutVars>
          <dgm:bulletEnabled val="1"/>
        </dgm:presLayoutVars>
      </dgm:prSet>
      <dgm:spPr/>
    </dgm:pt>
    <dgm:pt modelId="{4A05367C-3183-42B9-AD0D-E99629D00CBD}" type="pres">
      <dgm:prSet presAssocID="{EEA936D4-E0CE-4401-85B3-337D0E938765}" presName="bgRect" presStyleLbl="node1" presStyleIdx="0" presStyleCnt="1"/>
      <dgm:spPr/>
      <dgm:t>
        <a:bodyPr/>
        <a:lstStyle/>
        <a:p>
          <a:endParaRPr lang="en-US"/>
        </a:p>
      </dgm:t>
    </dgm:pt>
    <dgm:pt modelId="{C2CB6F29-21CB-4BDA-A705-6F58CBF7845E}" type="pres">
      <dgm:prSet presAssocID="{EEA936D4-E0CE-4401-85B3-337D0E938765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AEBF4-62D0-4B12-812D-129F5DD4581F}" type="pres">
      <dgm:prSet presAssocID="{EEA936D4-E0CE-4401-85B3-337D0E938765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70243B-3471-4925-948F-A8BA60807A22}" srcId="{EEA936D4-E0CE-4401-85B3-337D0E938765}" destId="{3ED30F52-06C8-4B6E-A4D0-B1F5ADDB61E3}" srcOrd="1" destOrd="0" parTransId="{D36A14E4-DE26-4C94-A757-ABDE3710EB89}" sibTransId="{3248F0CB-C9B4-4908-976E-E1035DEF19F3}"/>
    <dgm:cxn modelId="{877F8EC1-0A43-4BF5-ACBA-63BF1AC52112}" type="presOf" srcId="{EEA936D4-E0CE-4401-85B3-337D0E938765}" destId="{C2CB6F29-21CB-4BDA-A705-6F58CBF7845E}" srcOrd="1" destOrd="0" presId="urn:microsoft.com/office/officeart/2005/8/layout/hProcess7"/>
    <dgm:cxn modelId="{76C2A0E2-4262-4C14-8599-6DFE9F8AE8B8}" type="presOf" srcId="{10F3CC52-C156-436C-8B65-60E52C6BC733}" destId="{BABAEBF4-62D0-4B12-812D-129F5DD4581F}" srcOrd="0" destOrd="2" presId="urn:microsoft.com/office/officeart/2005/8/layout/hProcess7"/>
    <dgm:cxn modelId="{4A3DB444-88E0-4FC5-AC42-F35D81ED11C2}" srcId="{EEA936D4-E0CE-4401-85B3-337D0E938765}" destId="{10F3CC52-C156-436C-8B65-60E52C6BC733}" srcOrd="2" destOrd="0" parTransId="{937864A3-BA97-4217-AA52-02ADF9491311}" sibTransId="{88D88FE3-3B15-4DED-B431-11646812B3F8}"/>
    <dgm:cxn modelId="{4BE9656F-5A63-4CD0-A838-4E8215945C71}" srcId="{2B4D9318-BAAE-4AA1-AA11-EDA78514D1B4}" destId="{EEA936D4-E0CE-4401-85B3-337D0E938765}" srcOrd="0" destOrd="0" parTransId="{20CB2F28-B0DC-41D5-AD75-E1C4C0E80FE4}" sibTransId="{441E2E48-E075-49E5-9C4D-F45BEA77BCCF}"/>
    <dgm:cxn modelId="{FC0F0CCF-7A3E-42C6-9A2D-34D3DB7442B6}" srcId="{EEA936D4-E0CE-4401-85B3-337D0E938765}" destId="{5A994E8C-00DC-4614-836A-300E618FFE80}" srcOrd="0" destOrd="0" parTransId="{6198EE05-1294-4AE7-A277-CB00AD0A8795}" sibTransId="{CA6EA091-192D-441C-9F9A-545B15AE1DFA}"/>
    <dgm:cxn modelId="{CA71469D-CA53-45E3-9BA7-5AE65A22988E}" type="presOf" srcId="{2B4D9318-BAAE-4AA1-AA11-EDA78514D1B4}" destId="{E49A01CA-61D3-4632-8EA4-D71E1B0EEACE}" srcOrd="0" destOrd="0" presId="urn:microsoft.com/office/officeart/2005/8/layout/hProcess7"/>
    <dgm:cxn modelId="{8A65A78E-B976-4523-BCBD-10EC89F5F80D}" type="presOf" srcId="{3ED30F52-06C8-4B6E-A4D0-B1F5ADDB61E3}" destId="{BABAEBF4-62D0-4B12-812D-129F5DD4581F}" srcOrd="0" destOrd="1" presId="urn:microsoft.com/office/officeart/2005/8/layout/hProcess7"/>
    <dgm:cxn modelId="{094B03AB-F248-4C14-AD06-BE8798DD3857}" type="presOf" srcId="{EEA936D4-E0CE-4401-85B3-337D0E938765}" destId="{4A05367C-3183-42B9-AD0D-E99629D00CBD}" srcOrd="0" destOrd="0" presId="urn:microsoft.com/office/officeart/2005/8/layout/hProcess7"/>
    <dgm:cxn modelId="{2364CA1F-464B-475F-9B9D-40A0ECC36A19}" type="presOf" srcId="{5A994E8C-00DC-4614-836A-300E618FFE80}" destId="{BABAEBF4-62D0-4B12-812D-129F5DD4581F}" srcOrd="0" destOrd="0" presId="urn:microsoft.com/office/officeart/2005/8/layout/hProcess7"/>
    <dgm:cxn modelId="{561E2DA4-4B64-4643-91F7-7893EE24454F}" type="presParOf" srcId="{E49A01CA-61D3-4632-8EA4-D71E1B0EEACE}" destId="{EBAA569D-CDDC-4462-91B2-0B45BBC0E015}" srcOrd="0" destOrd="0" presId="urn:microsoft.com/office/officeart/2005/8/layout/hProcess7"/>
    <dgm:cxn modelId="{78DD1D48-7806-4AFB-9335-0468D046E4C6}" type="presParOf" srcId="{EBAA569D-CDDC-4462-91B2-0B45BBC0E015}" destId="{4A05367C-3183-42B9-AD0D-E99629D00CBD}" srcOrd="0" destOrd="0" presId="urn:microsoft.com/office/officeart/2005/8/layout/hProcess7"/>
    <dgm:cxn modelId="{D8495353-4C5C-4CDC-A426-83D26F89B63E}" type="presParOf" srcId="{EBAA569D-CDDC-4462-91B2-0B45BBC0E015}" destId="{C2CB6F29-21CB-4BDA-A705-6F58CBF7845E}" srcOrd="1" destOrd="0" presId="urn:microsoft.com/office/officeart/2005/8/layout/hProcess7"/>
    <dgm:cxn modelId="{C4C8182D-C045-42A0-8C54-26EAC1A9B37E}" type="presParOf" srcId="{EBAA569D-CDDC-4462-91B2-0B45BBC0E015}" destId="{BABAEBF4-62D0-4B12-812D-129F5DD4581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C88E9-774E-461A-BD3B-F3D1E763E5B7}">
      <dsp:nvSpPr>
        <dsp:cNvPr id="0" name=""/>
        <dsp:cNvSpPr/>
      </dsp:nvSpPr>
      <dsp:spPr>
        <a:xfrm>
          <a:off x="766143" y="1339462"/>
          <a:ext cx="4018387" cy="401838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6AC344-174E-48F1-AABA-F1516ECBEA2A}">
      <dsp:nvSpPr>
        <dsp:cNvPr id="0" name=""/>
        <dsp:cNvSpPr/>
      </dsp:nvSpPr>
      <dsp:spPr>
        <a:xfrm>
          <a:off x="1569821" y="2143140"/>
          <a:ext cx="2411032" cy="2411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20AD83-6DC9-4A5A-968B-E64C83FFAE13}">
      <dsp:nvSpPr>
        <dsp:cNvPr id="0" name=""/>
        <dsp:cNvSpPr/>
      </dsp:nvSpPr>
      <dsp:spPr>
        <a:xfrm>
          <a:off x="2373498" y="2946817"/>
          <a:ext cx="803677" cy="80367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E09B42-C936-462E-AAAF-E4A2E168F38D}">
      <dsp:nvSpPr>
        <dsp:cNvPr id="0" name=""/>
        <dsp:cNvSpPr/>
      </dsp:nvSpPr>
      <dsp:spPr>
        <a:xfrm>
          <a:off x="5454262" y="0"/>
          <a:ext cx="2009193" cy="11720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UMKM</a:t>
          </a:r>
          <a:endParaRPr lang="en-US" sz="2500" kern="1200" dirty="0"/>
        </a:p>
      </dsp:txBody>
      <dsp:txXfrm>
        <a:off x="5454262" y="0"/>
        <a:ext cx="2009193" cy="1172029"/>
      </dsp:txXfrm>
    </dsp:sp>
    <dsp:sp modelId="{21C58A70-FED0-460D-8E2D-3D6C6F387B1E}">
      <dsp:nvSpPr>
        <dsp:cNvPr id="0" name=""/>
        <dsp:cNvSpPr/>
      </dsp:nvSpPr>
      <dsp:spPr>
        <a:xfrm>
          <a:off x="4951964" y="586014"/>
          <a:ext cx="502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0EDF9-66BF-4AF8-9DC1-B945AD07FD25}">
      <dsp:nvSpPr>
        <dsp:cNvPr id="0" name=""/>
        <dsp:cNvSpPr/>
      </dsp:nvSpPr>
      <dsp:spPr>
        <a:xfrm rot="5400000">
          <a:off x="2481660" y="880361"/>
          <a:ext cx="2761971" cy="217461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1AD5C-2E79-4CFD-AE48-D90B5CE036DE}">
      <dsp:nvSpPr>
        <dsp:cNvPr id="0" name=""/>
        <dsp:cNvSpPr/>
      </dsp:nvSpPr>
      <dsp:spPr>
        <a:xfrm>
          <a:off x="5454262" y="1172029"/>
          <a:ext cx="2009193" cy="11720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WUB</a:t>
          </a:r>
          <a:endParaRPr lang="en-US" sz="2500" kern="1200" dirty="0"/>
        </a:p>
      </dsp:txBody>
      <dsp:txXfrm>
        <a:off x="5454262" y="1172029"/>
        <a:ext cx="2009193" cy="1172029"/>
      </dsp:txXfrm>
    </dsp:sp>
    <dsp:sp modelId="{BF5946F0-7D97-468E-9FEA-2AE291FB80B5}">
      <dsp:nvSpPr>
        <dsp:cNvPr id="0" name=""/>
        <dsp:cNvSpPr/>
      </dsp:nvSpPr>
      <dsp:spPr>
        <a:xfrm>
          <a:off x="4951964" y="1758044"/>
          <a:ext cx="502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0B723-A66F-4F34-A7C1-E0D9BBF9790D}">
      <dsp:nvSpPr>
        <dsp:cNvPr id="0" name=""/>
        <dsp:cNvSpPr/>
      </dsp:nvSpPr>
      <dsp:spPr>
        <a:xfrm rot="5400000">
          <a:off x="3074506" y="2034107"/>
          <a:ext cx="2152248" cy="15986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7276A-47CF-4438-8AF2-8FB49F966C4F}">
      <dsp:nvSpPr>
        <dsp:cNvPr id="0" name=""/>
        <dsp:cNvSpPr/>
      </dsp:nvSpPr>
      <dsp:spPr>
        <a:xfrm>
          <a:off x="5454262" y="2344059"/>
          <a:ext cx="2009193" cy="11720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MASYARAKAT</a:t>
          </a:r>
          <a:endParaRPr lang="en-US" sz="2500" kern="1200" dirty="0"/>
        </a:p>
      </dsp:txBody>
      <dsp:txXfrm>
        <a:off x="5454262" y="2344059"/>
        <a:ext cx="2009193" cy="1172029"/>
      </dsp:txXfrm>
    </dsp:sp>
    <dsp:sp modelId="{C4EF925B-1DBD-48A4-89FA-0B23E87A4733}">
      <dsp:nvSpPr>
        <dsp:cNvPr id="0" name=""/>
        <dsp:cNvSpPr/>
      </dsp:nvSpPr>
      <dsp:spPr>
        <a:xfrm>
          <a:off x="4951964" y="2930074"/>
          <a:ext cx="502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F9BC2-EB27-4B3C-A117-0DF7DD738C7D}">
      <dsp:nvSpPr>
        <dsp:cNvPr id="0" name=""/>
        <dsp:cNvSpPr/>
      </dsp:nvSpPr>
      <dsp:spPr>
        <a:xfrm rot="5400000">
          <a:off x="3668089" y="3186916"/>
          <a:ext cx="1537702" cy="102267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CE09DB-19CB-4412-863C-2EECEFE26560}">
      <dsp:nvSpPr>
        <dsp:cNvPr id="0" name=""/>
        <dsp:cNvSpPr/>
      </dsp:nvSpPr>
      <dsp:spPr>
        <a:xfrm>
          <a:off x="0" y="0"/>
          <a:ext cx="8643966" cy="5857916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16200000">
        <a:off x="-1537348" y="1537348"/>
        <a:ext cx="4803491" cy="1728793"/>
      </dsp:txXfrm>
    </dsp:sp>
    <dsp:sp modelId="{D22279B0-89A8-4D79-A2AC-39F0D35C63C0}">
      <dsp:nvSpPr>
        <dsp:cNvPr id="0" name=""/>
        <dsp:cNvSpPr/>
      </dsp:nvSpPr>
      <dsp:spPr>
        <a:xfrm>
          <a:off x="1728793" y="0"/>
          <a:ext cx="6439754" cy="58579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0" bIns="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Cukup menuliskan </a:t>
          </a:r>
          <a:endParaRPr lang="en-US" sz="4200" kern="1200" dirty="0" smtClean="0"/>
        </a:p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I</a:t>
          </a:r>
          <a:r>
            <a:rPr lang="id-ID" sz="4200" kern="1200" baseline="-25000" dirty="0" smtClean="0"/>
            <a:t>b</a:t>
          </a:r>
          <a:r>
            <a:rPr lang="id-ID" sz="4200" kern="1200" dirty="0" smtClean="0"/>
            <a:t>M Pondok Pesantren </a:t>
          </a:r>
          <a:endParaRPr lang="en-US" sz="4200" kern="1200" dirty="0" smtClean="0"/>
        </a:p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I</a:t>
          </a:r>
          <a:r>
            <a:rPr lang="id-ID" sz="4200" kern="1200" baseline="-25000" dirty="0" smtClean="0"/>
            <a:t>b</a:t>
          </a:r>
          <a:r>
            <a:rPr lang="id-ID" sz="4200" kern="1200" dirty="0" smtClean="0"/>
            <a:t>M Kelompok Usaha Tahu</a:t>
          </a:r>
          <a:endParaRPr lang="en-US" sz="4200" kern="1200" dirty="0" smtClean="0"/>
        </a:p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I</a:t>
          </a:r>
          <a:r>
            <a:rPr lang="id-ID" sz="4200" kern="1200" baseline="-25000" dirty="0" smtClean="0"/>
            <a:t>b</a:t>
          </a:r>
          <a:r>
            <a:rPr lang="id-ID" sz="4200" kern="1200" dirty="0" smtClean="0"/>
            <a:t>M Desa Sangih Yang Menghadapi Konflik Hukum Adat </a:t>
          </a:r>
          <a:endParaRPr lang="en-US" sz="4200" kern="1200" dirty="0" smtClean="0"/>
        </a:p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I</a:t>
          </a:r>
          <a:r>
            <a:rPr lang="id-ID" sz="4200" kern="1200" baseline="-25000" dirty="0" smtClean="0"/>
            <a:t>b</a:t>
          </a:r>
          <a:r>
            <a:rPr lang="id-ID" sz="4200" kern="1200" dirty="0" smtClean="0"/>
            <a:t>M Kelompok Tani Jeruk di Polewali Mandar</a:t>
          </a:r>
          <a:endParaRPr lang="en-US" sz="4200" kern="1200" dirty="0"/>
        </a:p>
      </dsp:txBody>
      <dsp:txXfrm>
        <a:off x="1728793" y="0"/>
        <a:ext cx="6439754" cy="58579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E68111-8D97-475A-B432-8BE44BA719BA}">
      <dsp:nvSpPr>
        <dsp:cNvPr id="0" name=""/>
        <dsp:cNvSpPr/>
      </dsp:nvSpPr>
      <dsp:spPr>
        <a:xfrm>
          <a:off x="0" y="0"/>
          <a:ext cx="8229600" cy="5929354"/>
        </a:xfrm>
        <a:prstGeom prst="roundRect">
          <a:avLst>
            <a:gd name="adj" fmla="val 5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rgbClr val="FFFF00"/>
            </a:solidFill>
            <a:latin typeface="Tahoma" pitchFamily="34" charset="0"/>
            <a:cs typeface="Tahoma" pitchFamily="34" charset="0"/>
          </a:endParaRPr>
        </a:p>
      </dsp:txBody>
      <dsp:txXfrm rot="16200000">
        <a:off x="-1608075" y="1608075"/>
        <a:ext cx="4862070" cy="1645920"/>
      </dsp:txXfrm>
    </dsp:sp>
    <dsp:sp modelId="{AEBD49EC-E840-4944-859F-4F8FD1838687}">
      <dsp:nvSpPr>
        <dsp:cNvPr id="0" name=""/>
        <dsp:cNvSpPr/>
      </dsp:nvSpPr>
      <dsp:spPr>
        <a:xfrm>
          <a:off x="1645920" y="0"/>
          <a:ext cx="6131052" cy="592935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1" smtClean="0">
              <a:latin typeface="Tahoma" pitchFamily="34" charset="0"/>
              <a:cs typeface="Tahoma" pitchFamily="34" charset="0"/>
            </a:rPr>
            <a:t>UNTUK USAHA MIKRO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1" smtClean="0">
              <a:latin typeface="Tahoma" pitchFamily="34" charset="0"/>
              <a:cs typeface="Tahoma" pitchFamily="34" charset="0"/>
            </a:rPr>
            <a:t>Uraikan aspek produksi dan manajemen usaha mitra,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1" smtClean="0">
              <a:latin typeface="Tahoma" pitchFamily="34" charset="0"/>
              <a:cs typeface="Tahoma" pitchFamily="34" charset="0"/>
            </a:rPr>
            <a:t>Ungkapkan selengkap mungkin seluruh persoalan yang dihadapi mitra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1" smtClean="0">
            <a:latin typeface="Tahoma" pitchFamily="34" charset="0"/>
            <a:cs typeface="Tahoma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1" smtClean="0">
              <a:latin typeface="Tahoma" pitchFamily="34" charset="0"/>
              <a:cs typeface="Tahoma" pitchFamily="34" charset="0"/>
            </a:rPr>
            <a:t>UNTUK MASYARAKAT NON PRODUKTIF EKONOMIS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1" smtClean="0">
              <a:latin typeface="Tahoma" pitchFamily="34" charset="0"/>
              <a:cs typeface="Tahoma" pitchFamily="34" charset="0"/>
            </a:rPr>
            <a:t>Jelaskan potensi dan peluang usahanya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1" smtClean="0">
              <a:latin typeface="Tahoma" pitchFamily="34" charset="0"/>
              <a:cs typeface="Tahoma" pitchFamily="34" charset="0"/>
            </a:rPr>
            <a:t>Uraian juga dikelompokkan menjadi aspek produksi dan manajemen usaha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1" smtClean="0">
              <a:latin typeface="Tahoma" pitchFamily="34" charset="0"/>
              <a:cs typeface="Tahoma" pitchFamily="34" charset="0"/>
            </a:rPr>
            <a:t>Ungkapkan seluruh persoalan eksisting sumber daya</a:t>
          </a:r>
          <a:endParaRPr lang="en-US" sz="2000" kern="1200" noProof="1">
            <a:latin typeface="Tahoma" pitchFamily="34" charset="0"/>
            <a:cs typeface="Tahoma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1" smtClean="0">
            <a:latin typeface="Tahoma" pitchFamily="34" charset="0"/>
            <a:cs typeface="Tahoma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1" smtClean="0">
              <a:latin typeface="Tahoma" pitchFamily="34" charset="0"/>
              <a:cs typeface="Tahoma" pitchFamily="34" charset="0"/>
            </a:rPr>
            <a:t>UNTUK KEGIATAN NON EKONOMI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1" smtClean="0">
              <a:latin typeface="Tahoma" pitchFamily="34" charset="0"/>
              <a:cs typeface="Tahoma" pitchFamily="34" charset="0"/>
            </a:rPr>
            <a:t>Jelaskan aspek SOSIAL BUDAYA MITRA dan MUTU LAYANAN  KESEHATAN  atau KEHIDUPAN BERMASYARAKAT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1" smtClean="0">
              <a:latin typeface="Tahoma" pitchFamily="34" charset="0"/>
              <a:cs typeface="Tahoma" pitchFamily="34" charset="0"/>
            </a:rPr>
            <a:t>Ungkapkan seluruh persoalan eksisting</a:t>
          </a:r>
        </a:p>
      </dsp:txBody>
      <dsp:txXfrm>
        <a:off x="1645920" y="0"/>
        <a:ext cx="6131052" cy="59293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21F20-C39D-4FFB-891F-133F6742D164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A5C35-3771-47BE-8765-FD7FE90A8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5C35-3771-47BE-8765-FD7FE90A84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788C-098C-49EF-BFAE-A263BE2552E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A477D-69AE-45D1-9323-B0B80FD94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Ipteks</a:t>
            </a:r>
            <a:r>
              <a:rPr lang="en-US" b="1" dirty="0" smtClean="0"/>
              <a:t> </a:t>
            </a:r>
            <a:r>
              <a:rPr lang="en-US" b="1" dirty="0" err="1" smtClean="0"/>
              <a:t>bagi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  ( </a:t>
            </a:r>
            <a:r>
              <a:rPr lang="en-US" b="1" dirty="0" err="1" smtClean="0"/>
              <a:t>IbM</a:t>
            </a:r>
            <a:r>
              <a:rPr lang="en-US" b="1" dirty="0" smtClean="0"/>
              <a:t>  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Gatot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</a:t>
            </a:r>
            <a:r>
              <a:rPr lang="en-US" dirty="0" err="1" smtClean="0">
                <a:solidFill>
                  <a:srgbClr val="00B050"/>
                </a:solidFill>
              </a:rPr>
              <a:t>urdjito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214454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71472" y="214290"/>
            <a:ext cx="792961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BAB 3.METODE PELAKSANAAN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2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57158" y="142852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BAB 4. KELAYAKAN  PT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92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85720" y="285728"/>
            <a:ext cx="82868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BAB 5. BIAYA  DAN JADWAL KEGIATAN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62200"/>
            <a:ext cx="7656513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DAFTAR PUSTAKA DISUSUN BERDASARKAN SISTEM NAMA DAN TAHUN,DGN URUTAN ABJAD NAMA PENGARANG,TAHUN,JUDUL TULISAN,DAN SUMBER.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pustaka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dikutip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diacu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usulan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pengabdian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dicantumkan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pustaka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001"/>
            <a:ext cx="7772400" cy="1295399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DAFTAR PUSTAKA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771530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357290" y="428604"/>
            <a:ext cx="59293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LAMPIRAN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00100" y="1571612"/>
            <a:ext cx="63579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latin typeface="Showcard Gothic" pitchFamily="82" charset="0"/>
              </a:rPr>
              <a:t>IF NOT YOU, WHO ?</a:t>
            </a:r>
          </a:p>
          <a:p>
            <a:pPr>
              <a:spcBef>
                <a:spcPct val="50000"/>
              </a:spcBef>
            </a:pPr>
            <a:r>
              <a:rPr lang="en-US" sz="4800" dirty="0" smtClean="0">
                <a:latin typeface="Showcard Gothic" pitchFamily="82" charset="0"/>
              </a:rPr>
              <a:t>IF NOT NOW, WHEN ?</a:t>
            </a:r>
            <a:endParaRPr lang="en-US" sz="4800" dirty="0">
              <a:latin typeface="Showcard Gothic" pitchFamily="82" charset="0"/>
            </a:endParaRPr>
          </a:p>
        </p:txBody>
      </p:sp>
      <p:pic>
        <p:nvPicPr>
          <p:cNvPr id="3" name="Picture 2" descr="P101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857628"/>
            <a:ext cx="2928958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YATI\Desktop\isi proposal\foto2 kegiatan menyulam\foto kerajinan\DSC00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192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:\Users\YATI\Desktop\isi proposal\foto2 kegiatan menyulam\foto kerajinan\And@r@oz@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YATI\Desktop\isi proposal\foto2 kegiatan menyulam\foto kerajinan\DSC00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5286388"/>
            <a:ext cx="33575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Bordir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kaligrafi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Aceh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Peternakan</a:t>
            </a:r>
            <a:r>
              <a:rPr lang="en-US" dirty="0" smtClean="0"/>
              <a:t> </a:t>
            </a:r>
            <a:r>
              <a:rPr lang="en-US" dirty="0" err="1" smtClean="0"/>
              <a:t>itik</a:t>
            </a:r>
            <a:r>
              <a:rPr lang="en-US" dirty="0" smtClean="0"/>
              <a:t> (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asin</a:t>
            </a:r>
            <a:r>
              <a:rPr lang="en-US" dirty="0" smtClean="0"/>
              <a:t> omega3 )</a:t>
            </a:r>
          </a:p>
        </p:txBody>
      </p:sp>
      <p:pic>
        <p:nvPicPr>
          <p:cNvPr id="12291" name="Content Placeholder 3" descr="C:\Documents and Settings\sekjur\My Documents\BINA USAHA\SMDC0086.JPG"/>
          <p:cNvPicPr>
            <a:picLocks noGrp="1"/>
          </p:cNvPicPr>
          <p:nvPr>
            <p:ph sz="quarter"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609600" y="1600200"/>
            <a:ext cx="3352800" cy="2133600"/>
          </a:xfrm>
        </p:spPr>
      </p:pic>
      <p:pic>
        <p:nvPicPr>
          <p:cNvPr id="12292" name="Picture 4" descr="C:\Documents and Settings\sekjur\My Documents\BINA USAHA\SMDC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Documents and Settings\sekjur\My Documents\BINA USAHA\SMDC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Documents and Settings\sekjur\My Documents\BINA USAHA\SMDC0004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648200" y="4114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Users\YATI\Desktop\isi proposal\foto2 kegiatan menyulam\foto kerajinan\DSC00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Users\YATI\Desktop\isi proposal\foto2 kegiatan menyulam\foto kerajinan\And@r@oz@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C:\Users\YATI\Desktop\isi proposal\foto2 kegiatan menyulam\foto kerajinan\DSC00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C:\Users\YATI\Desktop\isi proposal\foto2 kegiatan menyulam\foto kerajinan\DSC00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gatot_murdjito@yahoo.co.id </a:t>
            </a:r>
            <a:br>
              <a:rPr lang="en-US" smtClean="0"/>
            </a:br>
            <a:r>
              <a:rPr lang="en-US" smtClean="0"/>
              <a:t>0811266059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   </a:t>
            </a:r>
            <a:r>
              <a:rPr lang="en-US" sz="2800" b="1" dirty="0" err="1" smtClean="0">
                <a:solidFill>
                  <a:srgbClr val="C00000"/>
                </a:solidFill>
              </a:rPr>
              <a:t>Kriteria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persyaratan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umum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pengusulan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Hibah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IbM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   </a:t>
            </a:r>
            <a:r>
              <a:rPr lang="en-US" sz="2800" b="1" dirty="0" err="1" smtClean="0"/>
              <a:t>a.Jangka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waktu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pengabdian</a:t>
            </a:r>
            <a:r>
              <a:rPr lang="en-US" sz="2800" b="1" dirty="0" smtClean="0"/>
              <a:t> min 8 </a:t>
            </a:r>
            <a:r>
              <a:rPr lang="en-US" sz="2800" b="1" dirty="0" err="1" smtClean="0"/>
              <a:t>bln</a:t>
            </a:r>
            <a:r>
              <a:rPr lang="en-US" sz="2800" b="1" dirty="0" smtClean="0"/>
              <a:t> max 12 </a:t>
            </a:r>
            <a:r>
              <a:rPr lang="en-US" sz="2800" b="1" dirty="0" err="1" smtClean="0"/>
              <a:t>bln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sz="2800" b="1" dirty="0" smtClean="0"/>
              <a:t>   b. </a:t>
            </a:r>
            <a:r>
              <a:rPr lang="en-US" sz="2800" b="1" dirty="0" err="1" smtClean="0"/>
              <a:t>Jumlah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pelaksana</a:t>
            </a:r>
            <a:r>
              <a:rPr lang="en-US" sz="2800" b="1" dirty="0" smtClean="0"/>
              <a:t>  3  </a:t>
            </a:r>
            <a:r>
              <a:rPr lang="en-US" sz="2800" b="1" dirty="0" err="1" smtClean="0"/>
              <a:t>orang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sz="2800" b="1" dirty="0" smtClean="0"/>
              <a:t>   c. Dana </a:t>
            </a:r>
            <a:r>
              <a:rPr lang="en-US" sz="2800" b="1" dirty="0" err="1" smtClean="0"/>
              <a:t>pengabdian</a:t>
            </a:r>
            <a:r>
              <a:rPr lang="en-US" sz="2800" b="1" dirty="0" smtClean="0"/>
              <a:t> max  </a:t>
            </a:r>
            <a:r>
              <a:rPr lang="en-US" sz="2800" b="1" dirty="0" err="1" smtClean="0"/>
              <a:t>Rp</a:t>
            </a:r>
            <a:r>
              <a:rPr lang="en-US" sz="2800" b="1" dirty="0" smtClean="0"/>
              <a:t> 50.0000.000,-</a:t>
            </a:r>
            <a:br>
              <a:rPr lang="en-US" sz="2800" b="1" dirty="0" smtClean="0"/>
            </a:br>
            <a:r>
              <a:rPr lang="en-US" sz="2800" b="1" dirty="0" smtClean="0"/>
              <a:t>   </a:t>
            </a:r>
            <a:r>
              <a:rPr lang="en-US" sz="2800" b="1" dirty="0" err="1" smtClean="0"/>
              <a:t>d.Tiap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pengusul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boleh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mengusulkan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usulan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   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skema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tahun</a:t>
            </a:r>
            <a:r>
              <a:rPr lang="en-US" sz="2800" b="1" dirty="0" smtClean="0"/>
              <a:t> yang </a:t>
            </a:r>
            <a:r>
              <a:rPr lang="en-US" sz="2800" b="1" smtClean="0"/>
              <a:t>sama,sebagai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ketua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      </a:t>
            </a:r>
            <a:r>
              <a:rPr lang="en-US" sz="2800" b="1" dirty="0" err="1" smtClean="0"/>
              <a:t>maupun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sebagai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anggota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sz="2800" b="1" dirty="0" smtClean="0"/>
              <a:t>  e. </a:t>
            </a:r>
            <a:r>
              <a:rPr lang="en-US" sz="2800" b="1" dirty="0" err="1" smtClean="0"/>
              <a:t>Usulan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pengabdian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disimpan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menjadi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satu</a:t>
            </a:r>
            <a:r>
              <a:rPr lang="en-US" sz="2800" b="1" dirty="0" smtClean="0">
                <a:solidFill>
                  <a:srgbClr val="FF0000"/>
                </a:solidFill>
              </a:rPr>
              <a:t> file </a:t>
            </a:r>
            <a:r>
              <a:rPr lang="en-US" sz="2800" b="1" dirty="0" err="1" smtClean="0">
                <a:solidFill>
                  <a:srgbClr val="FF0000"/>
                </a:solidFill>
              </a:rPr>
              <a:t>dalam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format </a:t>
            </a:r>
            <a:r>
              <a:rPr lang="en-US" sz="2800" b="1" dirty="0" err="1" smtClean="0">
                <a:solidFill>
                  <a:srgbClr val="FF0000"/>
                </a:solidFill>
              </a:rPr>
              <a:t>pdf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dgn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ukuran</a:t>
            </a:r>
            <a:r>
              <a:rPr lang="en-US" sz="2800" b="1" dirty="0" smtClean="0">
                <a:solidFill>
                  <a:srgbClr val="FF0000"/>
                </a:solidFill>
              </a:rPr>
              <a:t> max 5 MB </a:t>
            </a:r>
            <a:r>
              <a:rPr lang="en-US" sz="2800" b="1" dirty="0" err="1" smtClean="0">
                <a:solidFill>
                  <a:srgbClr val="FF0000"/>
                </a:solidFill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diberi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nama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NamaKetuaPelaksana_PT_HIBM.pdf,</a:t>
            </a:r>
            <a:r>
              <a:rPr lang="en-US" sz="2800" b="1" dirty="0" err="1" smtClean="0"/>
              <a:t>kemudian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diungguh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</a:t>
            </a:r>
            <a:r>
              <a:rPr lang="en-US" sz="2800" b="1" dirty="0" smtClean="0"/>
              <a:t> SIM-LITABMAS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hardcopy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kumpulkan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PT </a:t>
            </a:r>
            <a:r>
              <a:rPr lang="en-US" sz="2800" b="1" dirty="0" err="1" smtClean="0"/>
              <a:t>masing-masing</a:t>
            </a:r>
            <a:r>
              <a:rPr lang="en-US" sz="2800" b="1" dirty="0" smtClean="0"/>
              <a:t>..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SISTEMATIKA USULAN PENGABDIAN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 smtClean="0"/>
              <a:t>-  max 20 </a:t>
            </a:r>
            <a:r>
              <a:rPr lang="en-US" sz="2400" b="1" dirty="0" err="1" smtClean="0"/>
              <a:t>halaman</a:t>
            </a:r>
            <a:r>
              <a:rPr lang="en-US" sz="2400" b="1" dirty="0" smtClean="0"/>
              <a:t> (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termasuk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sampul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halaman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pengesahan,dan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lampiran</a:t>
            </a:r>
            <a:r>
              <a:rPr lang="en-US" sz="2400" b="1" dirty="0" smtClean="0"/>
              <a:t> ) ,yang </a:t>
            </a:r>
            <a:r>
              <a:rPr lang="en-US" sz="2400" b="1" dirty="0" err="1" smtClean="0"/>
              <a:t>ditulis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menggunakan</a:t>
            </a:r>
            <a:r>
              <a:rPr lang="en-US" sz="2400" b="1" dirty="0" smtClean="0"/>
              <a:t>  235 front Times New Roman </a:t>
            </a:r>
            <a:r>
              <a:rPr lang="en-US" sz="2400" b="1" dirty="0" err="1" smtClean="0"/>
              <a:t>ukuran</a:t>
            </a:r>
            <a:r>
              <a:rPr lang="en-US" sz="2400" b="1" dirty="0" smtClean="0"/>
              <a:t> 12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jarak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baris</a:t>
            </a:r>
            <a:r>
              <a:rPr lang="en-US" sz="2400" b="1" dirty="0" smtClean="0"/>
              <a:t> 1,5 </a:t>
            </a:r>
            <a:r>
              <a:rPr lang="en-US" sz="2400" b="1" dirty="0" err="1" smtClean="0"/>
              <a:t>spasi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ukuran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kertas</a:t>
            </a:r>
            <a:r>
              <a:rPr lang="en-US" sz="2400" b="1" dirty="0" smtClean="0"/>
              <a:t> A-4  . </a:t>
            </a:r>
            <a:r>
              <a:rPr lang="en-US" sz="2400" b="1" dirty="0" err="1" smtClean="0"/>
              <a:t>Dgn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sistematika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sbb</a:t>
            </a:r>
            <a:r>
              <a:rPr lang="en-US" sz="2400" b="1" dirty="0" smtClean="0"/>
              <a:t> :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     a.  HALAMAN SAMPUL</a:t>
            </a:r>
            <a:br>
              <a:rPr lang="en-US" sz="2400" b="1" dirty="0" smtClean="0"/>
            </a:br>
            <a:r>
              <a:rPr lang="en-US" sz="2400" b="1" dirty="0" smtClean="0"/>
              <a:t>         b. HALAMAN PENGESAHAN</a:t>
            </a:r>
            <a:br>
              <a:rPr lang="en-US" sz="2400" b="1" dirty="0" smtClean="0"/>
            </a:br>
            <a:r>
              <a:rPr lang="en-US" sz="2400" b="1" dirty="0" smtClean="0"/>
              <a:t>         c. DAFTAR  ISI </a:t>
            </a:r>
            <a:br>
              <a:rPr lang="en-US" sz="2400" b="1" dirty="0" smtClean="0"/>
            </a:br>
            <a:r>
              <a:rPr lang="en-US" sz="2400" b="1" dirty="0" smtClean="0"/>
              <a:t>         d. RINGKASAN   (  max 1 </a:t>
            </a:r>
            <a:r>
              <a:rPr lang="en-US" sz="2400" b="1" dirty="0" err="1" smtClean="0"/>
              <a:t>Halaman</a:t>
            </a:r>
            <a:r>
              <a:rPr lang="en-US" sz="2400" b="1" dirty="0" smtClean="0"/>
              <a:t> )</a:t>
            </a:r>
            <a:br>
              <a:rPr lang="en-US" sz="2400" b="1" dirty="0" smtClean="0"/>
            </a:br>
            <a:r>
              <a:rPr lang="en-US" sz="2400" b="1" dirty="0" smtClean="0"/>
              <a:t>         BAB 1 PENDAHULUAN.</a:t>
            </a:r>
            <a:br>
              <a:rPr lang="en-US" sz="2400" b="1" dirty="0" smtClean="0"/>
            </a:br>
            <a:r>
              <a:rPr lang="en-US" sz="2400" b="1" dirty="0" smtClean="0"/>
              <a:t>         BAB 2 TARGET DAN LUARAN</a:t>
            </a:r>
            <a:br>
              <a:rPr lang="en-US" sz="2400" b="1" dirty="0" smtClean="0"/>
            </a:br>
            <a:r>
              <a:rPr lang="en-US" sz="2400" b="1" dirty="0" smtClean="0"/>
              <a:t>         BAB 3 METODE PELAKSANAAN</a:t>
            </a:r>
            <a:br>
              <a:rPr lang="en-US" sz="2400" b="1" dirty="0" smtClean="0"/>
            </a:br>
            <a:r>
              <a:rPr lang="en-US" sz="2400" b="1" dirty="0" smtClean="0"/>
              <a:t>         BAB 4 KELAYAKAN PERGURUAN TINGGI.</a:t>
            </a:r>
            <a:br>
              <a:rPr lang="en-US" sz="2400" b="1" dirty="0" smtClean="0"/>
            </a:br>
            <a:r>
              <a:rPr lang="en-US" sz="2400" b="1" dirty="0" smtClean="0"/>
              <a:t>         BAB 5 BIAYA DAN JADWAL KEGIATAN</a:t>
            </a:r>
            <a:br>
              <a:rPr lang="en-US" sz="2400" b="1" dirty="0" smtClean="0"/>
            </a:br>
            <a:r>
              <a:rPr lang="en-US" sz="2400" b="1" dirty="0" smtClean="0"/>
              <a:t>                 5.1 ANGGARAN BIAYA</a:t>
            </a:r>
            <a:br>
              <a:rPr lang="en-US" sz="2400" b="1" dirty="0" smtClean="0"/>
            </a:br>
            <a:r>
              <a:rPr lang="en-US" sz="2400" b="1" dirty="0" smtClean="0"/>
              <a:t>                 5.2  JADWAL KEGIATAN.</a:t>
            </a:r>
            <a:br>
              <a:rPr lang="en-US" sz="2400" b="1" dirty="0" smtClean="0"/>
            </a:br>
            <a:r>
              <a:rPr lang="en-US" sz="2400" b="1" dirty="0" smtClean="0"/>
              <a:t>        DAFTAR PUSTAKA.</a:t>
            </a:r>
            <a:br>
              <a:rPr lang="en-US" sz="2400" b="1" dirty="0" smtClean="0"/>
            </a:br>
            <a:r>
              <a:rPr lang="en-US" sz="2400" b="1" dirty="0" smtClean="0"/>
              <a:t>        LAMPIRAN-LAMPIRAN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57200" y="128586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864396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85786" y="142852"/>
            <a:ext cx="685804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Judul</a:t>
            </a:r>
            <a:r>
              <a:rPr lang="en-US" sz="4000" dirty="0" smtClean="0"/>
              <a:t>  </a:t>
            </a:r>
            <a:r>
              <a:rPr lang="en-US" sz="4000" dirty="0" err="1" smtClean="0"/>
              <a:t>singkat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28596" y="0"/>
            <a:ext cx="8215370" cy="642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BAB 1 PENDAHULUAN  </a:t>
            </a:r>
            <a:r>
              <a:rPr lang="en-US" sz="2400" dirty="0" smtClean="0"/>
              <a:t>       ANALISIS SITUASI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00034" y="0"/>
            <a:ext cx="8143932" cy="642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PERMASALAHAN MITRA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214454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71472" y="214290"/>
            <a:ext cx="792961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JUSTIFIKASI PENGUSUL DAN MITRA , SOLUSI  YANG  DITAWARKAN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14489"/>
          <a:ext cx="8229600" cy="37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28596" y="500042"/>
            <a:ext cx="807249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BAB 2.TARGET   LUARAN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508</Words>
  <Application>Microsoft Office PowerPoint</Application>
  <PresentationFormat>On-screen Show (4:3)</PresentationFormat>
  <Paragraphs>86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Ipteks bagi Masyarakat  ( IbM  )</vt:lpstr>
      <vt:lpstr>   Kriteria dan persyaratan umum pengusulan Hibah IbM      a.Jangka waktu pengabdian min 8 bln max 12 bln.    b. Jumlah tim pelaksana  3  orang.    c. Dana pengabdian max  Rp 50.0000.000,-    d.Tiap pengusul hanya boleh mengusulkan dua usulan       pada skema dan tahun yang sama,sebagai ketua        maupun sebagai anggota.   e. Usulan pengabdian disimpan menjadi satu file dalam      format pdf dgn ukuran max 5 MB dan diberi nama NamaKetuaPelaksana_PT_HIBM.pdf,kemudian diungguh ke SIM-LITABMAS dan hardcopy di kumpulkan di PT masing-masing..</vt:lpstr>
      <vt:lpstr>SISTEMATIKA USULAN PENGABDIAN -  max 20 halaman ( tidak termasuk hal sampul, halaman pengesahan,dan lampiran ) ,yang ditulis menggunakan  235 front Times New Roman ukuran 12 dengan jarak baris 1,5 spasi  dan ukuran kertas A-4  . Dgn sistematika sbb :           a.  HALAMAN SAMPUL          b. HALAMAN PENGESAHAN          c. DAFTAR  ISI           d. RINGKASAN   (  max 1 Halaman )          BAB 1 PENDAHULUAN.          BAB 2 TARGET DAN LUARAN          BAB 3 METODE PELAKSANAAN          BAB 4 KELAYAKAN PERGURUAN TINGGI.          BAB 5 BIAYA DAN JADWAL KEGIATAN                  5.1 ANGGARAN BIAYA                  5.2  JADWAL KEGIATAN.         DAFTAR PUSTAKA.         LAMPIRAN-LAMPIRAN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DAFTAR PUSTAKA DISUSUN BERDASARKAN SISTEM NAMA DAN TAHUN,DGN URUTAN ABJAD NAMA PENGARANG,TAHUN,JUDUL TULISAN,DAN SUMBER. Hanya pustaka yang dikutip dan diacu dalam usulan pengabdian yang dicantumkan dalam daftar pustaka.</vt:lpstr>
      <vt:lpstr>Slide 14</vt:lpstr>
      <vt:lpstr>Slide 15</vt:lpstr>
      <vt:lpstr>Slide 16</vt:lpstr>
      <vt:lpstr>Peternakan itik ( telur asin omega3 )</vt:lpstr>
      <vt:lpstr>Slide 18</vt:lpstr>
      <vt:lpstr>gatot_murdjito@yahoo.co.id  0811266059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Ipteks bagi Masyarakat  ( IbM  )</dc:title>
  <dc:creator>acer</dc:creator>
  <cp:lastModifiedBy>Irfan</cp:lastModifiedBy>
  <cp:revision>37</cp:revision>
  <dcterms:created xsi:type="dcterms:W3CDTF">2013-04-23T07:46:45Z</dcterms:created>
  <dcterms:modified xsi:type="dcterms:W3CDTF">2015-01-26T04:38:23Z</dcterms:modified>
</cp:coreProperties>
</file>