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5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6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9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10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11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75" r:id="rId2"/>
    <p:sldId id="276" r:id="rId3"/>
    <p:sldId id="277" r:id="rId4"/>
    <p:sldId id="279" r:id="rId5"/>
    <p:sldId id="289" r:id="rId6"/>
    <p:sldId id="288" r:id="rId7"/>
    <p:sldId id="269" r:id="rId8"/>
    <p:sldId id="287" r:id="rId9"/>
    <p:sldId id="286" r:id="rId10"/>
    <p:sldId id="285" r:id="rId11"/>
    <p:sldId id="290" r:id="rId12"/>
    <p:sldId id="284" r:id="rId13"/>
    <p:sldId id="291" r:id="rId14"/>
    <p:sldId id="295" r:id="rId15"/>
    <p:sldId id="294" r:id="rId16"/>
    <p:sldId id="296" r:id="rId17"/>
    <p:sldId id="298" r:id="rId18"/>
    <p:sldId id="299" r:id="rId19"/>
    <p:sldId id="293" r:id="rId20"/>
    <p:sldId id="283" r:id="rId21"/>
    <p:sldId id="282" r:id="rId22"/>
    <p:sldId id="270" r:id="rId23"/>
    <p:sldId id="300" r:id="rId24"/>
    <p:sldId id="274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0000"/>
    <a:srgbClr val="FFBDBD"/>
    <a:srgbClr val="FFAFAF"/>
    <a:srgbClr val="7E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511" autoAdjust="0"/>
    <p:restoredTop sz="94660"/>
  </p:normalViewPr>
  <p:slideViewPr>
    <p:cSldViewPr>
      <p:cViewPr varScale="1">
        <p:scale>
          <a:sx n="70" d="100"/>
          <a:sy n="70" d="100"/>
        </p:scale>
        <p:origin x="67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_rels/data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diagrams/_rels/drawing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0DD1295-854B-4D36-AAD1-E9F03B1C7A9F}" type="doc">
      <dgm:prSet loTypeId="urn:microsoft.com/office/officeart/2005/8/layout/vList6" loCatId="list" qsTypeId="urn:microsoft.com/office/officeart/2005/8/quickstyle/3d1" qsCatId="3D" csTypeId="urn:microsoft.com/office/officeart/2005/8/colors/accent2_4" csCatId="accent2" phldr="1"/>
      <dgm:spPr/>
      <dgm:t>
        <a:bodyPr/>
        <a:lstStyle/>
        <a:p>
          <a:endParaRPr lang="en-US"/>
        </a:p>
      </dgm:t>
    </dgm:pt>
    <dgm:pt modelId="{DFCC6F1C-6907-43AC-950B-F07FFAA0AF6B}">
      <dgm:prSet phldrT="[Text]" custT="1"/>
      <dgm:spPr>
        <a:solidFill>
          <a:srgbClr val="500000"/>
        </a:solidFill>
      </dgm:spPr>
      <dgm:t>
        <a:bodyPr/>
        <a:lstStyle/>
        <a:p>
          <a:r>
            <a:rPr lang="en-US" sz="3600" dirty="0" smtClean="0">
              <a:solidFill>
                <a:srgbClr val="FFFF00"/>
              </a:solidFill>
              <a:latin typeface="Bernard MT Condensed" pitchFamily="18" charset="0"/>
            </a:rPr>
            <a:t>STANDAR NASIONAL ABDIMAS</a:t>
          </a:r>
        </a:p>
        <a:p>
          <a:r>
            <a:rPr lang="en-US" sz="1800" smtClean="0">
              <a:solidFill>
                <a:srgbClr val="FFFF00"/>
              </a:solidFill>
            </a:rPr>
            <a:t>(SNPT Pasal 53 )</a:t>
          </a:r>
          <a:endParaRPr lang="en-US" sz="1800" dirty="0">
            <a:solidFill>
              <a:srgbClr val="FFFF00"/>
            </a:solidFill>
          </a:endParaRPr>
        </a:p>
      </dgm:t>
    </dgm:pt>
    <dgm:pt modelId="{0E9E82AB-E6DD-4E5E-83CE-56298D7A61A0}" type="parTrans" cxnId="{3DD2C35B-6432-40C4-A8A3-F92EABA5D91D}">
      <dgm:prSet/>
      <dgm:spPr/>
      <dgm:t>
        <a:bodyPr/>
        <a:lstStyle/>
        <a:p>
          <a:endParaRPr lang="en-US"/>
        </a:p>
      </dgm:t>
    </dgm:pt>
    <dgm:pt modelId="{BE93289A-9C80-4570-8E56-3FA551D1961F}" type="sibTrans" cxnId="{3DD2C35B-6432-40C4-A8A3-F92EABA5D91D}">
      <dgm:prSet/>
      <dgm:spPr/>
      <dgm:t>
        <a:bodyPr/>
        <a:lstStyle/>
        <a:p>
          <a:endParaRPr lang="en-US"/>
        </a:p>
      </dgm:t>
    </dgm:pt>
    <dgm:pt modelId="{16432668-41BA-4369-8EC6-EBC0AF19614E}">
      <dgm:prSet phldrT="[Text]" custT="1"/>
      <dgm:spPr/>
      <dgm:t>
        <a:bodyPr/>
        <a:lstStyle/>
        <a:p>
          <a:pPr>
            <a:spcAft>
              <a:spcPts val="0"/>
            </a:spcAft>
          </a:pPr>
          <a:r>
            <a:rPr lang="en-US" sz="2400" b="1" smtClean="0">
              <a:solidFill>
                <a:srgbClr val="500000"/>
              </a:solidFill>
              <a:latin typeface="Cambria" pitchFamily="18" charset="0"/>
            </a:rPr>
            <a:t>Isi</a:t>
          </a:r>
          <a:endParaRPr lang="en-US" sz="2400" b="1" dirty="0">
            <a:solidFill>
              <a:srgbClr val="500000"/>
            </a:solidFill>
            <a:latin typeface="Cambria" pitchFamily="18" charset="0"/>
          </a:endParaRPr>
        </a:p>
      </dgm:t>
    </dgm:pt>
    <dgm:pt modelId="{5F05066F-DB99-4D78-A613-B62BDF50AD7D}" type="parTrans" cxnId="{E58BCAD6-3A03-4AEB-897B-305D9AF3AD09}">
      <dgm:prSet/>
      <dgm:spPr/>
      <dgm:t>
        <a:bodyPr/>
        <a:lstStyle/>
        <a:p>
          <a:endParaRPr lang="en-US"/>
        </a:p>
      </dgm:t>
    </dgm:pt>
    <dgm:pt modelId="{D7C0AF26-A961-49BD-88C0-1C356C6D6F94}" type="sibTrans" cxnId="{E58BCAD6-3A03-4AEB-897B-305D9AF3AD09}">
      <dgm:prSet/>
      <dgm:spPr/>
      <dgm:t>
        <a:bodyPr/>
        <a:lstStyle/>
        <a:p>
          <a:endParaRPr lang="en-US"/>
        </a:p>
      </dgm:t>
    </dgm:pt>
    <dgm:pt modelId="{46B7DEAD-EBE1-49BF-BD42-AB738B80FCD0}">
      <dgm:prSet phldrT="[Text]" custT="1"/>
      <dgm:spPr/>
      <dgm:t>
        <a:bodyPr/>
        <a:lstStyle/>
        <a:p>
          <a:pPr>
            <a:spcAft>
              <a:spcPts val="0"/>
            </a:spcAft>
          </a:pPr>
          <a:r>
            <a:rPr lang="en-US" sz="2400" b="1" smtClean="0">
              <a:solidFill>
                <a:srgbClr val="500000"/>
              </a:solidFill>
              <a:latin typeface="Cambria" pitchFamily="18" charset="0"/>
            </a:rPr>
            <a:t>Proses</a:t>
          </a:r>
          <a:endParaRPr lang="en-US" sz="2400" b="1" dirty="0">
            <a:solidFill>
              <a:srgbClr val="500000"/>
            </a:solidFill>
            <a:latin typeface="Cambria" pitchFamily="18" charset="0"/>
          </a:endParaRPr>
        </a:p>
      </dgm:t>
    </dgm:pt>
    <dgm:pt modelId="{3C0382BC-16C7-4FFD-ACE7-A24C0482B260}" type="parTrans" cxnId="{6ED6330D-0987-4D35-B12F-443FA56AB699}">
      <dgm:prSet/>
      <dgm:spPr/>
      <dgm:t>
        <a:bodyPr/>
        <a:lstStyle/>
        <a:p>
          <a:endParaRPr lang="en-US"/>
        </a:p>
      </dgm:t>
    </dgm:pt>
    <dgm:pt modelId="{F5E7149B-987C-40BC-A06F-74D83FED6980}" type="sibTrans" cxnId="{6ED6330D-0987-4D35-B12F-443FA56AB699}">
      <dgm:prSet/>
      <dgm:spPr/>
      <dgm:t>
        <a:bodyPr/>
        <a:lstStyle/>
        <a:p>
          <a:endParaRPr lang="en-US"/>
        </a:p>
      </dgm:t>
    </dgm:pt>
    <dgm:pt modelId="{6F07A615-B0E6-400B-B30B-5A90960AE38B}">
      <dgm:prSet phldrT="[Text]" custT="1"/>
      <dgm:spPr/>
      <dgm:t>
        <a:bodyPr/>
        <a:lstStyle/>
        <a:p>
          <a:pPr>
            <a:spcAft>
              <a:spcPts val="0"/>
            </a:spcAft>
          </a:pPr>
          <a:r>
            <a:rPr lang="en-US" sz="2400" b="1" smtClean="0">
              <a:solidFill>
                <a:srgbClr val="500000"/>
              </a:solidFill>
              <a:latin typeface="Cambria" pitchFamily="18" charset="0"/>
            </a:rPr>
            <a:t>Hasil</a:t>
          </a:r>
          <a:endParaRPr lang="en-US" sz="2400" b="1" dirty="0">
            <a:solidFill>
              <a:srgbClr val="500000"/>
            </a:solidFill>
            <a:latin typeface="Cambria" pitchFamily="18" charset="0"/>
          </a:endParaRPr>
        </a:p>
      </dgm:t>
    </dgm:pt>
    <dgm:pt modelId="{55600BA0-B6EE-4D5A-B5BF-4AF7A109B603}" type="parTrans" cxnId="{0FDCEF8A-9B41-4696-9D83-8455BDDB45D1}">
      <dgm:prSet/>
      <dgm:spPr/>
      <dgm:t>
        <a:bodyPr/>
        <a:lstStyle/>
        <a:p>
          <a:endParaRPr lang="en-US"/>
        </a:p>
      </dgm:t>
    </dgm:pt>
    <dgm:pt modelId="{B4A864E4-18C9-44BC-B39B-F942076AE92E}" type="sibTrans" cxnId="{0FDCEF8A-9B41-4696-9D83-8455BDDB45D1}">
      <dgm:prSet/>
      <dgm:spPr/>
      <dgm:t>
        <a:bodyPr/>
        <a:lstStyle/>
        <a:p>
          <a:endParaRPr lang="en-US"/>
        </a:p>
      </dgm:t>
    </dgm:pt>
    <dgm:pt modelId="{814EF50E-ADAF-465D-8C69-41EDF03ABC59}">
      <dgm:prSet phldrT="[Text]" custT="1"/>
      <dgm:spPr/>
      <dgm:t>
        <a:bodyPr/>
        <a:lstStyle/>
        <a:p>
          <a:pPr>
            <a:spcAft>
              <a:spcPts val="0"/>
            </a:spcAft>
          </a:pPr>
          <a:r>
            <a:rPr lang="en-US" sz="2400" b="1" smtClean="0">
              <a:solidFill>
                <a:srgbClr val="500000"/>
              </a:solidFill>
              <a:latin typeface="Cambria" pitchFamily="18" charset="0"/>
            </a:rPr>
            <a:t>Penilaian</a:t>
          </a:r>
          <a:endParaRPr lang="en-US" sz="2400" b="1" dirty="0">
            <a:solidFill>
              <a:srgbClr val="500000"/>
            </a:solidFill>
            <a:latin typeface="Cambria" pitchFamily="18" charset="0"/>
          </a:endParaRPr>
        </a:p>
      </dgm:t>
    </dgm:pt>
    <dgm:pt modelId="{F572BB14-CA4B-4C13-B4EA-92707E02CDA9}" type="parTrans" cxnId="{41591B51-6B00-4762-821A-2A9AC73BBD7F}">
      <dgm:prSet/>
      <dgm:spPr/>
      <dgm:t>
        <a:bodyPr/>
        <a:lstStyle/>
        <a:p>
          <a:endParaRPr lang="en-US"/>
        </a:p>
      </dgm:t>
    </dgm:pt>
    <dgm:pt modelId="{6285F4EB-CCAA-4882-ABAB-3AEF6DF29E9A}" type="sibTrans" cxnId="{41591B51-6B00-4762-821A-2A9AC73BBD7F}">
      <dgm:prSet/>
      <dgm:spPr/>
      <dgm:t>
        <a:bodyPr/>
        <a:lstStyle/>
        <a:p>
          <a:endParaRPr lang="en-US"/>
        </a:p>
      </dgm:t>
    </dgm:pt>
    <dgm:pt modelId="{DA003FEB-B031-418A-B219-9DDB3697C3A0}">
      <dgm:prSet phldrT="[Text]" custT="1"/>
      <dgm:spPr/>
      <dgm:t>
        <a:bodyPr/>
        <a:lstStyle/>
        <a:p>
          <a:pPr>
            <a:spcAft>
              <a:spcPts val="0"/>
            </a:spcAft>
          </a:pPr>
          <a:r>
            <a:rPr lang="en-US" sz="2400" b="1" smtClean="0">
              <a:solidFill>
                <a:srgbClr val="500000"/>
              </a:solidFill>
              <a:latin typeface="Cambria" pitchFamily="18" charset="0"/>
            </a:rPr>
            <a:t>Pelaksana</a:t>
          </a:r>
          <a:endParaRPr lang="en-US" sz="2400" b="1" dirty="0">
            <a:solidFill>
              <a:srgbClr val="500000"/>
            </a:solidFill>
            <a:latin typeface="Cambria" pitchFamily="18" charset="0"/>
          </a:endParaRPr>
        </a:p>
      </dgm:t>
    </dgm:pt>
    <dgm:pt modelId="{DA89D164-E34E-4C1A-84F7-95EEAC535EA2}" type="parTrans" cxnId="{DDFB61F6-7F7E-45B6-BBE6-29946FFA80F2}">
      <dgm:prSet/>
      <dgm:spPr/>
      <dgm:t>
        <a:bodyPr/>
        <a:lstStyle/>
        <a:p>
          <a:endParaRPr lang="en-US"/>
        </a:p>
      </dgm:t>
    </dgm:pt>
    <dgm:pt modelId="{B13488D8-4C19-4709-A087-FF54200268A5}" type="sibTrans" cxnId="{DDFB61F6-7F7E-45B6-BBE6-29946FFA80F2}">
      <dgm:prSet/>
      <dgm:spPr/>
      <dgm:t>
        <a:bodyPr/>
        <a:lstStyle/>
        <a:p>
          <a:endParaRPr lang="en-US"/>
        </a:p>
      </dgm:t>
    </dgm:pt>
    <dgm:pt modelId="{87F0267B-49BE-462D-BC01-24A06A5F5B47}">
      <dgm:prSet phldrT="[Text]" custT="1"/>
      <dgm:spPr/>
      <dgm:t>
        <a:bodyPr/>
        <a:lstStyle/>
        <a:p>
          <a:pPr>
            <a:spcAft>
              <a:spcPts val="0"/>
            </a:spcAft>
          </a:pPr>
          <a:r>
            <a:rPr lang="en-US" sz="2400" b="1" smtClean="0">
              <a:solidFill>
                <a:srgbClr val="500000"/>
              </a:solidFill>
              <a:latin typeface="Cambria" pitchFamily="18" charset="0"/>
            </a:rPr>
            <a:t>Pengelolaan</a:t>
          </a:r>
          <a:endParaRPr lang="en-US" sz="2400" b="1" dirty="0">
            <a:solidFill>
              <a:srgbClr val="500000"/>
            </a:solidFill>
            <a:latin typeface="Cambria" pitchFamily="18" charset="0"/>
          </a:endParaRPr>
        </a:p>
      </dgm:t>
    </dgm:pt>
    <dgm:pt modelId="{43607EED-45F7-4A1F-B27B-59F2A55303C0}" type="parTrans" cxnId="{00D800B1-1C8C-4570-B2D3-F1995C94FBC8}">
      <dgm:prSet/>
      <dgm:spPr/>
      <dgm:t>
        <a:bodyPr/>
        <a:lstStyle/>
        <a:p>
          <a:endParaRPr lang="en-US"/>
        </a:p>
      </dgm:t>
    </dgm:pt>
    <dgm:pt modelId="{5E04E309-46CF-4DBE-8AD3-5B62E288C4AC}" type="sibTrans" cxnId="{00D800B1-1C8C-4570-B2D3-F1995C94FBC8}">
      <dgm:prSet/>
      <dgm:spPr/>
      <dgm:t>
        <a:bodyPr/>
        <a:lstStyle/>
        <a:p>
          <a:endParaRPr lang="en-US"/>
        </a:p>
      </dgm:t>
    </dgm:pt>
    <dgm:pt modelId="{250793B7-CD41-4983-BF7B-7D744478F530}">
      <dgm:prSet phldrT="[Text]" custT="1"/>
      <dgm:spPr/>
      <dgm:t>
        <a:bodyPr/>
        <a:lstStyle/>
        <a:p>
          <a:pPr>
            <a:spcAft>
              <a:spcPts val="0"/>
            </a:spcAft>
          </a:pPr>
          <a:r>
            <a:rPr lang="en-US" sz="2400" b="1" smtClean="0">
              <a:solidFill>
                <a:srgbClr val="500000"/>
              </a:solidFill>
              <a:latin typeface="Cambria" pitchFamily="18" charset="0"/>
            </a:rPr>
            <a:t>Sarana</a:t>
          </a:r>
          <a:endParaRPr lang="en-US" sz="2400" b="1" dirty="0">
            <a:solidFill>
              <a:srgbClr val="500000"/>
            </a:solidFill>
            <a:latin typeface="Cambria" pitchFamily="18" charset="0"/>
          </a:endParaRPr>
        </a:p>
      </dgm:t>
    </dgm:pt>
    <dgm:pt modelId="{1292D4CD-790B-4B40-AEAA-74AA81509BF8}" type="parTrans" cxnId="{39D76288-B6A6-4B07-B7B8-5508C0CF1F46}">
      <dgm:prSet/>
      <dgm:spPr/>
      <dgm:t>
        <a:bodyPr/>
        <a:lstStyle/>
        <a:p>
          <a:endParaRPr lang="en-US"/>
        </a:p>
      </dgm:t>
    </dgm:pt>
    <dgm:pt modelId="{D34BD8ED-5E91-4FAD-89D1-4B88F49CDD58}" type="sibTrans" cxnId="{39D76288-B6A6-4B07-B7B8-5508C0CF1F46}">
      <dgm:prSet/>
      <dgm:spPr/>
      <dgm:t>
        <a:bodyPr/>
        <a:lstStyle/>
        <a:p>
          <a:endParaRPr lang="en-US"/>
        </a:p>
      </dgm:t>
    </dgm:pt>
    <dgm:pt modelId="{E752E164-D46E-470D-8DC0-F50D8B54FCD9}">
      <dgm:prSet phldrT="[Text]" custT="1"/>
      <dgm:spPr/>
      <dgm:t>
        <a:bodyPr/>
        <a:lstStyle/>
        <a:p>
          <a:pPr>
            <a:spcAft>
              <a:spcPts val="0"/>
            </a:spcAft>
          </a:pPr>
          <a:r>
            <a:rPr lang="en-US" sz="2400" b="1" smtClean="0">
              <a:solidFill>
                <a:srgbClr val="500000"/>
              </a:solidFill>
              <a:latin typeface="Cambria" pitchFamily="18" charset="0"/>
            </a:rPr>
            <a:t>Pendanaan</a:t>
          </a:r>
          <a:endParaRPr lang="en-US" sz="2400" b="1" dirty="0">
            <a:solidFill>
              <a:srgbClr val="500000"/>
            </a:solidFill>
            <a:latin typeface="Cambria" pitchFamily="18" charset="0"/>
          </a:endParaRPr>
        </a:p>
      </dgm:t>
    </dgm:pt>
    <dgm:pt modelId="{C549A399-D038-4F21-B6C4-7B2E1CDDBD45}" type="parTrans" cxnId="{8F698976-6152-44FE-829B-2E85DA986A6F}">
      <dgm:prSet/>
      <dgm:spPr/>
      <dgm:t>
        <a:bodyPr/>
        <a:lstStyle/>
        <a:p>
          <a:endParaRPr lang="en-US"/>
        </a:p>
      </dgm:t>
    </dgm:pt>
    <dgm:pt modelId="{63C89EA6-109E-4307-926C-2DA837D670C0}" type="sibTrans" cxnId="{8F698976-6152-44FE-829B-2E85DA986A6F}">
      <dgm:prSet/>
      <dgm:spPr/>
      <dgm:t>
        <a:bodyPr/>
        <a:lstStyle/>
        <a:p>
          <a:endParaRPr lang="en-US"/>
        </a:p>
      </dgm:t>
    </dgm:pt>
    <dgm:pt modelId="{65D1031E-5D91-469E-A2F1-039CF2EF1A72}" type="pres">
      <dgm:prSet presAssocID="{10DD1295-854B-4D36-AAD1-E9F03B1C7A9F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6496709D-7B20-44EA-9801-EB3F54E33A9D}" type="pres">
      <dgm:prSet presAssocID="{DFCC6F1C-6907-43AC-950B-F07FFAA0AF6B}" presName="linNode" presStyleCnt="0"/>
      <dgm:spPr/>
      <dgm:t>
        <a:bodyPr/>
        <a:lstStyle/>
        <a:p>
          <a:endParaRPr lang="en-US"/>
        </a:p>
      </dgm:t>
    </dgm:pt>
    <dgm:pt modelId="{4AD3B481-593B-468B-BED4-A9EE1C38C477}" type="pres">
      <dgm:prSet presAssocID="{DFCC6F1C-6907-43AC-950B-F07FFAA0AF6B}" presName="parentShp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9C3F70E-A260-4C04-905A-428C03C2D037}" type="pres">
      <dgm:prSet presAssocID="{DFCC6F1C-6907-43AC-950B-F07FFAA0AF6B}" presName="childShp" presStyleLbl="bgAccFollowNode1" presStyleIdx="0" presStyleCnt="1" custScaleX="9101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9D76288-B6A6-4B07-B7B8-5508C0CF1F46}" srcId="{DFCC6F1C-6907-43AC-950B-F07FFAA0AF6B}" destId="{250793B7-CD41-4983-BF7B-7D744478F530}" srcOrd="6" destOrd="0" parTransId="{1292D4CD-790B-4B40-AEAA-74AA81509BF8}" sibTransId="{D34BD8ED-5E91-4FAD-89D1-4B88F49CDD58}"/>
    <dgm:cxn modelId="{5C106DFE-817E-4691-9A7E-A122F0107B17}" type="presOf" srcId="{E752E164-D46E-470D-8DC0-F50D8B54FCD9}" destId="{D9C3F70E-A260-4C04-905A-428C03C2D037}" srcOrd="0" destOrd="7" presId="urn:microsoft.com/office/officeart/2005/8/layout/vList6"/>
    <dgm:cxn modelId="{00D800B1-1C8C-4570-B2D3-F1995C94FBC8}" srcId="{DFCC6F1C-6907-43AC-950B-F07FFAA0AF6B}" destId="{87F0267B-49BE-462D-BC01-24A06A5F5B47}" srcOrd="5" destOrd="0" parTransId="{43607EED-45F7-4A1F-B27B-59F2A55303C0}" sibTransId="{5E04E309-46CF-4DBE-8AD3-5B62E288C4AC}"/>
    <dgm:cxn modelId="{3DD2C35B-6432-40C4-A8A3-F92EABA5D91D}" srcId="{10DD1295-854B-4D36-AAD1-E9F03B1C7A9F}" destId="{DFCC6F1C-6907-43AC-950B-F07FFAA0AF6B}" srcOrd="0" destOrd="0" parTransId="{0E9E82AB-E6DD-4E5E-83CE-56298D7A61A0}" sibTransId="{BE93289A-9C80-4570-8E56-3FA551D1961F}"/>
    <dgm:cxn modelId="{6ED6330D-0987-4D35-B12F-443FA56AB699}" srcId="{DFCC6F1C-6907-43AC-950B-F07FFAA0AF6B}" destId="{46B7DEAD-EBE1-49BF-BD42-AB738B80FCD0}" srcOrd="1" destOrd="0" parTransId="{3C0382BC-16C7-4FFD-ACE7-A24C0482B260}" sibTransId="{F5E7149B-987C-40BC-A06F-74D83FED6980}"/>
    <dgm:cxn modelId="{DDFB61F6-7F7E-45B6-BBE6-29946FFA80F2}" srcId="{DFCC6F1C-6907-43AC-950B-F07FFAA0AF6B}" destId="{DA003FEB-B031-418A-B219-9DDB3697C3A0}" srcOrd="4" destOrd="0" parTransId="{DA89D164-E34E-4C1A-84F7-95EEAC535EA2}" sibTransId="{B13488D8-4C19-4709-A087-FF54200268A5}"/>
    <dgm:cxn modelId="{215A5F1B-EDB3-4046-A29E-44BBDB10C210}" type="presOf" srcId="{DFCC6F1C-6907-43AC-950B-F07FFAA0AF6B}" destId="{4AD3B481-593B-468B-BED4-A9EE1C38C477}" srcOrd="0" destOrd="0" presId="urn:microsoft.com/office/officeart/2005/8/layout/vList6"/>
    <dgm:cxn modelId="{D90E9946-67DC-4727-9B28-2DCC95A4CFE2}" type="presOf" srcId="{87F0267B-49BE-462D-BC01-24A06A5F5B47}" destId="{D9C3F70E-A260-4C04-905A-428C03C2D037}" srcOrd="0" destOrd="5" presId="urn:microsoft.com/office/officeart/2005/8/layout/vList6"/>
    <dgm:cxn modelId="{D20C7D61-5188-4E1C-959F-747FFAB9A4E2}" type="presOf" srcId="{DA003FEB-B031-418A-B219-9DDB3697C3A0}" destId="{D9C3F70E-A260-4C04-905A-428C03C2D037}" srcOrd="0" destOrd="4" presId="urn:microsoft.com/office/officeart/2005/8/layout/vList6"/>
    <dgm:cxn modelId="{8F698976-6152-44FE-829B-2E85DA986A6F}" srcId="{DFCC6F1C-6907-43AC-950B-F07FFAA0AF6B}" destId="{E752E164-D46E-470D-8DC0-F50D8B54FCD9}" srcOrd="7" destOrd="0" parTransId="{C549A399-D038-4F21-B6C4-7B2E1CDDBD45}" sibTransId="{63C89EA6-109E-4307-926C-2DA837D670C0}"/>
    <dgm:cxn modelId="{5E6322BF-CAAE-4F25-B418-895AED923319}" type="presOf" srcId="{46B7DEAD-EBE1-49BF-BD42-AB738B80FCD0}" destId="{D9C3F70E-A260-4C04-905A-428C03C2D037}" srcOrd="0" destOrd="1" presId="urn:microsoft.com/office/officeart/2005/8/layout/vList6"/>
    <dgm:cxn modelId="{9DA1B361-6301-432B-AEDB-5827EEE29880}" type="presOf" srcId="{6F07A615-B0E6-400B-B30B-5A90960AE38B}" destId="{D9C3F70E-A260-4C04-905A-428C03C2D037}" srcOrd="0" destOrd="2" presId="urn:microsoft.com/office/officeart/2005/8/layout/vList6"/>
    <dgm:cxn modelId="{0FDCEF8A-9B41-4696-9D83-8455BDDB45D1}" srcId="{DFCC6F1C-6907-43AC-950B-F07FFAA0AF6B}" destId="{6F07A615-B0E6-400B-B30B-5A90960AE38B}" srcOrd="2" destOrd="0" parTransId="{55600BA0-B6EE-4D5A-B5BF-4AF7A109B603}" sibTransId="{B4A864E4-18C9-44BC-B39B-F942076AE92E}"/>
    <dgm:cxn modelId="{F7BE7E53-A501-4203-8B69-3DA5A240891E}" type="presOf" srcId="{10DD1295-854B-4D36-AAD1-E9F03B1C7A9F}" destId="{65D1031E-5D91-469E-A2F1-039CF2EF1A72}" srcOrd="0" destOrd="0" presId="urn:microsoft.com/office/officeart/2005/8/layout/vList6"/>
    <dgm:cxn modelId="{41591B51-6B00-4762-821A-2A9AC73BBD7F}" srcId="{DFCC6F1C-6907-43AC-950B-F07FFAA0AF6B}" destId="{814EF50E-ADAF-465D-8C69-41EDF03ABC59}" srcOrd="3" destOrd="0" parTransId="{F572BB14-CA4B-4C13-B4EA-92707E02CDA9}" sibTransId="{6285F4EB-CCAA-4882-ABAB-3AEF6DF29E9A}"/>
    <dgm:cxn modelId="{47AF7D19-DB56-4718-90A2-06831AF735EE}" type="presOf" srcId="{250793B7-CD41-4983-BF7B-7D744478F530}" destId="{D9C3F70E-A260-4C04-905A-428C03C2D037}" srcOrd="0" destOrd="6" presId="urn:microsoft.com/office/officeart/2005/8/layout/vList6"/>
    <dgm:cxn modelId="{F7055BF1-7E3D-4703-B9DA-583C79146811}" type="presOf" srcId="{16432668-41BA-4369-8EC6-EBC0AF19614E}" destId="{D9C3F70E-A260-4C04-905A-428C03C2D037}" srcOrd="0" destOrd="0" presId="urn:microsoft.com/office/officeart/2005/8/layout/vList6"/>
    <dgm:cxn modelId="{360DC4D0-AF18-4CEA-9217-0B3A09A722E9}" type="presOf" srcId="{814EF50E-ADAF-465D-8C69-41EDF03ABC59}" destId="{D9C3F70E-A260-4C04-905A-428C03C2D037}" srcOrd="0" destOrd="3" presId="urn:microsoft.com/office/officeart/2005/8/layout/vList6"/>
    <dgm:cxn modelId="{E58BCAD6-3A03-4AEB-897B-305D9AF3AD09}" srcId="{DFCC6F1C-6907-43AC-950B-F07FFAA0AF6B}" destId="{16432668-41BA-4369-8EC6-EBC0AF19614E}" srcOrd="0" destOrd="0" parTransId="{5F05066F-DB99-4D78-A613-B62BDF50AD7D}" sibTransId="{D7C0AF26-A961-49BD-88C0-1C356C6D6F94}"/>
    <dgm:cxn modelId="{7BED54C8-E546-499A-B8E8-A757554956C2}" type="presParOf" srcId="{65D1031E-5D91-469E-A2F1-039CF2EF1A72}" destId="{6496709D-7B20-44EA-9801-EB3F54E33A9D}" srcOrd="0" destOrd="0" presId="urn:microsoft.com/office/officeart/2005/8/layout/vList6"/>
    <dgm:cxn modelId="{32E8FAAD-1AF6-42D7-A540-DD5A4BA23985}" type="presParOf" srcId="{6496709D-7B20-44EA-9801-EB3F54E33A9D}" destId="{4AD3B481-593B-468B-BED4-A9EE1C38C477}" srcOrd="0" destOrd="0" presId="urn:microsoft.com/office/officeart/2005/8/layout/vList6"/>
    <dgm:cxn modelId="{B8696383-D830-46EE-98D4-70681DD172B4}" type="presParOf" srcId="{6496709D-7B20-44EA-9801-EB3F54E33A9D}" destId="{D9C3F70E-A260-4C04-905A-428C03C2D037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6D88FECC-8F68-4FCE-9524-4631C3EDB29B}" type="doc">
      <dgm:prSet loTypeId="urn:microsoft.com/office/officeart/2005/8/layout/hList3" loCatId="list" qsTypeId="urn:microsoft.com/office/officeart/2005/8/quickstyle/3d2" qsCatId="3D" csTypeId="urn:microsoft.com/office/officeart/2005/8/colors/accent2_3" csCatId="accent2" phldr="1"/>
      <dgm:spPr/>
      <dgm:t>
        <a:bodyPr/>
        <a:lstStyle/>
        <a:p>
          <a:endParaRPr lang="en-US"/>
        </a:p>
      </dgm:t>
    </dgm:pt>
    <dgm:pt modelId="{7AFD31C0-B600-4859-8845-DB9BA00F04AC}">
      <dgm:prSet phldrT="[Text]"/>
      <dgm:spPr>
        <a:solidFill>
          <a:srgbClr val="7E0000"/>
        </a:solidFill>
      </dgm:spPr>
      <dgm:t>
        <a:bodyPr/>
        <a:lstStyle/>
        <a:p>
          <a:r>
            <a:rPr lang="en-US" b="1" smtClean="0">
              <a:solidFill>
                <a:srgbClr val="FFFF00"/>
              </a:solidFill>
              <a:latin typeface="Cambria" pitchFamily="18" charset="0"/>
            </a:rPr>
            <a:t>SIMAS</a:t>
          </a:r>
          <a:endParaRPr lang="en-US" b="1">
            <a:solidFill>
              <a:srgbClr val="FFFF00"/>
            </a:solidFill>
            <a:latin typeface="Cambria" pitchFamily="18" charset="0"/>
          </a:endParaRPr>
        </a:p>
      </dgm:t>
    </dgm:pt>
    <dgm:pt modelId="{0E0871F9-A3BC-4A9C-B42E-9396B2958AE4}" type="parTrans" cxnId="{BAFD6B80-DF9A-4EF3-B9ED-D8E1D9D805CE}">
      <dgm:prSet/>
      <dgm:spPr/>
      <dgm:t>
        <a:bodyPr/>
        <a:lstStyle/>
        <a:p>
          <a:endParaRPr lang="en-US" b="1">
            <a:solidFill>
              <a:srgbClr val="500000"/>
            </a:solidFill>
            <a:latin typeface="Cambria" pitchFamily="18" charset="0"/>
          </a:endParaRPr>
        </a:p>
      </dgm:t>
    </dgm:pt>
    <dgm:pt modelId="{7B048C8C-7733-40F1-9562-A2B7D15356B1}" type="sibTrans" cxnId="{BAFD6B80-DF9A-4EF3-B9ED-D8E1D9D805CE}">
      <dgm:prSet/>
      <dgm:spPr/>
      <dgm:t>
        <a:bodyPr/>
        <a:lstStyle/>
        <a:p>
          <a:endParaRPr lang="en-US" b="1">
            <a:solidFill>
              <a:srgbClr val="500000"/>
            </a:solidFill>
            <a:latin typeface="Cambria" pitchFamily="18" charset="0"/>
          </a:endParaRPr>
        </a:p>
      </dgm:t>
    </dgm:pt>
    <dgm:pt modelId="{AB3C5720-8199-464C-AF8D-F52B3D49D247}">
      <dgm:prSet phldrT="[Text]" custT="1"/>
      <dgm:spPr/>
      <dgm:t>
        <a:bodyPr/>
        <a:lstStyle/>
        <a:p>
          <a:r>
            <a:rPr lang="en-US" sz="2400" b="1" smtClean="0">
              <a:solidFill>
                <a:srgbClr val="FFBDBD"/>
              </a:solidFill>
              <a:latin typeface="Cambria" pitchFamily="18" charset="0"/>
            </a:rPr>
            <a:t>Panduan Pelaksanaan Abdimas UT Tahun 2016</a:t>
          </a:r>
          <a:endParaRPr lang="en-US" sz="2400" b="1">
            <a:solidFill>
              <a:srgbClr val="FFBDBD"/>
            </a:solidFill>
            <a:latin typeface="Cambria" pitchFamily="18" charset="0"/>
          </a:endParaRPr>
        </a:p>
      </dgm:t>
    </dgm:pt>
    <dgm:pt modelId="{4DBE3E9C-EFB9-451D-B1D5-88FEC4FEB908}" type="parTrans" cxnId="{3816EF77-E7CE-4FA9-A879-C6334AD0DFA5}">
      <dgm:prSet/>
      <dgm:spPr/>
      <dgm:t>
        <a:bodyPr/>
        <a:lstStyle/>
        <a:p>
          <a:endParaRPr lang="en-US" b="1">
            <a:solidFill>
              <a:srgbClr val="500000"/>
            </a:solidFill>
            <a:latin typeface="Cambria" pitchFamily="18" charset="0"/>
          </a:endParaRPr>
        </a:p>
      </dgm:t>
    </dgm:pt>
    <dgm:pt modelId="{F5FADA80-4A71-4A51-BDE5-F51AB73970FE}" type="sibTrans" cxnId="{3816EF77-E7CE-4FA9-A879-C6334AD0DFA5}">
      <dgm:prSet/>
      <dgm:spPr/>
      <dgm:t>
        <a:bodyPr/>
        <a:lstStyle/>
        <a:p>
          <a:endParaRPr lang="en-US" b="1">
            <a:solidFill>
              <a:srgbClr val="500000"/>
            </a:solidFill>
            <a:latin typeface="Cambria" pitchFamily="18" charset="0"/>
          </a:endParaRPr>
        </a:p>
      </dgm:t>
    </dgm:pt>
    <dgm:pt modelId="{6D7427D7-6BE1-44FE-AD2E-28A9E42E5C8F}">
      <dgm:prSet phldrT="[Text]" custT="1"/>
      <dgm:spPr/>
      <dgm:t>
        <a:bodyPr/>
        <a:lstStyle/>
        <a:p>
          <a:r>
            <a:rPr lang="en-US" sz="2000" b="1" smtClean="0">
              <a:solidFill>
                <a:srgbClr val="500000"/>
              </a:solidFill>
              <a:latin typeface="Cambria" pitchFamily="18" charset="0"/>
            </a:rPr>
            <a:t>Pedoman Penggunaan dan Pertanggung-jawaban Dana Penelitian dan Abdimas UT        Tahun 2016</a:t>
          </a:r>
          <a:endParaRPr lang="en-US" sz="2000" b="1">
            <a:solidFill>
              <a:srgbClr val="500000"/>
            </a:solidFill>
            <a:latin typeface="Cambria" pitchFamily="18" charset="0"/>
          </a:endParaRPr>
        </a:p>
      </dgm:t>
    </dgm:pt>
    <dgm:pt modelId="{41B4200A-FB6B-4E2B-86C3-D27150785396}" type="parTrans" cxnId="{1C4E9F6B-ABC3-447A-9FED-31545B35924B}">
      <dgm:prSet/>
      <dgm:spPr/>
      <dgm:t>
        <a:bodyPr/>
        <a:lstStyle/>
        <a:p>
          <a:endParaRPr lang="en-US" b="1">
            <a:solidFill>
              <a:srgbClr val="500000"/>
            </a:solidFill>
            <a:latin typeface="Cambria" pitchFamily="18" charset="0"/>
          </a:endParaRPr>
        </a:p>
      </dgm:t>
    </dgm:pt>
    <dgm:pt modelId="{B567683E-17DE-4C32-B757-51FB4987655F}" type="sibTrans" cxnId="{1C4E9F6B-ABC3-447A-9FED-31545B35924B}">
      <dgm:prSet/>
      <dgm:spPr/>
      <dgm:t>
        <a:bodyPr/>
        <a:lstStyle/>
        <a:p>
          <a:endParaRPr lang="en-US" b="1">
            <a:solidFill>
              <a:srgbClr val="500000"/>
            </a:solidFill>
            <a:latin typeface="Cambria" pitchFamily="18" charset="0"/>
          </a:endParaRPr>
        </a:p>
      </dgm:t>
    </dgm:pt>
    <dgm:pt modelId="{AA0201F8-EF40-4CBD-885E-6743FE0BE280}">
      <dgm:prSet phldrT="[Text]" custT="1"/>
      <dgm:spPr/>
      <dgm:t>
        <a:bodyPr/>
        <a:lstStyle/>
        <a:p>
          <a:r>
            <a:rPr lang="en-US" sz="2000" b="1" smtClean="0">
              <a:solidFill>
                <a:srgbClr val="500000"/>
              </a:solidFill>
              <a:latin typeface="Cambria" pitchFamily="18" charset="0"/>
            </a:rPr>
            <a:t>Informasi lain tentang pelaksanaan  Abdimas UT         Tahun 2016</a:t>
          </a:r>
          <a:endParaRPr lang="en-US" sz="2000" b="1">
            <a:solidFill>
              <a:srgbClr val="500000"/>
            </a:solidFill>
            <a:latin typeface="Cambria" pitchFamily="18" charset="0"/>
          </a:endParaRPr>
        </a:p>
      </dgm:t>
    </dgm:pt>
    <dgm:pt modelId="{FACEBE41-8250-408D-917C-1A382CE801B0}" type="parTrans" cxnId="{81DF6535-5576-45C3-94A3-0464A34E09C6}">
      <dgm:prSet/>
      <dgm:spPr/>
      <dgm:t>
        <a:bodyPr/>
        <a:lstStyle/>
        <a:p>
          <a:endParaRPr lang="en-US" b="1">
            <a:solidFill>
              <a:srgbClr val="500000"/>
            </a:solidFill>
            <a:latin typeface="Cambria" pitchFamily="18" charset="0"/>
          </a:endParaRPr>
        </a:p>
      </dgm:t>
    </dgm:pt>
    <dgm:pt modelId="{90317591-1F77-49F6-B37F-9570AF1ACC66}" type="sibTrans" cxnId="{81DF6535-5576-45C3-94A3-0464A34E09C6}">
      <dgm:prSet/>
      <dgm:spPr/>
      <dgm:t>
        <a:bodyPr/>
        <a:lstStyle/>
        <a:p>
          <a:endParaRPr lang="en-US" b="1">
            <a:solidFill>
              <a:srgbClr val="500000"/>
            </a:solidFill>
            <a:latin typeface="Cambria" pitchFamily="18" charset="0"/>
          </a:endParaRPr>
        </a:p>
      </dgm:t>
    </dgm:pt>
    <dgm:pt modelId="{1473DE4A-7406-463B-BC0C-0566539BAD12}" type="pres">
      <dgm:prSet presAssocID="{6D88FECC-8F68-4FCE-9524-4631C3EDB29B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9AB512D-75F4-4A79-A6A0-C2066A486A4D}" type="pres">
      <dgm:prSet presAssocID="{7AFD31C0-B600-4859-8845-DB9BA00F04AC}" presName="roof" presStyleLbl="dkBgShp" presStyleIdx="0" presStyleCnt="2"/>
      <dgm:spPr/>
      <dgm:t>
        <a:bodyPr/>
        <a:lstStyle/>
        <a:p>
          <a:endParaRPr lang="en-US"/>
        </a:p>
      </dgm:t>
    </dgm:pt>
    <dgm:pt modelId="{0CBA24C4-25CE-4A80-B0CF-00ECD26861C7}" type="pres">
      <dgm:prSet presAssocID="{7AFD31C0-B600-4859-8845-DB9BA00F04AC}" presName="pillars" presStyleCnt="0"/>
      <dgm:spPr/>
    </dgm:pt>
    <dgm:pt modelId="{3534B186-A5E7-4898-91A0-B22F72786453}" type="pres">
      <dgm:prSet presAssocID="{7AFD31C0-B600-4859-8845-DB9BA00F04AC}" presName="pillar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45A8CA8-9B5C-47BB-8941-491D0CA37A5E}" type="pres">
      <dgm:prSet presAssocID="{6D7427D7-6BE1-44FE-AD2E-28A9E42E5C8F}" presName="pillar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93B3B38-0008-405F-91FE-D5E0FFA7DD79}" type="pres">
      <dgm:prSet presAssocID="{AA0201F8-EF40-4CBD-885E-6743FE0BE280}" presName="pillar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E255CE3-3C74-432B-9783-E923C481552D}" type="pres">
      <dgm:prSet presAssocID="{7AFD31C0-B600-4859-8845-DB9BA00F04AC}" presName="base" presStyleLbl="dkBgShp" presStyleIdx="1" presStyleCnt="2"/>
      <dgm:spPr/>
    </dgm:pt>
  </dgm:ptLst>
  <dgm:cxnLst>
    <dgm:cxn modelId="{EB694EAE-3DC9-458A-8EF0-D0EEBA9EA1A9}" type="presOf" srcId="{7AFD31C0-B600-4859-8845-DB9BA00F04AC}" destId="{89AB512D-75F4-4A79-A6A0-C2066A486A4D}" srcOrd="0" destOrd="0" presId="urn:microsoft.com/office/officeart/2005/8/layout/hList3"/>
    <dgm:cxn modelId="{D9A04F23-B2EE-4738-8140-AF85AE8C4F2B}" type="presOf" srcId="{6D88FECC-8F68-4FCE-9524-4631C3EDB29B}" destId="{1473DE4A-7406-463B-BC0C-0566539BAD12}" srcOrd="0" destOrd="0" presId="urn:microsoft.com/office/officeart/2005/8/layout/hList3"/>
    <dgm:cxn modelId="{BAFD6B80-DF9A-4EF3-B9ED-D8E1D9D805CE}" srcId="{6D88FECC-8F68-4FCE-9524-4631C3EDB29B}" destId="{7AFD31C0-B600-4859-8845-DB9BA00F04AC}" srcOrd="0" destOrd="0" parTransId="{0E0871F9-A3BC-4A9C-B42E-9396B2958AE4}" sibTransId="{7B048C8C-7733-40F1-9562-A2B7D15356B1}"/>
    <dgm:cxn modelId="{2D025DDF-E3D7-491E-8867-85DA45172FAA}" type="presOf" srcId="{AB3C5720-8199-464C-AF8D-F52B3D49D247}" destId="{3534B186-A5E7-4898-91A0-B22F72786453}" srcOrd="0" destOrd="0" presId="urn:microsoft.com/office/officeart/2005/8/layout/hList3"/>
    <dgm:cxn modelId="{E2B099D3-DE35-4166-97A8-BD3DEFBDC1DF}" type="presOf" srcId="{6D7427D7-6BE1-44FE-AD2E-28A9E42E5C8F}" destId="{545A8CA8-9B5C-47BB-8941-491D0CA37A5E}" srcOrd="0" destOrd="0" presId="urn:microsoft.com/office/officeart/2005/8/layout/hList3"/>
    <dgm:cxn modelId="{3816EF77-E7CE-4FA9-A879-C6334AD0DFA5}" srcId="{7AFD31C0-B600-4859-8845-DB9BA00F04AC}" destId="{AB3C5720-8199-464C-AF8D-F52B3D49D247}" srcOrd="0" destOrd="0" parTransId="{4DBE3E9C-EFB9-451D-B1D5-88FEC4FEB908}" sibTransId="{F5FADA80-4A71-4A51-BDE5-F51AB73970FE}"/>
    <dgm:cxn modelId="{9C8B9862-E830-4660-8CC6-953ACDF322D9}" type="presOf" srcId="{AA0201F8-EF40-4CBD-885E-6743FE0BE280}" destId="{F93B3B38-0008-405F-91FE-D5E0FFA7DD79}" srcOrd="0" destOrd="0" presId="urn:microsoft.com/office/officeart/2005/8/layout/hList3"/>
    <dgm:cxn modelId="{81DF6535-5576-45C3-94A3-0464A34E09C6}" srcId="{7AFD31C0-B600-4859-8845-DB9BA00F04AC}" destId="{AA0201F8-EF40-4CBD-885E-6743FE0BE280}" srcOrd="2" destOrd="0" parTransId="{FACEBE41-8250-408D-917C-1A382CE801B0}" sibTransId="{90317591-1F77-49F6-B37F-9570AF1ACC66}"/>
    <dgm:cxn modelId="{1C4E9F6B-ABC3-447A-9FED-31545B35924B}" srcId="{7AFD31C0-B600-4859-8845-DB9BA00F04AC}" destId="{6D7427D7-6BE1-44FE-AD2E-28A9E42E5C8F}" srcOrd="1" destOrd="0" parTransId="{41B4200A-FB6B-4E2B-86C3-D27150785396}" sibTransId="{B567683E-17DE-4C32-B757-51FB4987655F}"/>
    <dgm:cxn modelId="{6BA0DA2D-53B2-43FB-BC40-48A2959E91EB}" type="presParOf" srcId="{1473DE4A-7406-463B-BC0C-0566539BAD12}" destId="{89AB512D-75F4-4A79-A6A0-C2066A486A4D}" srcOrd="0" destOrd="0" presId="urn:microsoft.com/office/officeart/2005/8/layout/hList3"/>
    <dgm:cxn modelId="{6884E6CE-FB39-4A4A-B7C2-0BD04587E6CA}" type="presParOf" srcId="{1473DE4A-7406-463B-BC0C-0566539BAD12}" destId="{0CBA24C4-25CE-4A80-B0CF-00ECD26861C7}" srcOrd="1" destOrd="0" presId="urn:microsoft.com/office/officeart/2005/8/layout/hList3"/>
    <dgm:cxn modelId="{7796C080-1467-4A6B-BBD2-78E0BB1B2568}" type="presParOf" srcId="{0CBA24C4-25CE-4A80-B0CF-00ECD26861C7}" destId="{3534B186-A5E7-4898-91A0-B22F72786453}" srcOrd="0" destOrd="0" presId="urn:microsoft.com/office/officeart/2005/8/layout/hList3"/>
    <dgm:cxn modelId="{A81C2897-2B96-4A7E-A496-6D52ADBED17A}" type="presParOf" srcId="{0CBA24C4-25CE-4A80-B0CF-00ECD26861C7}" destId="{545A8CA8-9B5C-47BB-8941-491D0CA37A5E}" srcOrd="1" destOrd="0" presId="urn:microsoft.com/office/officeart/2005/8/layout/hList3"/>
    <dgm:cxn modelId="{F00721EB-EC22-4C9A-9C2D-A45002933B9A}" type="presParOf" srcId="{0CBA24C4-25CE-4A80-B0CF-00ECD26861C7}" destId="{F93B3B38-0008-405F-91FE-D5E0FFA7DD79}" srcOrd="2" destOrd="0" presId="urn:microsoft.com/office/officeart/2005/8/layout/hList3"/>
    <dgm:cxn modelId="{7DB5531D-7807-49F5-9045-2C60E6F08481}" type="presParOf" srcId="{1473DE4A-7406-463B-BC0C-0566539BAD12}" destId="{5E255CE3-3C74-432B-9783-E923C481552D}" srcOrd="2" destOrd="0" presId="urn:microsoft.com/office/officeart/2005/8/layout/hList3"/>
  </dgm:cxnLst>
  <dgm:bg>
    <a:solidFill>
      <a:srgbClr val="7E0000"/>
    </a:solidFill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7D13B67-3619-441B-A812-4A68FE2269A7}" type="doc">
      <dgm:prSet loTypeId="urn:microsoft.com/office/officeart/2005/8/layout/hierarchy3" loCatId="hierarchy" qsTypeId="urn:microsoft.com/office/officeart/2005/8/quickstyle/3d1" qsCatId="3D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785EEB6A-3BF4-4EA0-896C-AA558B296615}">
      <dgm:prSet phldrT="[Text]" custT="1"/>
      <dgm:spPr>
        <a:solidFill>
          <a:srgbClr val="500000"/>
        </a:solidFill>
      </dgm:spPr>
      <dgm:t>
        <a:bodyPr/>
        <a:lstStyle/>
        <a:p>
          <a:r>
            <a:rPr lang="en-US" sz="2800" b="1" smtClean="0">
              <a:solidFill>
                <a:srgbClr val="FFFF00"/>
              </a:solidFill>
              <a:latin typeface="Cambria" pitchFamily="18" charset="0"/>
            </a:rPr>
            <a:t>Standar Isi</a:t>
          </a:r>
          <a:endParaRPr lang="en-US" sz="2800" b="1" dirty="0">
            <a:solidFill>
              <a:srgbClr val="FFFF00"/>
            </a:solidFill>
            <a:latin typeface="Cambria" pitchFamily="18" charset="0"/>
          </a:endParaRPr>
        </a:p>
      </dgm:t>
    </dgm:pt>
    <dgm:pt modelId="{19B11C4B-97E4-4C72-BB8F-A470833C3B73}" type="parTrans" cxnId="{4A360EF2-CFCE-4834-B31F-AE6166EC4EC8}">
      <dgm:prSet/>
      <dgm:spPr/>
      <dgm:t>
        <a:bodyPr/>
        <a:lstStyle/>
        <a:p>
          <a:endParaRPr lang="en-US"/>
        </a:p>
      </dgm:t>
    </dgm:pt>
    <dgm:pt modelId="{867F59BE-5734-484F-8CB8-0626872C7AFA}" type="sibTrans" cxnId="{4A360EF2-CFCE-4834-B31F-AE6166EC4EC8}">
      <dgm:prSet/>
      <dgm:spPr/>
      <dgm:t>
        <a:bodyPr/>
        <a:lstStyle/>
        <a:p>
          <a:endParaRPr lang="en-US"/>
        </a:p>
      </dgm:t>
    </dgm:pt>
    <dgm:pt modelId="{D6CC284D-509E-4F2F-9DAE-953B4B5190D5}">
      <dgm:prSet phldrT="[Text]" custT="1"/>
      <dgm:spPr>
        <a:solidFill>
          <a:schemeClr val="accent2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sz="2000" b="1" dirty="0" err="1" smtClean="0">
              <a:solidFill>
                <a:srgbClr val="500000"/>
              </a:solidFill>
              <a:latin typeface="Cambria" pitchFamily="18" charset="0"/>
            </a:rPr>
            <a:t>Kriteria</a:t>
          </a:r>
          <a:r>
            <a:rPr lang="en-US" sz="2000" b="1" dirty="0" smtClean="0">
              <a:solidFill>
                <a:srgbClr val="500000"/>
              </a:solidFill>
              <a:latin typeface="Cambria" pitchFamily="18" charset="0"/>
            </a:rPr>
            <a:t> </a:t>
          </a:r>
          <a:r>
            <a:rPr lang="en-US" sz="2000" b="1" smtClean="0">
              <a:solidFill>
                <a:srgbClr val="500000"/>
              </a:solidFill>
              <a:latin typeface="Cambria" pitchFamily="18" charset="0"/>
            </a:rPr>
            <a:t>minimal ttg. </a:t>
          </a:r>
          <a:r>
            <a:rPr lang="en-US" sz="2000" b="1" dirty="0" err="1" smtClean="0">
              <a:solidFill>
                <a:srgbClr val="500000"/>
              </a:solidFill>
              <a:latin typeface="Cambria" pitchFamily="18" charset="0"/>
            </a:rPr>
            <a:t>kedalaman</a:t>
          </a:r>
          <a:r>
            <a:rPr lang="en-US" sz="2000" b="1" dirty="0" smtClean="0">
              <a:solidFill>
                <a:srgbClr val="500000"/>
              </a:solidFill>
              <a:latin typeface="Cambria" pitchFamily="18" charset="0"/>
            </a:rPr>
            <a:t> &amp; </a:t>
          </a:r>
          <a:r>
            <a:rPr lang="en-US" sz="2000" b="1" dirty="0" err="1" smtClean="0">
              <a:solidFill>
                <a:srgbClr val="500000"/>
              </a:solidFill>
              <a:latin typeface="Cambria" pitchFamily="18" charset="0"/>
            </a:rPr>
            <a:t>keluasan</a:t>
          </a:r>
          <a:r>
            <a:rPr lang="en-US" sz="2000" b="1" dirty="0" smtClean="0">
              <a:solidFill>
                <a:srgbClr val="500000"/>
              </a:solidFill>
              <a:latin typeface="Cambria" pitchFamily="18" charset="0"/>
            </a:rPr>
            <a:t> </a:t>
          </a:r>
          <a:r>
            <a:rPr lang="en-US" sz="2000" b="1" dirty="0" err="1" smtClean="0">
              <a:solidFill>
                <a:srgbClr val="500000"/>
              </a:solidFill>
              <a:latin typeface="Cambria" pitchFamily="18" charset="0"/>
            </a:rPr>
            <a:t>materi</a:t>
          </a:r>
          <a:r>
            <a:rPr lang="en-US" sz="2000" b="1" dirty="0" smtClean="0">
              <a:solidFill>
                <a:srgbClr val="500000"/>
              </a:solidFill>
              <a:latin typeface="Cambria" pitchFamily="18" charset="0"/>
            </a:rPr>
            <a:t> ABDIMAS </a:t>
          </a:r>
          <a:endParaRPr lang="en-US" sz="2000" b="1" dirty="0">
            <a:solidFill>
              <a:srgbClr val="500000"/>
            </a:solidFill>
            <a:latin typeface="Cambria" pitchFamily="18" charset="0"/>
          </a:endParaRPr>
        </a:p>
      </dgm:t>
    </dgm:pt>
    <dgm:pt modelId="{EB4A4C74-CE0E-4E10-A0D0-73F289879ABC}" type="parTrans" cxnId="{4A649F20-DA7F-4032-AECD-D3AA83B584A3}">
      <dgm:prSet/>
      <dgm:spPr/>
      <dgm:t>
        <a:bodyPr/>
        <a:lstStyle/>
        <a:p>
          <a:endParaRPr lang="en-US"/>
        </a:p>
      </dgm:t>
    </dgm:pt>
    <dgm:pt modelId="{73ED8946-258F-4313-825A-9972419265FF}" type="sibTrans" cxnId="{4A649F20-DA7F-4032-AECD-D3AA83B584A3}">
      <dgm:prSet/>
      <dgm:spPr/>
      <dgm:t>
        <a:bodyPr/>
        <a:lstStyle/>
        <a:p>
          <a:endParaRPr lang="en-US"/>
        </a:p>
      </dgm:t>
    </dgm:pt>
    <dgm:pt modelId="{2CD991B8-E186-4B58-8205-8476E3A9F0D0}">
      <dgm:prSet phldrT="[Text]" custT="1"/>
      <dgm:spPr>
        <a:solidFill>
          <a:schemeClr val="accent2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sz="2000" b="1" smtClean="0">
              <a:solidFill>
                <a:srgbClr val="500000"/>
              </a:solidFill>
              <a:latin typeface="Cambria" pitchFamily="18" charset="0"/>
            </a:rPr>
            <a:t>Bersumber </a:t>
          </a:r>
          <a:r>
            <a:rPr lang="en-US" sz="2000" b="1" smtClean="0">
              <a:solidFill>
                <a:srgbClr val="C00000"/>
              </a:solidFill>
              <a:latin typeface="Cambria" pitchFamily="18" charset="0"/>
            </a:rPr>
            <a:t>hasil penelitian dan Pengemb. IPTEKS </a:t>
          </a:r>
          <a:r>
            <a:rPr lang="en-US" sz="2000" b="1" smtClean="0">
              <a:solidFill>
                <a:srgbClr val="500000"/>
              </a:solidFill>
              <a:latin typeface="Cambria" pitchFamily="18" charset="0"/>
            </a:rPr>
            <a:t>yg sesuai dengan kebutuhan masyarakat</a:t>
          </a:r>
          <a:endParaRPr lang="en-US" sz="2000" b="1" dirty="0">
            <a:solidFill>
              <a:srgbClr val="500000"/>
            </a:solidFill>
            <a:latin typeface="Cambria" pitchFamily="18" charset="0"/>
          </a:endParaRPr>
        </a:p>
      </dgm:t>
    </dgm:pt>
    <dgm:pt modelId="{ED1830F2-45A1-40F0-926B-09D5B022DA11}" type="parTrans" cxnId="{1F264CDB-202E-47CE-BC6C-8610CA010779}">
      <dgm:prSet/>
      <dgm:spPr/>
      <dgm:t>
        <a:bodyPr/>
        <a:lstStyle/>
        <a:p>
          <a:endParaRPr lang="en-US"/>
        </a:p>
      </dgm:t>
    </dgm:pt>
    <dgm:pt modelId="{F67F15C2-145B-4B5A-B50D-C430895F384E}" type="sibTrans" cxnId="{1F264CDB-202E-47CE-BC6C-8610CA010779}">
      <dgm:prSet/>
      <dgm:spPr/>
      <dgm:t>
        <a:bodyPr/>
        <a:lstStyle/>
        <a:p>
          <a:endParaRPr lang="en-US"/>
        </a:p>
      </dgm:t>
    </dgm:pt>
    <dgm:pt modelId="{0CFCA623-931F-4474-B34D-36BEB803F147}" type="pres">
      <dgm:prSet presAssocID="{87D13B67-3619-441B-A812-4A68FE2269A7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95C80D38-0035-420F-8205-E78FE81C016F}" type="pres">
      <dgm:prSet presAssocID="{785EEB6A-3BF4-4EA0-896C-AA558B296615}" presName="root" presStyleCnt="0"/>
      <dgm:spPr/>
      <dgm:t>
        <a:bodyPr/>
        <a:lstStyle/>
        <a:p>
          <a:endParaRPr lang="en-US"/>
        </a:p>
      </dgm:t>
    </dgm:pt>
    <dgm:pt modelId="{06B0BAEB-8FFF-43AA-97A1-27294CE741B9}" type="pres">
      <dgm:prSet presAssocID="{785EEB6A-3BF4-4EA0-896C-AA558B296615}" presName="rootComposite" presStyleCnt="0"/>
      <dgm:spPr/>
      <dgm:t>
        <a:bodyPr/>
        <a:lstStyle/>
        <a:p>
          <a:endParaRPr lang="en-US"/>
        </a:p>
      </dgm:t>
    </dgm:pt>
    <dgm:pt modelId="{E4B67241-50B7-4B13-B498-1713408AF531}" type="pres">
      <dgm:prSet presAssocID="{785EEB6A-3BF4-4EA0-896C-AA558B296615}" presName="rootText" presStyleLbl="node1" presStyleIdx="0" presStyleCnt="1" custScaleX="162242" custScaleY="63816" custLinFactNeighborY="-14630"/>
      <dgm:spPr/>
      <dgm:t>
        <a:bodyPr/>
        <a:lstStyle/>
        <a:p>
          <a:endParaRPr lang="en-US"/>
        </a:p>
      </dgm:t>
    </dgm:pt>
    <dgm:pt modelId="{F0BF4219-868F-4749-B948-5D3DCE9EF6B8}" type="pres">
      <dgm:prSet presAssocID="{785EEB6A-3BF4-4EA0-896C-AA558B296615}" presName="rootConnector" presStyleLbl="node1" presStyleIdx="0" presStyleCnt="1"/>
      <dgm:spPr/>
      <dgm:t>
        <a:bodyPr/>
        <a:lstStyle/>
        <a:p>
          <a:endParaRPr lang="en-US"/>
        </a:p>
      </dgm:t>
    </dgm:pt>
    <dgm:pt modelId="{70A47FE1-97DB-4418-9C0E-182201AB2EAA}" type="pres">
      <dgm:prSet presAssocID="{785EEB6A-3BF4-4EA0-896C-AA558B296615}" presName="childShape" presStyleCnt="0"/>
      <dgm:spPr/>
      <dgm:t>
        <a:bodyPr/>
        <a:lstStyle/>
        <a:p>
          <a:endParaRPr lang="en-US"/>
        </a:p>
      </dgm:t>
    </dgm:pt>
    <dgm:pt modelId="{1D0F1691-1B5D-4ADA-81F4-F8C4FFFFC40C}" type="pres">
      <dgm:prSet presAssocID="{EB4A4C74-CE0E-4E10-A0D0-73F289879ABC}" presName="Name13" presStyleLbl="parChTrans1D2" presStyleIdx="0" presStyleCnt="2"/>
      <dgm:spPr/>
      <dgm:t>
        <a:bodyPr/>
        <a:lstStyle/>
        <a:p>
          <a:endParaRPr lang="en-US"/>
        </a:p>
      </dgm:t>
    </dgm:pt>
    <dgm:pt modelId="{21D8C091-92E3-466A-85C3-C8E2088E107F}" type="pres">
      <dgm:prSet presAssocID="{D6CC284D-509E-4F2F-9DAE-953B4B5190D5}" presName="childText" presStyleLbl="bgAcc1" presStyleIdx="0" presStyleCnt="2" custScaleX="34939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2E7448A-2277-4AB7-9655-148009B5F8CD}" type="pres">
      <dgm:prSet presAssocID="{ED1830F2-45A1-40F0-926B-09D5B022DA11}" presName="Name13" presStyleLbl="parChTrans1D2" presStyleIdx="1" presStyleCnt="2"/>
      <dgm:spPr/>
      <dgm:t>
        <a:bodyPr/>
        <a:lstStyle/>
        <a:p>
          <a:endParaRPr lang="en-US"/>
        </a:p>
      </dgm:t>
    </dgm:pt>
    <dgm:pt modelId="{9D6D1816-1B1B-4099-B060-80B5BC305566}" type="pres">
      <dgm:prSet presAssocID="{2CD991B8-E186-4B58-8205-8476E3A9F0D0}" presName="childText" presStyleLbl="bgAcc1" presStyleIdx="1" presStyleCnt="2" custScaleX="35169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A360EF2-CFCE-4834-B31F-AE6166EC4EC8}" srcId="{87D13B67-3619-441B-A812-4A68FE2269A7}" destId="{785EEB6A-3BF4-4EA0-896C-AA558B296615}" srcOrd="0" destOrd="0" parTransId="{19B11C4B-97E4-4C72-BB8F-A470833C3B73}" sibTransId="{867F59BE-5734-484F-8CB8-0626872C7AFA}"/>
    <dgm:cxn modelId="{2E5F5D8E-6EDB-45FA-AE95-718DBC0A68CE}" type="presOf" srcId="{785EEB6A-3BF4-4EA0-896C-AA558B296615}" destId="{F0BF4219-868F-4749-B948-5D3DCE9EF6B8}" srcOrd="1" destOrd="0" presId="urn:microsoft.com/office/officeart/2005/8/layout/hierarchy3"/>
    <dgm:cxn modelId="{6F90006D-E371-4911-9B7A-2A6D83BABCBA}" type="presOf" srcId="{2CD991B8-E186-4B58-8205-8476E3A9F0D0}" destId="{9D6D1816-1B1B-4099-B060-80B5BC305566}" srcOrd="0" destOrd="0" presId="urn:microsoft.com/office/officeart/2005/8/layout/hierarchy3"/>
    <dgm:cxn modelId="{1F264CDB-202E-47CE-BC6C-8610CA010779}" srcId="{785EEB6A-3BF4-4EA0-896C-AA558B296615}" destId="{2CD991B8-E186-4B58-8205-8476E3A9F0D0}" srcOrd="1" destOrd="0" parTransId="{ED1830F2-45A1-40F0-926B-09D5B022DA11}" sibTransId="{F67F15C2-145B-4B5A-B50D-C430895F384E}"/>
    <dgm:cxn modelId="{4AF6C1BD-4719-421E-AC69-29D345D14A09}" type="presOf" srcId="{87D13B67-3619-441B-A812-4A68FE2269A7}" destId="{0CFCA623-931F-4474-B34D-36BEB803F147}" srcOrd="0" destOrd="0" presId="urn:microsoft.com/office/officeart/2005/8/layout/hierarchy3"/>
    <dgm:cxn modelId="{F9359F0E-8901-4CF0-8AE5-2A162ACE09DC}" type="presOf" srcId="{ED1830F2-45A1-40F0-926B-09D5B022DA11}" destId="{E2E7448A-2277-4AB7-9655-148009B5F8CD}" srcOrd="0" destOrd="0" presId="urn:microsoft.com/office/officeart/2005/8/layout/hierarchy3"/>
    <dgm:cxn modelId="{D2EC4D0A-340C-4B8B-851F-3802AA33A5A0}" type="presOf" srcId="{D6CC284D-509E-4F2F-9DAE-953B4B5190D5}" destId="{21D8C091-92E3-466A-85C3-C8E2088E107F}" srcOrd="0" destOrd="0" presId="urn:microsoft.com/office/officeart/2005/8/layout/hierarchy3"/>
    <dgm:cxn modelId="{37CAF66A-2A8F-49CE-975A-3E5319986EB9}" type="presOf" srcId="{EB4A4C74-CE0E-4E10-A0D0-73F289879ABC}" destId="{1D0F1691-1B5D-4ADA-81F4-F8C4FFFFC40C}" srcOrd="0" destOrd="0" presId="urn:microsoft.com/office/officeart/2005/8/layout/hierarchy3"/>
    <dgm:cxn modelId="{E2F32A30-BA4F-42A3-9370-AF643976CF77}" type="presOf" srcId="{785EEB6A-3BF4-4EA0-896C-AA558B296615}" destId="{E4B67241-50B7-4B13-B498-1713408AF531}" srcOrd="0" destOrd="0" presId="urn:microsoft.com/office/officeart/2005/8/layout/hierarchy3"/>
    <dgm:cxn modelId="{4A649F20-DA7F-4032-AECD-D3AA83B584A3}" srcId="{785EEB6A-3BF4-4EA0-896C-AA558B296615}" destId="{D6CC284D-509E-4F2F-9DAE-953B4B5190D5}" srcOrd="0" destOrd="0" parTransId="{EB4A4C74-CE0E-4E10-A0D0-73F289879ABC}" sibTransId="{73ED8946-258F-4313-825A-9972419265FF}"/>
    <dgm:cxn modelId="{A098E548-61BE-40E1-98B0-17B242A6A298}" type="presParOf" srcId="{0CFCA623-931F-4474-B34D-36BEB803F147}" destId="{95C80D38-0035-420F-8205-E78FE81C016F}" srcOrd="0" destOrd="0" presId="urn:microsoft.com/office/officeart/2005/8/layout/hierarchy3"/>
    <dgm:cxn modelId="{BEA383FF-0EE4-4001-A330-03AFBB404BB7}" type="presParOf" srcId="{95C80D38-0035-420F-8205-E78FE81C016F}" destId="{06B0BAEB-8FFF-43AA-97A1-27294CE741B9}" srcOrd="0" destOrd="0" presId="urn:microsoft.com/office/officeart/2005/8/layout/hierarchy3"/>
    <dgm:cxn modelId="{EC851D58-B518-4681-B2AE-F785FD7AFD0D}" type="presParOf" srcId="{06B0BAEB-8FFF-43AA-97A1-27294CE741B9}" destId="{E4B67241-50B7-4B13-B498-1713408AF531}" srcOrd="0" destOrd="0" presId="urn:microsoft.com/office/officeart/2005/8/layout/hierarchy3"/>
    <dgm:cxn modelId="{FB50D114-832F-4BE1-921B-A6C88BF285F3}" type="presParOf" srcId="{06B0BAEB-8FFF-43AA-97A1-27294CE741B9}" destId="{F0BF4219-868F-4749-B948-5D3DCE9EF6B8}" srcOrd="1" destOrd="0" presId="urn:microsoft.com/office/officeart/2005/8/layout/hierarchy3"/>
    <dgm:cxn modelId="{35508C0B-53E0-446E-B5CA-7F7AC399C4DB}" type="presParOf" srcId="{95C80D38-0035-420F-8205-E78FE81C016F}" destId="{70A47FE1-97DB-4418-9C0E-182201AB2EAA}" srcOrd="1" destOrd="0" presId="urn:microsoft.com/office/officeart/2005/8/layout/hierarchy3"/>
    <dgm:cxn modelId="{86C4CA98-2003-4704-B3B7-90275804196C}" type="presParOf" srcId="{70A47FE1-97DB-4418-9C0E-182201AB2EAA}" destId="{1D0F1691-1B5D-4ADA-81F4-F8C4FFFFC40C}" srcOrd="0" destOrd="0" presId="urn:microsoft.com/office/officeart/2005/8/layout/hierarchy3"/>
    <dgm:cxn modelId="{6A58DA4A-8105-411E-9240-7E857067DB3F}" type="presParOf" srcId="{70A47FE1-97DB-4418-9C0E-182201AB2EAA}" destId="{21D8C091-92E3-466A-85C3-C8E2088E107F}" srcOrd="1" destOrd="0" presId="urn:microsoft.com/office/officeart/2005/8/layout/hierarchy3"/>
    <dgm:cxn modelId="{2D5D7FA7-79EA-4575-934F-020D1D24FB2F}" type="presParOf" srcId="{70A47FE1-97DB-4418-9C0E-182201AB2EAA}" destId="{E2E7448A-2277-4AB7-9655-148009B5F8CD}" srcOrd="2" destOrd="0" presId="urn:microsoft.com/office/officeart/2005/8/layout/hierarchy3"/>
    <dgm:cxn modelId="{F908818E-D3C4-421C-91A7-9CE754E19A44}" type="presParOf" srcId="{70A47FE1-97DB-4418-9C0E-182201AB2EAA}" destId="{9D6D1816-1B1B-4099-B060-80B5BC305566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7D13B67-3619-441B-A812-4A68FE2269A7}" type="doc">
      <dgm:prSet loTypeId="urn:microsoft.com/office/officeart/2005/8/layout/hierarchy3" loCatId="hierarchy" qsTypeId="urn:microsoft.com/office/officeart/2005/8/quickstyle/3d1" qsCatId="3D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785EEB6A-3BF4-4EA0-896C-AA558B296615}">
      <dgm:prSet phldrT="[Text]" custT="1"/>
      <dgm:spPr>
        <a:solidFill>
          <a:srgbClr val="500000"/>
        </a:solidFill>
      </dgm:spPr>
      <dgm:t>
        <a:bodyPr/>
        <a:lstStyle/>
        <a:p>
          <a:r>
            <a:rPr lang="en-US" sz="2400" b="1" dirty="0" err="1" smtClean="0">
              <a:solidFill>
                <a:srgbClr val="FFFF00"/>
              </a:solidFill>
              <a:latin typeface="Cambria" pitchFamily="18" charset="0"/>
            </a:rPr>
            <a:t>Hasil</a:t>
          </a:r>
          <a:r>
            <a:rPr lang="en-US" sz="2400" b="1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2400" b="1" dirty="0" err="1" smtClean="0">
              <a:solidFill>
                <a:srgbClr val="FFFF00"/>
              </a:solidFill>
              <a:latin typeface="Cambria" pitchFamily="18" charset="0"/>
            </a:rPr>
            <a:t>penelitian</a:t>
          </a:r>
          <a:r>
            <a:rPr lang="en-US" sz="2400" b="1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2400" b="1" err="1" smtClean="0">
              <a:solidFill>
                <a:srgbClr val="FFFF00"/>
              </a:solidFill>
              <a:latin typeface="Cambria" pitchFamily="18" charset="0"/>
            </a:rPr>
            <a:t>dan</a:t>
          </a:r>
          <a:r>
            <a:rPr lang="en-US" sz="2400" b="1" smtClean="0">
              <a:solidFill>
                <a:srgbClr val="FFFF00"/>
              </a:solidFill>
              <a:latin typeface="Cambria" pitchFamily="18" charset="0"/>
            </a:rPr>
            <a:t> pengembangan IPTEKS</a:t>
          </a:r>
          <a:endParaRPr lang="en-US" sz="2400" b="1" dirty="0">
            <a:solidFill>
              <a:srgbClr val="FFFF00"/>
            </a:solidFill>
            <a:latin typeface="Cambria" pitchFamily="18" charset="0"/>
          </a:endParaRPr>
        </a:p>
      </dgm:t>
    </dgm:pt>
    <dgm:pt modelId="{19B11C4B-97E4-4C72-BB8F-A470833C3B73}" type="parTrans" cxnId="{4A360EF2-CFCE-4834-B31F-AE6166EC4EC8}">
      <dgm:prSet/>
      <dgm:spPr/>
      <dgm:t>
        <a:bodyPr/>
        <a:lstStyle/>
        <a:p>
          <a:endParaRPr lang="en-US">
            <a:solidFill>
              <a:srgbClr val="7E0000"/>
            </a:solidFill>
          </a:endParaRPr>
        </a:p>
      </dgm:t>
    </dgm:pt>
    <dgm:pt modelId="{867F59BE-5734-484F-8CB8-0626872C7AFA}" type="sibTrans" cxnId="{4A360EF2-CFCE-4834-B31F-AE6166EC4EC8}">
      <dgm:prSet/>
      <dgm:spPr/>
      <dgm:t>
        <a:bodyPr/>
        <a:lstStyle/>
        <a:p>
          <a:endParaRPr lang="en-US">
            <a:solidFill>
              <a:srgbClr val="7E0000"/>
            </a:solidFill>
          </a:endParaRPr>
        </a:p>
      </dgm:t>
    </dgm:pt>
    <dgm:pt modelId="{D6CC284D-509E-4F2F-9DAE-953B4B5190D5}">
      <dgm:prSet phldrT="[Text]"/>
      <dgm:spPr>
        <a:solidFill>
          <a:schemeClr val="accent2">
            <a:lumMod val="20000"/>
            <a:lumOff val="80000"/>
            <a:alpha val="90000"/>
          </a:schemeClr>
        </a:solidFill>
      </dgm:spPr>
      <dgm:t>
        <a:bodyPr/>
        <a:lstStyle/>
        <a:p>
          <a:pPr algn="l"/>
          <a:r>
            <a:rPr lang="en-US" b="1" dirty="0" err="1" smtClean="0">
              <a:solidFill>
                <a:srgbClr val="7E0000"/>
              </a:solidFill>
              <a:latin typeface="Cambria" pitchFamily="18" charset="0"/>
            </a:rPr>
            <a:t>Hasil</a:t>
          </a:r>
          <a:r>
            <a:rPr lang="en-US" b="1" dirty="0" smtClean="0">
              <a:solidFill>
                <a:srgbClr val="7E0000"/>
              </a:solidFill>
              <a:latin typeface="Cambria" pitchFamily="18" charset="0"/>
            </a:rPr>
            <a:t> </a:t>
          </a:r>
          <a:r>
            <a:rPr lang="en-US" b="1" dirty="0" err="1" smtClean="0">
              <a:solidFill>
                <a:srgbClr val="7E0000"/>
              </a:solidFill>
              <a:latin typeface="Cambria" pitchFamily="18" charset="0"/>
            </a:rPr>
            <a:t>penelitian</a:t>
          </a:r>
          <a:r>
            <a:rPr lang="en-US" b="1" dirty="0" smtClean="0">
              <a:solidFill>
                <a:srgbClr val="7E0000"/>
              </a:solidFill>
              <a:latin typeface="Cambria" pitchFamily="18" charset="0"/>
            </a:rPr>
            <a:t> </a:t>
          </a:r>
          <a:r>
            <a:rPr lang="en-US" b="1" dirty="0" err="1" smtClean="0">
              <a:solidFill>
                <a:srgbClr val="7E0000"/>
              </a:solidFill>
              <a:latin typeface="Cambria" pitchFamily="18" charset="0"/>
            </a:rPr>
            <a:t>yg</a:t>
          </a:r>
          <a:r>
            <a:rPr lang="en-US" b="1" dirty="0" smtClean="0">
              <a:solidFill>
                <a:srgbClr val="7E0000"/>
              </a:solidFill>
              <a:latin typeface="Cambria" pitchFamily="18" charset="0"/>
            </a:rPr>
            <a:t> </a:t>
          </a:r>
          <a:r>
            <a:rPr lang="en-US" b="1" dirty="0" err="1" smtClean="0">
              <a:solidFill>
                <a:srgbClr val="7E0000"/>
              </a:solidFill>
              <a:latin typeface="Cambria" pitchFamily="18" charset="0"/>
            </a:rPr>
            <a:t>dpt</a:t>
          </a:r>
          <a:r>
            <a:rPr lang="en-US" b="1" dirty="0" smtClean="0">
              <a:solidFill>
                <a:srgbClr val="7E0000"/>
              </a:solidFill>
              <a:latin typeface="Cambria" pitchFamily="18" charset="0"/>
            </a:rPr>
            <a:t> </a:t>
          </a:r>
          <a:r>
            <a:rPr lang="en-US" b="1" dirty="0" err="1" smtClean="0">
              <a:solidFill>
                <a:srgbClr val="7E0000"/>
              </a:solidFill>
              <a:latin typeface="Cambria" pitchFamily="18" charset="0"/>
            </a:rPr>
            <a:t>diterapkan</a:t>
          </a:r>
          <a:r>
            <a:rPr lang="en-US" b="1" dirty="0" smtClean="0">
              <a:solidFill>
                <a:srgbClr val="7E0000"/>
              </a:solidFill>
              <a:latin typeface="Cambria" pitchFamily="18" charset="0"/>
            </a:rPr>
            <a:t> </a:t>
          </a:r>
          <a:r>
            <a:rPr lang="en-US" b="1" dirty="0" err="1" smtClean="0">
              <a:solidFill>
                <a:srgbClr val="7E0000"/>
              </a:solidFill>
              <a:latin typeface="Cambria" pitchFamily="18" charset="0"/>
            </a:rPr>
            <a:t>langsung</a:t>
          </a:r>
          <a:r>
            <a:rPr lang="en-US" b="1" dirty="0" smtClean="0">
              <a:solidFill>
                <a:srgbClr val="7E0000"/>
              </a:solidFill>
              <a:latin typeface="Cambria" pitchFamily="18" charset="0"/>
            </a:rPr>
            <a:t> </a:t>
          </a:r>
          <a:r>
            <a:rPr lang="en-US" b="1" err="1" smtClean="0">
              <a:solidFill>
                <a:srgbClr val="7E0000"/>
              </a:solidFill>
              <a:latin typeface="Cambria" pitchFamily="18" charset="0"/>
            </a:rPr>
            <a:t>di</a:t>
          </a:r>
          <a:r>
            <a:rPr lang="en-US" b="1" smtClean="0">
              <a:solidFill>
                <a:srgbClr val="7E0000"/>
              </a:solidFill>
              <a:latin typeface="Cambria" pitchFamily="18" charset="0"/>
            </a:rPr>
            <a:t> masyarakat</a:t>
          </a:r>
          <a:endParaRPr lang="en-US" b="1" dirty="0">
            <a:solidFill>
              <a:srgbClr val="7E0000"/>
            </a:solidFill>
            <a:latin typeface="Cambria" pitchFamily="18" charset="0"/>
          </a:endParaRPr>
        </a:p>
      </dgm:t>
    </dgm:pt>
    <dgm:pt modelId="{EB4A4C74-CE0E-4E10-A0D0-73F289879ABC}" type="parTrans" cxnId="{4A649F20-DA7F-4032-AECD-D3AA83B584A3}">
      <dgm:prSet/>
      <dgm:spPr/>
      <dgm:t>
        <a:bodyPr/>
        <a:lstStyle/>
        <a:p>
          <a:endParaRPr lang="en-US">
            <a:solidFill>
              <a:srgbClr val="7E0000"/>
            </a:solidFill>
          </a:endParaRPr>
        </a:p>
      </dgm:t>
    </dgm:pt>
    <dgm:pt modelId="{73ED8946-258F-4313-825A-9972419265FF}" type="sibTrans" cxnId="{4A649F20-DA7F-4032-AECD-D3AA83B584A3}">
      <dgm:prSet/>
      <dgm:spPr/>
      <dgm:t>
        <a:bodyPr/>
        <a:lstStyle/>
        <a:p>
          <a:endParaRPr lang="en-US">
            <a:solidFill>
              <a:srgbClr val="7E0000"/>
            </a:solidFill>
          </a:endParaRPr>
        </a:p>
      </dgm:t>
    </dgm:pt>
    <dgm:pt modelId="{2CD991B8-E186-4B58-8205-8476E3A9F0D0}">
      <dgm:prSet phldrT="[Text]"/>
      <dgm:spPr>
        <a:solidFill>
          <a:schemeClr val="accent2">
            <a:lumMod val="20000"/>
            <a:lumOff val="80000"/>
            <a:alpha val="90000"/>
          </a:schemeClr>
        </a:solidFill>
      </dgm:spPr>
      <dgm:t>
        <a:bodyPr/>
        <a:lstStyle/>
        <a:p>
          <a:pPr algn="l"/>
          <a:r>
            <a:rPr lang="en-US" b="1" smtClean="0">
              <a:solidFill>
                <a:srgbClr val="7E0000"/>
              </a:solidFill>
              <a:latin typeface="Cambria" pitchFamily="18" charset="0"/>
            </a:rPr>
            <a:t>IPTEKS </a:t>
          </a:r>
          <a:r>
            <a:rPr lang="en-US" b="1" dirty="0" err="1" smtClean="0">
              <a:solidFill>
                <a:srgbClr val="7E0000"/>
              </a:solidFill>
              <a:latin typeface="Cambria" pitchFamily="18" charset="0"/>
            </a:rPr>
            <a:t>yg</a:t>
          </a:r>
          <a:r>
            <a:rPr lang="en-US" b="1" dirty="0" smtClean="0">
              <a:solidFill>
                <a:srgbClr val="7E0000"/>
              </a:solidFill>
              <a:latin typeface="Cambria" pitchFamily="18" charset="0"/>
            </a:rPr>
            <a:t> </a:t>
          </a:r>
          <a:r>
            <a:rPr lang="en-US" b="1" err="1" smtClean="0">
              <a:solidFill>
                <a:srgbClr val="7E0000"/>
              </a:solidFill>
              <a:latin typeface="Cambria" pitchFamily="18" charset="0"/>
            </a:rPr>
            <a:t>memberdayakan</a:t>
          </a:r>
          <a:r>
            <a:rPr lang="en-US" b="1" smtClean="0">
              <a:solidFill>
                <a:srgbClr val="7E0000"/>
              </a:solidFill>
              <a:latin typeface="Cambria" pitchFamily="18" charset="0"/>
            </a:rPr>
            <a:t> masyarakat</a:t>
          </a:r>
          <a:endParaRPr lang="en-US" b="1" dirty="0">
            <a:solidFill>
              <a:srgbClr val="7E0000"/>
            </a:solidFill>
            <a:latin typeface="Cambria" pitchFamily="18" charset="0"/>
          </a:endParaRPr>
        </a:p>
      </dgm:t>
    </dgm:pt>
    <dgm:pt modelId="{ED1830F2-45A1-40F0-926B-09D5B022DA11}" type="parTrans" cxnId="{1F264CDB-202E-47CE-BC6C-8610CA010779}">
      <dgm:prSet/>
      <dgm:spPr/>
      <dgm:t>
        <a:bodyPr/>
        <a:lstStyle/>
        <a:p>
          <a:endParaRPr lang="en-US">
            <a:solidFill>
              <a:srgbClr val="7E0000"/>
            </a:solidFill>
          </a:endParaRPr>
        </a:p>
      </dgm:t>
    </dgm:pt>
    <dgm:pt modelId="{F67F15C2-145B-4B5A-B50D-C430895F384E}" type="sibTrans" cxnId="{1F264CDB-202E-47CE-BC6C-8610CA010779}">
      <dgm:prSet/>
      <dgm:spPr/>
      <dgm:t>
        <a:bodyPr/>
        <a:lstStyle/>
        <a:p>
          <a:endParaRPr lang="en-US">
            <a:solidFill>
              <a:srgbClr val="7E0000"/>
            </a:solidFill>
          </a:endParaRPr>
        </a:p>
      </dgm:t>
    </dgm:pt>
    <dgm:pt modelId="{5513A399-0831-4E64-9D10-9A381F3D6B39}">
      <dgm:prSet phldrT="[Text]"/>
      <dgm:spPr>
        <a:solidFill>
          <a:schemeClr val="accent2">
            <a:lumMod val="20000"/>
            <a:lumOff val="80000"/>
            <a:alpha val="90000"/>
          </a:schemeClr>
        </a:solidFill>
      </dgm:spPr>
      <dgm:t>
        <a:bodyPr/>
        <a:lstStyle/>
        <a:p>
          <a:pPr algn="l"/>
          <a:r>
            <a:rPr lang="en-US" b="1" dirty="0" err="1" smtClean="0">
              <a:solidFill>
                <a:srgbClr val="7E0000"/>
              </a:solidFill>
              <a:latin typeface="Cambria" pitchFamily="18" charset="0"/>
            </a:rPr>
            <a:t>Teknologi</a:t>
          </a:r>
          <a:r>
            <a:rPr lang="en-US" b="1" dirty="0" smtClean="0">
              <a:solidFill>
                <a:srgbClr val="7E0000"/>
              </a:solidFill>
              <a:latin typeface="Cambria" pitchFamily="18" charset="0"/>
            </a:rPr>
            <a:t> </a:t>
          </a:r>
          <a:r>
            <a:rPr lang="en-US" b="1" dirty="0" err="1" smtClean="0">
              <a:solidFill>
                <a:srgbClr val="7E0000"/>
              </a:solidFill>
              <a:latin typeface="Cambria" pitchFamily="18" charset="0"/>
            </a:rPr>
            <a:t>tepat</a:t>
          </a:r>
          <a:r>
            <a:rPr lang="en-US" b="1" dirty="0" smtClean="0">
              <a:solidFill>
                <a:srgbClr val="7E0000"/>
              </a:solidFill>
              <a:latin typeface="Cambria" pitchFamily="18" charset="0"/>
            </a:rPr>
            <a:t> </a:t>
          </a:r>
          <a:r>
            <a:rPr lang="en-US" b="1" dirty="0" err="1" smtClean="0">
              <a:solidFill>
                <a:srgbClr val="7E0000"/>
              </a:solidFill>
              <a:latin typeface="Cambria" pitchFamily="18" charset="0"/>
            </a:rPr>
            <a:t>guna</a:t>
          </a:r>
          <a:endParaRPr lang="en-US" b="1" dirty="0">
            <a:solidFill>
              <a:srgbClr val="7E0000"/>
            </a:solidFill>
            <a:latin typeface="Cambria" pitchFamily="18" charset="0"/>
          </a:endParaRPr>
        </a:p>
      </dgm:t>
    </dgm:pt>
    <dgm:pt modelId="{A85740D8-DD62-44A3-B3FB-1409FFF35B97}" type="parTrans" cxnId="{A88A6476-2962-4F5C-95CA-7C3245DEEC1B}">
      <dgm:prSet/>
      <dgm:spPr/>
      <dgm:t>
        <a:bodyPr/>
        <a:lstStyle/>
        <a:p>
          <a:endParaRPr lang="en-US">
            <a:solidFill>
              <a:srgbClr val="7E0000"/>
            </a:solidFill>
          </a:endParaRPr>
        </a:p>
      </dgm:t>
    </dgm:pt>
    <dgm:pt modelId="{BEF8E415-AAFE-4452-88D0-60C318DB344E}" type="sibTrans" cxnId="{A88A6476-2962-4F5C-95CA-7C3245DEEC1B}">
      <dgm:prSet/>
      <dgm:spPr/>
      <dgm:t>
        <a:bodyPr/>
        <a:lstStyle/>
        <a:p>
          <a:endParaRPr lang="en-US">
            <a:solidFill>
              <a:srgbClr val="7E0000"/>
            </a:solidFill>
          </a:endParaRPr>
        </a:p>
      </dgm:t>
    </dgm:pt>
    <dgm:pt modelId="{41BB809A-B498-44F9-8339-640E853DFAA7}">
      <dgm:prSet phldrT="[Text]"/>
      <dgm:spPr>
        <a:solidFill>
          <a:schemeClr val="accent2">
            <a:lumMod val="20000"/>
            <a:lumOff val="80000"/>
            <a:alpha val="90000"/>
          </a:schemeClr>
        </a:solidFill>
      </dgm:spPr>
      <dgm:t>
        <a:bodyPr/>
        <a:lstStyle/>
        <a:p>
          <a:pPr algn="l"/>
          <a:r>
            <a:rPr lang="en-US" b="1" dirty="0" smtClean="0">
              <a:solidFill>
                <a:srgbClr val="7E0000"/>
              </a:solidFill>
              <a:latin typeface="Cambria" pitchFamily="18" charset="0"/>
            </a:rPr>
            <a:t>Model </a:t>
          </a:r>
          <a:r>
            <a:rPr lang="en-US" b="1" dirty="0" err="1" smtClean="0">
              <a:solidFill>
                <a:srgbClr val="7E0000"/>
              </a:solidFill>
              <a:latin typeface="Cambria" pitchFamily="18" charset="0"/>
            </a:rPr>
            <a:t>pemecahan</a:t>
          </a:r>
          <a:r>
            <a:rPr lang="en-US" b="1" dirty="0" smtClean="0">
              <a:solidFill>
                <a:srgbClr val="7E0000"/>
              </a:solidFill>
              <a:latin typeface="Cambria" pitchFamily="18" charset="0"/>
            </a:rPr>
            <a:t> </a:t>
          </a:r>
          <a:r>
            <a:rPr lang="en-US" b="1" dirty="0" err="1" smtClean="0">
              <a:solidFill>
                <a:srgbClr val="7E0000"/>
              </a:solidFill>
              <a:latin typeface="Cambria" pitchFamily="18" charset="0"/>
            </a:rPr>
            <a:t>masalah</a:t>
          </a:r>
          <a:endParaRPr lang="en-US" b="1" dirty="0">
            <a:solidFill>
              <a:srgbClr val="7E0000"/>
            </a:solidFill>
            <a:latin typeface="Cambria" pitchFamily="18" charset="0"/>
          </a:endParaRPr>
        </a:p>
      </dgm:t>
    </dgm:pt>
    <dgm:pt modelId="{D4919E65-B353-4976-B34E-23F181EEFC3D}" type="parTrans" cxnId="{3CF320C3-E4E1-47C9-B65B-C08C570BA463}">
      <dgm:prSet/>
      <dgm:spPr/>
      <dgm:t>
        <a:bodyPr/>
        <a:lstStyle/>
        <a:p>
          <a:endParaRPr lang="en-US">
            <a:solidFill>
              <a:srgbClr val="7E0000"/>
            </a:solidFill>
          </a:endParaRPr>
        </a:p>
      </dgm:t>
    </dgm:pt>
    <dgm:pt modelId="{C70F7398-FD91-4222-9392-FB10528F5091}" type="sibTrans" cxnId="{3CF320C3-E4E1-47C9-B65B-C08C570BA463}">
      <dgm:prSet/>
      <dgm:spPr/>
      <dgm:t>
        <a:bodyPr/>
        <a:lstStyle/>
        <a:p>
          <a:endParaRPr lang="en-US">
            <a:solidFill>
              <a:srgbClr val="7E0000"/>
            </a:solidFill>
          </a:endParaRPr>
        </a:p>
      </dgm:t>
    </dgm:pt>
    <dgm:pt modelId="{0CFCA623-931F-4474-B34D-36BEB803F147}" type="pres">
      <dgm:prSet presAssocID="{87D13B67-3619-441B-A812-4A68FE2269A7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95C80D38-0035-420F-8205-E78FE81C016F}" type="pres">
      <dgm:prSet presAssocID="{785EEB6A-3BF4-4EA0-896C-AA558B296615}" presName="root" presStyleCnt="0"/>
      <dgm:spPr/>
      <dgm:t>
        <a:bodyPr/>
        <a:lstStyle/>
        <a:p>
          <a:endParaRPr lang="en-US"/>
        </a:p>
      </dgm:t>
    </dgm:pt>
    <dgm:pt modelId="{06B0BAEB-8FFF-43AA-97A1-27294CE741B9}" type="pres">
      <dgm:prSet presAssocID="{785EEB6A-3BF4-4EA0-896C-AA558B296615}" presName="rootComposite" presStyleCnt="0"/>
      <dgm:spPr/>
      <dgm:t>
        <a:bodyPr/>
        <a:lstStyle/>
        <a:p>
          <a:endParaRPr lang="en-US"/>
        </a:p>
      </dgm:t>
    </dgm:pt>
    <dgm:pt modelId="{E4B67241-50B7-4B13-B498-1713408AF531}" type="pres">
      <dgm:prSet presAssocID="{785EEB6A-3BF4-4EA0-896C-AA558B296615}" presName="rootText" presStyleLbl="node1" presStyleIdx="0" presStyleCnt="1" custScaleX="521120" custLinFactNeighborX="-5859"/>
      <dgm:spPr/>
      <dgm:t>
        <a:bodyPr/>
        <a:lstStyle/>
        <a:p>
          <a:endParaRPr lang="en-US"/>
        </a:p>
      </dgm:t>
    </dgm:pt>
    <dgm:pt modelId="{F0BF4219-868F-4749-B948-5D3DCE9EF6B8}" type="pres">
      <dgm:prSet presAssocID="{785EEB6A-3BF4-4EA0-896C-AA558B296615}" presName="rootConnector" presStyleLbl="node1" presStyleIdx="0" presStyleCnt="1"/>
      <dgm:spPr/>
      <dgm:t>
        <a:bodyPr/>
        <a:lstStyle/>
        <a:p>
          <a:endParaRPr lang="en-US"/>
        </a:p>
      </dgm:t>
    </dgm:pt>
    <dgm:pt modelId="{70A47FE1-97DB-4418-9C0E-182201AB2EAA}" type="pres">
      <dgm:prSet presAssocID="{785EEB6A-3BF4-4EA0-896C-AA558B296615}" presName="childShape" presStyleCnt="0"/>
      <dgm:spPr/>
      <dgm:t>
        <a:bodyPr/>
        <a:lstStyle/>
        <a:p>
          <a:endParaRPr lang="en-US"/>
        </a:p>
      </dgm:t>
    </dgm:pt>
    <dgm:pt modelId="{1D0F1691-1B5D-4ADA-81F4-F8C4FFFFC40C}" type="pres">
      <dgm:prSet presAssocID="{EB4A4C74-CE0E-4E10-A0D0-73F289879ABC}" presName="Name13" presStyleLbl="parChTrans1D2" presStyleIdx="0" presStyleCnt="4"/>
      <dgm:spPr/>
      <dgm:t>
        <a:bodyPr/>
        <a:lstStyle/>
        <a:p>
          <a:endParaRPr lang="en-US"/>
        </a:p>
      </dgm:t>
    </dgm:pt>
    <dgm:pt modelId="{21D8C091-92E3-466A-85C3-C8E2088E107F}" type="pres">
      <dgm:prSet presAssocID="{D6CC284D-509E-4F2F-9DAE-953B4B5190D5}" presName="childText" presStyleLbl="bgAcc1" presStyleIdx="0" presStyleCnt="4" custScaleX="53182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2E7448A-2277-4AB7-9655-148009B5F8CD}" type="pres">
      <dgm:prSet presAssocID="{ED1830F2-45A1-40F0-926B-09D5B022DA11}" presName="Name13" presStyleLbl="parChTrans1D2" presStyleIdx="1" presStyleCnt="4"/>
      <dgm:spPr/>
      <dgm:t>
        <a:bodyPr/>
        <a:lstStyle/>
        <a:p>
          <a:endParaRPr lang="en-US"/>
        </a:p>
      </dgm:t>
    </dgm:pt>
    <dgm:pt modelId="{9D6D1816-1B1B-4099-B060-80B5BC305566}" type="pres">
      <dgm:prSet presAssocID="{2CD991B8-E186-4B58-8205-8476E3A9F0D0}" presName="childText" presStyleLbl="bgAcc1" presStyleIdx="1" presStyleCnt="4" custScaleX="4756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81C49BA-3660-4D42-9ECA-8C365254D259}" type="pres">
      <dgm:prSet presAssocID="{A85740D8-DD62-44A3-B3FB-1409FFF35B97}" presName="Name13" presStyleLbl="parChTrans1D2" presStyleIdx="2" presStyleCnt="4"/>
      <dgm:spPr/>
      <dgm:t>
        <a:bodyPr/>
        <a:lstStyle/>
        <a:p>
          <a:endParaRPr lang="en-US"/>
        </a:p>
      </dgm:t>
    </dgm:pt>
    <dgm:pt modelId="{3677B687-64F4-4879-897A-D1721476D2B9}" type="pres">
      <dgm:prSet presAssocID="{5513A399-0831-4E64-9D10-9A381F3D6B39}" presName="childText" presStyleLbl="bgAcc1" presStyleIdx="2" presStyleCnt="4" custScaleX="41687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EA53C2C-B5D2-4C61-B398-BDA5EFD21A6D}" type="pres">
      <dgm:prSet presAssocID="{D4919E65-B353-4976-B34E-23F181EEFC3D}" presName="Name13" presStyleLbl="parChTrans1D2" presStyleIdx="3" presStyleCnt="4"/>
      <dgm:spPr/>
      <dgm:t>
        <a:bodyPr/>
        <a:lstStyle/>
        <a:p>
          <a:endParaRPr lang="en-US"/>
        </a:p>
      </dgm:t>
    </dgm:pt>
    <dgm:pt modelId="{4AF414C3-F6BB-4930-B46B-36E9DE0A682E}" type="pres">
      <dgm:prSet presAssocID="{41BB809A-B498-44F9-8339-640E853DFAA7}" presName="childText" presStyleLbl="bgAcc1" presStyleIdx="3" presStyleCnt="4" custScaleX="38469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C2099B2-95F0-4D63-93D2-528CEFC18F1A}" type="presOf" srcId="{EB4A4C74-CE0E-4E10-A0D0-73F289879ABC}" destId="{1D0F1691-1B5D-4ADA-81F4-F8C4FFFFC40C}" srcOrd="0" destOrd="0" presId="urn:microsoft.com/office/officeart/2005/8/layout/hierarchy3"/>
    <dgm:cxn modelId="{A6FC2B6A-ECF3-48B3-AA2C-7827778D588B}" type="presOf" srcId="{87D13B67-3619-441B-A812-4A68FE2269A7}" destId="{0CFCA623-931F-4474-B34D-36BEB803F147}" srcOrd="0" destOrd="0" presId="urn:microsoft.com/office/officeart/2005/8/layout/hierarchy3"/>
    <dgm:cxn modelId="{4A360EF2-CFCE-4834-B31F-AE6166EC4EC8}" srcId="{87D13B67-3619-441B-A812-4A68FE2269A7}" destId="{785EEB6A-3BF4-4EA0-896C-AA558B296615}" srcOrd="0" destOrd="0" parTransId="{19B11C4B-97E4-4C72-BB8F-A470833C3B73}" sibTransId="{867F59BE-5734-484F-8CB8-0626872C7AFA}"/>
    <dgm:cxn modelId="{1F264CDB-202E-47CE-BC6C-8610CA010779}" srcId="{785EEB6A-3BF4-4EA0-896C-AA558B296615}" destId="{2CD991B8-E186-4B58-8205-8476E3A9F0D0}" srcOrd="1" destOrd="0" parTransId="{ED1830F2-45A1-40F0-926B-09D5B022DA11}" sibTransId="{F67F15C2-145B-4B5A-B50D-C430895F384E}"/>
    <dgm:cxn modelId="{107EE812-3A56-4B62-98F5-930F3240CD43}" type="presOf" srcId="{2CD991B8-E186-4B58-8205-8476E3A9F0D0}" destId="{9D6D1816-1B1B-4099-B060-80B5BC305566}" srcOrd="0" destOrd="0" presId="urn:microsoft.com/office/officeart/2005/8/layout/hierarchy3"/>
    <dgm:cxn modelId="{3CF320C3-E4E1-47C9-B65B-C08C570BA463}" srcId="{785EEB6A-3BF4-4EA0-896C-AA558B296615}" destId="{41BB809A-B498-44F9-8339-640E853DFAA7}" srcOrd="3" destOrd="0" parTransId="{D4919E65-B353-4976-B34E-23F181EEFC3D}" sibTransId="{C70F7398-FD91-4222-9392-FB10528F5091}"/>
    <dgm:cxn modelId="{D6A4FF81-EDF7-45BB-94E0-1C9FAE1E3689}" type="presOf" srcId="{785EEB6A-3BF4-4EA0-896C-AA558B296615}" destId="{E4B67241-50B7-4B13-B498-1713408AF531}" srcOrd="0" destOrd="0" presId="urn:microsoft.com/office/officeart/2005/8/layout/hierarchy3"/>
    <dgm:cxn modelId="{D52E5C8D-BFF0-4557-A78F-83D393A4B417}" type="presOf" srcId="{41BB809A-B498-44F9-8339-640E853DFAA7}" destId="{4AF414C3-F6BB-4930-B46B-36E9DE0A682E}" srcOrd="0" destOrd="0" presId="urn:microsoft.com/office/officeart/2005/8/layout/hierarchy3"/>
    <dgm:cxn modelId="{A88A6476-2962-4F5C-95CA-7C3245DEEC1B}" srcId="{785EEB6A-3BF4-4EA0-896C-AA558B296615}" destId="{5513A399-0831-4E64-9D10-9A381F3D6B39}" srcOrd="2" destOrd="0" parTransId="{A85740D8-DD62-44A3-B3FB-1409FFF35B97}" sibTransId="{BEF8E415-AAFE-4452-88D0-60C318DB344E}"/>
    <dgm:cxn modelId="{702A4478-E2F9-4288-9647-582BC3E17953}" type="presOf" srcId="{A85740D8-DD62-44A3-B3FB-1409FFF35B97}" destId="{E81C49BA-3660-4D42-9ECA-8C365254D259}" srcOrd="0" destOrd="0" presId="urn:microsoft.com/office/officeart/2005/8/layout/hierarchy3"/>
    <dgm:cxn modelId="{75162EC7-CFDB-4A00-BD94-59B96B4CFEF4}" type="presOf" srcId="{D4919E65-B353-4976-B34E-23F181EEFC3D}" destId="{0EA53C2C-B5D2-4C61-B398-BDA5EFD21A6D}" srcOrd="0" destOrd="0" presId="urn:microsoft.com/office/officeart/2005/8/layout/hierarchy3"/>
    <dgm:cxn modelId="{23957326-1286-4353-B51E-23559911DDB1}" type="presOf" srcId="{5513A399-0831-4E64-9D10-9A381F3D6B39}" destId="{3677B687-64F4-4879-897A-D1721476D2B9}" srcOrd="0" destOrd="0" presId="urn:microsoft.com/office/officeart/2005/8/layout/hierarchy3"/>
    <dgm:cxn modelId="{4A649F20-DA7F-4032-AECD-D3AA83B584A3}" srcId="{785EEB6A-3BF4-4EA0-896C-AA558B296615}" destId="{D6CC284D-509E-4F2F-9DAE-953B4B5190D5}" srcOrd="0" destOrd="0" parTransId="{EB4A4C74-CE0E-4E10-A0D0-73F289879ABC}" sibTransId="{73ED8946-258F-4313-825A-9972419265FF}"/>
    <dgm:cxn modelId="{409E9023-E999-45A4-A6CF-C3F30BA7228C}" type="presOf" srcId="{D6CC284D-509E-4F2F-9DAE-953B4B5190D5}" destId="{21D8C091-92E3-466A-85C3-C8E2088E107F}" srcOrd="0" destOrd="0" presId="urn:microsoft.com/office/officeart/2005/8/layout/hierarchy3"/>
    <dgm:cxn modelId="{748090B9-449B-4A9B-BF18-A50EC60A7682}" type="presOf" srcId="{785EEB6A-3BF4-4EA0-896C-AA558B296615}" destId="{F0BF4219-868F-4749-B948-5D3DCE9EF6B8}" srcOrd="1" destOrd="0" presId="urn:microsoft.com/office/officeart/2005/8/layout/hierarchy3"/>
    <dgm:cxn modelId="{89907BA2-B61F-4BF4-B8C7-1FDF42DF8098}" type="presOf" srcId="{ED1830F2-45A1-40F0-926B-09D5B022DA11}" destId="{E2E7448A-2277-4AB7-9655-148009B5F8CD}" srcOrd="0" destOrd="0" presId="urn:microsoft.com/office/officeart/2005/8/layout/hierarchy3"/>
    <dgm:cxn modelId="{62A79231-5A12-471E-ACDC-155F1A5B6268}" type="presParOf" srcId="{0CFCA623-931F-4474-B34D-36BEB803F147}" destId="{95C80D38-0035-420F-8205-E78FE81C016F}" srcOrd="0" destOrd="0" presId="urn:microsoft.com/office/officeart/2005/8/layout/hierarchy3"/>
    <dgm:cxn modelId="{35738F53-6C36-4F42-B85E-A8ADF90AF274}" type="presParOf" srcId="{95C80D38-0035-420F-8205-E78FE81C016F}" destId="{06B0BAEB-8FFF-43AA-97A1-27294CE741B9}" srcOrd="0" destOrd="0" presId="urn:microsoft.com/office/officeart/2005/8/layout/hierarchy3"/>
    <dgm:cxn modelId="{624B93EF-C20B-4D6D-BA63-4093510A7823}" type="presParOf" srcId="{06B0BAEB-8FFF-43AA-97A1-27294CE741B9}" destId="{E4B67241-50B7-4B13-B498-1713408AF531}" srcOrd="0" destOrd="0" presId="urn:microsoft.com/office/officeart/2005/8/layout/hierarchy3"/>
    <dgm:cxn modelId="{C2789D8C-8E90-4E3F-8BBB-32DEE2B1939A}" type="presParOf" srcId="{06B0BAEB-8FFF-43AA-97A1-27294CE741B9}" destId="{F0BF4219-868F-4749-B948-5D3DCE9EF6B8}" srcOrd="1" destOrd="0" presId="urn:microsoft.com/office/officeart/2005/8/layout/hierarchy3"/>
    <dgm:cxn modelId="{75057327-9584-4F01-A6A5-94B12D7EE178}" type="presParOf" srcId="{95C80D38-0035-420F-8205-E78FE81C016F}" destId="{70A47FE1-97DB-4418-9C0E-182201AB2EAA}" srcOrd="1" destOrd="0" presId="urn:microsoft.com/office/officeart/2005/8/layout/hierarchy3"/>
    <dgm:cxn modelId="{605FD6E9-93B4-4590-AAE6-0AA2E366C9AF}" type="presParOf" srcId="{70A47FE1-97DB-4418-9C0E-182201AB2EAA}" destId="{1D0F1691-1B5D-4ADA-81F4-F8C4FFFFC40C}" srcOrd="0" destOrd="0" presId="urn:microsoft.com/office/officeart/2005/8/layout/hierarchy3"/>
    <dgm:cxn modelId="{FD0C8EEE-2E0E-48F2-A32A-EBEC8E06C4B5}" type="presParOf" srcId="{70A47FE1-97DB-4418-9C0E-182201AB2EAA}" destId="{21D8C091-92E3-466A-85C3-C8E2088E107F}" srcOrd="1" destOrd="0" presId="urn:microsoft.com/office/officeart/2005/8/layout/hierarchy3"/>
    <dgm:cxn modelId="{CB6CC555-F865-4811-B8D1-698B8392F568}" type="presParOf" srcId="{70A47FE1-97DB-4418-9C0E-182201AB2EAA}" destId="{E2E7448A-2277-4AB7-9655-148009B5F8CD}" srcOrd="2" destOrd="0" presId="urn:microsoft.com/office/officeart/2005/8/layout/hierarchy3"/>
    <dgm:cxn modelId="{92012DBE-4005-4AB3-83BF-050A36010FE8}" type="presParOf" srcId="{70A47FE1-97DB-4418-9C0E-182201AB2EAA}" destId="{9D6D1816-1B1B-4099-B060-80B5BC305566}" srcOrd="3" destOrd="0" presId="urn:microsoft.com/office/officeart/2005/8/layout/hierarchy3"/>
    <dgm:cxn modelId="{7C370E1E-058B-41DE-92CE-324F6536C5F6}" type="presParOf" srcId="{70A47FE1-97DB-4418-9C0E-182201AB2EAA}" destId="{E81C49BA-3660-4D42-9ECA-8C365254D259}" srcOrd="4" destOrd="0" presId="urn:microsoft.com/office/officeart/2005/8/layout/hierarchy3"/>
    <dgm:cxn modelId="{FF1416A5-D18C-4F35-B210-A1655FCA62F2}" type="presParOf" srcId="{70A47FE1-97DB-4418-9C0E-182201AB2EAA}" destId="{3677B687-64F4-4879-897A-D1721476D2B9}" srcOrd="5" destOrd="0" presId="urn:microsoft.com/office/officeart/2005/8/layout/hierarchy3"/>
    <dgm:cxn modelId="{1555E586-1EC1-4006-B596-1BAD1C230892}" type="presParOf" srcId="{70A47FE1-97DB-4418-9C0E-182201AB2EAA}" destId="{0EA53C2C-B5D2-4C61-B398-BDA5EFD21A6D}" srcOrd="6" destOrd="0" presId="urn:microsoft.com/office/officeart/2005/8/layout/hierarchy3"/>
    <dgm:cxn modelId="{8568FB34-DDD1-4790-B8C8-AB0A9DA0561A}" type="presParOf" srcId="{70A47FE1-97DB-4418-9C0E-182201AB2EAA}" destId="{4AF414C3-F6BB-4930-B46B-36E9DE0A682E}" srcOrd="7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AD456A7-D514-4F37-9B25-29573336F8B6}" type="doc">
      <dgm:prSet loTypeId="urn:microsoft.com/office/officeart/2005/8/layout/process4" loCatId="list" qsTypeId="urn:microsoft.com/office/officeart/2005/8/quickstyle/3d2" qsCatId="3D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14F24148-1F7E-4183-9FCA-7B094CF31B8C}">
      <dgm:prSet phldrT="[Text]" custT="1"/>
      <dgm:spPr/>
      <dgm:t>
        <a:bodyPr/>
        <a:lstStyle/>
        <a:p>
          <a:r>
            <a:rPr lang="en-US" sz="2800" b="1" smtClean="0">
              <a:solidFill>
                <a:srgbClr val="FFFF00"/>
              </a:solidFill>
            </a:rPr>
            <a:t>Standar Proses</a:t>
          </a:r>
          <a:endParaRPr lang="en-US" sz="2800" b="1" dirty="0">
            <a:solidFill>
              <a:srgbClr val="FFFF00"/>
            </a:solidFill>
          </a:endParaRPr>
        </a:p>
      </dgm:t>
    </dgm:pt>
    <dgm:pt modelId="{78A055EE-5C7E-4C5F-8EEB-6871B4158ABA}" type="parTrans" cxnId="{78AC0759-0D69-4BDD-89BB-C59F438B77DD}">
      <dgm:prSet/>
      <dgm:spPr/>
      <dgm:t>
        <a:bodyPr/>
        <a:lstStyle/>
        <a:p>
          <a:endParaRPr lang="en-US" b="1"/>
        </a:p>
      </dgm:t>
    </dgm:pt>
    <dgm:pt modelId="{214E0189-B158-4491-86E4-B8511239DA12}" type="sibTrans" cxnId="{78AC0759-0D69-4BDD-89BB-C59F438B77DD}">
      <dgm:prSet/>
      <dgm:spPr/>
      <dgm:t>
        <a:bodyPr/>
        <a:lstStyle/>
        <a:p>
          <a:endParaRPr lang="en-US" b="1"/>
        </a:p>
      </dgm:t>
    </dgm:pt>
    <dgm:pt modelId="{1F5D4133-4AEA-48CC-B2EA-DBEAC17E7967}">
      <dgm:prSet phldrT="[Text]" custT="1"/>
      <dgm:spPr/>
      <dgm:t>
        <a:bodyPr/>
        <a:lstStyle/>
        <a:p>
          <a:r>
            <a:rPr lang="en-US" sz="2400" b="1" smtClean="0">
              <a:solidFill>
                <a:srgbClr val="500000"/>
              </a:solidFill>
              <a:latin typeface="Cambria" pitchFamily="18" charset="0"/>
            </a:rPr>
            <a:t>Perencanaan</a:t>
          </a:r>
          <a:endParaRPr lang="en-US" sz="2800" b="1" dirty="0">
            <a:solidFill>
              <a:srgbClr val="500000"/>
            </a:solidFill>
            <a:latin typeface="Cambria" pitchFamily="18" charset="0"/>
          </a:endParaRPr>
        </a:p>
      </dgm:t>
    </dgm:pt>
    <dgm:pt modelId="{0D9CF0B6-2975-4868-8914-9F98654F8BCB}" type="parTrans" cxnId="{8AB3C61C-9BB2-4ABD-B812-BABCC2724963}">
      <dgm:prSet/>
      <dgm:spPr/>
      <dgm:t>
        <a:bodyPr/>
        <a:lstStyle/>
        <a:p>
          <a:endParaRPr lang="en-US" b="1"/>
        </a:p>
      </dgm:t>
    </dgm:pt>
    <dgm:pt modelId="{D370907B-4895-44D9-ACC1-FABF11E55E4C}" type="sibTrans" cxnId="{8AB3C61C-9BB2-4ABD-B812-BABCC2724963}">
      <dgm:prSet/>
      <dgm:spPr/>
      <dgm:t>
        <a:bodyPr/>
        <a:lstStyle/>
        <a:p>
          <a:endParaRPr lang="en-US" b="1"/>
        </a:p>
      </dgm:t>
    </dgm:pt>
    <dgm:pt modelId="{22188221-4154-47FF-81CB-9C3ADF8C07B2}">
      <dgm:prSet phldrT="[Text]" custT="1"/>
      <dgm:spPr/>
      <dgm:t>
        <a:bodyPr/>
        <a:lstStyle/>
        <a:p>
          <a:r>
            <a:rPr lang="en-US" sz="2400" b="1" smtClean="0">
              <a:solidFill>
                <a:srgbClr val="500000"/>
              </a:solidFill>
              <a:latin typeface="Cambria" pitchFamily="18" charset="0"/>
            </a:rPr>
            <a:t>Pelaksanaan</a:t>
          </a:r>
          <a:endParaRPr lang="en-US" sz="2400" b="1" dirty="0">
            <a:solidFill>
              <a:srgbClr val="500000"/>
            </a:solidFill>
            <a:latin typeface="Cambria" pitchFamily="18" charset="0"/>
          </a:endParaRPr>
        </a:p>
      </dgm:t>
    </dgm:pt>
    <dgm:pt modelId="{17D558DC-C203-4829-808A-3F3C0AA563B3}" type="parTrans" cxnId="{759AE545-BB55-4455-90FD-14EF33327F1F}">
      <dgm:prSet/>
      <dgm:spPr/>
      <dgm:t>
        <a:bodyPr/>
        <a:lstStyle/>
        <a:p>
          <a:endParaRPr lang="en-US" b="1"/>
        </a:p>
      </dgm:t>
    </dgm:pt>
    <dgm:pt modelId="{B293EE2A-88FA-4E1C-9220-43648973D78C}" type="sibTrans" cxnId="{759AE545-BB55-4455-90FD-14EF33327F1F}">
      <dgm:prSet/>
      <dgm:spPr/>
      <dgm:t>
        <a:bodyPr/>
        <a:lstStyle/>
        <a:p>
          <a:endParaRPr lang="en-US" b="1"/>
        </a:p>
      </dgm:t>
    </dgm:pt>
    <dgm:pt modelId="{D952C6DF-3FCE-4C08-812C-B52C959210A5}">
      <dgm:prSet phldrT="[Text]" custT="1"/>
      <dgm:spPr/>
      <dgm:t>
        <a:bodyPr/>
        <a:lstStyle/>
        <a:p>
          <a:r>
            <a:rPr lang="en-US" sz="2800" b="1" smtClean="0">
              <a:solidFill>
                <a:srgbClr val="FFFF00"/>
              </a:solidFill>
            </a:rPr>
            <a:t>Kegiatan abdimas meliputi:</a:t>
          </a:r>
          <a:endParaRPr lang="en-US" sz="2800" b="1" dirty="0">
            <a:solidFill>
              <a:srgbClr val="FFFF00"/>
            </a:solidFill>
          </a:endParaRPr>
        </a:p>
      </dgm:t>
    </dgm:pt>
    <dgm:pt modelId="{E2A54761-DF79-428A-A676-5062919C4ED5}" type="parTrans" cxnId="{DF863953-713C-4164-982D-AAE81F6A96D3}">
      <dgm:prSet/>
      <dgm:spPr/>
      <dgm:t>
        <a:bodyPr/>
        <a:lstStyle/>
        <a:p>
          <a:endParaRPr lang="en-US" b="1"/>
        </a:p>
      </dgm:t>
    </dgm:pt>
    <dgm:pt modelId="{4737EA43-97BC-4F0C-B972-B29FB5295988}" type="sibTrans" cxnId="{DF863953-713C-4164-982D-AAE81F6A96D3}">
      <dgm:prSet/>
      <dgm:spPr/>
      <dgm:t>
        <a:bodyPr/>
        <a:lstStyle/>
        <a:p>
          <a:endParaRPr lang="en-US" b="1"/>
        </a:p>
      </dgm:t>
    </dgm:pt>
    <dgm:pt modelId="{B16285AA-C7BE-4249-9A4C-E34B4907C0C3}">
      <dgm:prSet phldrT="[Text]" custT="1"/>
      <dgm:spPr/>
      <dgm:t>
        <a:bodyPr/>
        <a:lstStyle/>
        <a:p>
          <a:r>
            <a:rPr lang="en-US" sz="2000" b="1" smtClean="0">
              <a:solidFill>
                <a:srgbClr val="500000"/>
              </a:solidFill>
              <a:latin typeface="Cambria" pitchFamily="18" charset="0"/>
            </a:rPr>
            <a:t>Layanan kpd masy.</a:t>
          </a:r>
          <a:endParaRPr lang="en-US" sz="2000" b="1" dirty="0">
            <a:solidFill>
              <a:srgbClr val="500000"/>
            </a:solidFill>
            <a:latin typeface="Cambria" pitchFamily="18" charset="0"/>
          </a:endParaRPr>
        </a:p>
      </dgm:t>
    </dgm:pt>
    <dgm:pt modelId="{0FE427E1-E318-4BBE-9D82-E15719EF8AA4}" type="parTrans" cxnId="{BD368E5E-434E-4A2C-93A0-87895B36C37B}">
      <dgm:prSet/>
      <dgm:spPr/>
      <dgm:t>
        <a:bodyPr/>
        <a:lstStyle/>
        <a:p>
          <a:endParaRPr lang="en-US" b="1"/>
        </a:p>
      </dgm:t>
    </dgm:pt>
    <dgm:pt modelId="{002B3E5C-85C6-4F06-A946-373EC37CC389}" type="sibTrans" cxnId="{BD368E5E-434E-4A2C-93A0-87895B36C37B}">
      <dgm:prSet/>
      <dgm:spPr/>
      <dgm:t>
        <a:bodyPr/>
        <a:lstStyle/>
        <a:p>
          <a:endParaRPr lang="en-US" b="1"/>
        </a:p>
      </dgm:t>
    </dgm:pt>
    <dgm:pt modelId="{4ADA8D16-4C0B-47C0-AB1F-3C7E499929EE}">
      <dgm:prSet phldrT="[Text]" custT="1"/>
      <dgm:spPr/>
      <dgm:t>
        <a:bodyPr/>
        <a:lstStyle/>
        <a:p>
          <a:r>
            <a:rPr lang="en-US" sz="2000" b="1" smtClean="0">
              <a:solidFill>
                <a:srgbClr val="500000"/>
              </a:solidFill>
              <a:latin typeface="Cambria" pitchFamily="18" charset="0"/>
            </a:rPr>
            <a:t>Penerapan IPTEKS</a:t>
          </a:r>
          <a:endParaRPr lang="en-US" sz="2000" b="1" dirty="0">
            <a:solidFill>
              <a:srgbClr val="500000"/>
            </a:solidFill>
            <a:latin typeface="Cambria" pitchFamily="18" charset="0"/>
          </a:endParaRPr>
        </a:p>
      </dgm:t>
    </dgm:pt>
    <dgm:pt modelId="{AA2961B0-3B76-40B3-8F32-79E31813B77D}" type="parTrans" cxnId="{2495672B-84A0-4FCA-BF1B-F689EC84286D}">
      <dgm:prSet/>
      <dgm:spPr/>
      <dgm:t>
        <a:bodyPr/>
        <a:lstStyle/>
        <a:p>
          <a:endParaRPr lang="en-US" b="1"/>
        </a:p>
      </dgm:t>
    </dgm:pt>
    <dgm:pt modelId="{7CF67558-246E-4428-BE1E-796A1C3168D2}" type="sibTrans" cxnId="{2495672B-84A0-4FCA-BF1B-F689EC84286D}">
      <dgm:prSet/>
      <dgm:spPr/>
      <dgm:t>
        <a:bodyPr/>
        <a:lstStyle/>
        <a:p>
          <a:endParaRPr lang="en-US" b="1"/>
        </a:p>
      </dgm:t>
    </dgm:pt>
    <dgm:pt modelId="{6FC069B3-1691-46E1-ACDA-0AEF66B0F5FA}">
      <dgm:prSet phldrT="[Text]" custT="1"/>
      <dgm:spPr/>
      <dgm:t>
        <a:bodyPr/>
        <a:lstStyle/>
        <a:p>
          <a:r>
            <a:rPr lang="en-US" sz="2400" b="1" smtClean="0">
              <a:solidFill>
                <a:srgbClr val="500000"/>
              </a:solidFill>
              <a:latin typeface="Cambria" pitchFamily="18" charset="0"/>
            </a:rPr>
            <a:t>Pelaporan</a:t>
          </a:r>
          <a:endParaRPr lang="en-US" sz="2400" b="1" dirty="0">
            <a:solidFill>
              <a:srgbClr val="500000"/>
            </a:solidFill>
            <a:latin typeface="Cambria" pitchFamily="18" charset="0"/>
          </a:endParaRPr>
        </a:p>
      </dgm:t>
    </dgm:pt>
    <dgm:pt modelId="{B04CFEAF-3912-409A-B3F4-9794FC0CBED7}" type="parTrans" cxnId="{F623DFF6-5171-49FE-9986-F0BF64EA7B23}">
      <dgm:prSet/>
      <dgm:spPr/>
      <dgm:t>
        <a:bodyPr/>
        <a:lstStyle/>
        <a:p>
          <a:endParaRPr lang="en-US" b="1"/>
        </a:p>
      </dgm:t>
    </dgm:pt>
    <dgm:pt modelId="{B5E37292-4F74-4E51-BDA8-FC9B4AE92D59}" type="sibTrans" cxnId="{F623DFF6-5171-49FE-9986-F0BF64EA7B23}">
      <dgm:prSet/>
      <dgm:spPr/>
      <dgm:t>
        <a:bodyPr/>
        <a:lstStyle/>
        <a:p>
          <a:endParaRPr lang="en-US" b="1"/>
        </a:p>
      </dgm:t>
    </dgm:pt>
    <dgm:pt modelId="{146D1394-A034-4ADF-9350-19E01B8D472D}">
      <dgm:prSet phldrT="[Text]" custT="1"/>
      <dgm:spPr/>
      <dgm:t>
        <a:bodyPr/>
        <a:lstStyle/>
        <a:p>
          <a:r>
            <a:rPr lang="en-US" sz="2000" b="1" smtClean="0">
              <a:solidFill>
                <a:srgbClr val="500000"/>
              </a:solidFill>
              <a:latin typeface="Cambria" pitchFamily="18" charset="0"/>
            </a:rPr>
            <a:t>Peningkatan kapasitas masy.</a:t>
          </a:r>
          <a:endParaRPr lang="en-US" sz="2000" b="1" dirty="0">
            <a:solidFill>
              <a:srgbClr val="500000"/>
            </a:solidFill>
            <a:latin typeface="Cambria" pitchFamily="18" charset="0"/>
          </a:endParaRPr>
        </a:p>
      </dgm:t>
    </dgm:pt>
    <dgm:pt modelId="{ED3DB2E9-B2BF-46B0-B7EF-8FD83F8D4FEF}" type="parTrans" cxnId="{CF81DAD6-64CB-4818-83E6-9D1DE52E9F22}">
      <dgm:prSet/>
      <dgm:spPr/>
      <dgm:t>
        <a:bodyPr/>
        <a:lstStyle/>
        <a:p>
          <a:endParaRPr lang="en-US" b="1"/>
        </a:p>
      </dgm:t>
    </dgm:pt>
    <dgm:pt modelId="{F5D1F537-23EF-477A-9337-D1B9E2BCFFFE}" type="sibTrans" cxnId="{CF81DAD6-64CB-4818-83E6-9D1DE52E9F22}">
      <dgm:prSet/>
      <dgm:spPr/>
      <dgm:t>
        <a:bodyPr/>
        <a:lstStyle/>
        <a:p>
          <a:endParaRPr lang="en-US" b="1"/>
        </a:p>
      </dgm:t>
    </dgm:pt>
    <dgm:pt modelId="{915D4EE8-B0D1-4876-98CF-0E97371CD0CC}">
      <dgm:prSet phldrT="[Text]" custT="1"/>
      <dgm:spPr/>
      <dgm:t>
        <a:bodyPr/>
        <a:lstStyle/>
        <a:p>
          <a:r>
            <a:rPr lang="en-US" sz="2000" b="1" smtClean="0">
              <a:solidFill>
                <a:srgbClr val="500000"/>
              </a:solidFill>
              <a:latin typeface="Cambria" pitchFamily="18" charset="0"/>
            </a:rPr>
            <a:t>Pemberdayaan masyarakat</a:t>
          </a:r>
          <a:endParaRPr lang="en-US" sz="2000" b="1" dirty="0">
            <a:solidFill>
              <a:srgbClr val="500000"/>
            </a:solidFill>
            <a:latin typeface="Cambria" pitchFamily="18" charset="0"/>
          </a:endParaRPr>
        </a:p>
      </dgm:t>
    </dgm:pt>
    <dgm:pt modelId="{11E3185F-1BF8-4874-9D3D-4AB165167870}" type="parTrans" cxnId="{EE0E5BC1-B493-4336-97A3-38BD108BA833}">
      <dgm:prSet/>
      <dgm:spPr/>
      <dgm:t>
        <a:bodyPr/>
        <a:lstStyle/>
        <a:p>
          <a:endParaRPr lang="en-US" b="1"/>
        </a:p>
      </dgm:t>
    </dgm:pt>
    <dgm:pt modelId="{182A7D92-1D9C-41C4-BC49-B3396939B8D5}" type="sibTrans" cxnId="{EE0E5BC1-B493-4336-97A3-38BD108BA833}">
      <dgm:prSet/>
      <dgm:spPr/>
      <dgm:t>
        <a:bodyPr/>
        <a:lstStyle/>
        <a:p>
          <a:endParaRPr lang="en-US" b="1"/>
        </a:p>
      </dgm:t>
    </dgm:pt>
    <dgm:pt modelId="{80C296D2-954F-4E00-9337-F47D4DDF9025}" type="pres">
      <dgm:prSet presAssocID="{9AD456A7-D514-4F37-9B25-29573336F8B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0BDB22B-38AF-405C-9B73-E1AC6556875F}" type="pres">
      <dgm:prSet presAssocID="{D952C6DF-3FCE-4C08-812C-B52C959210A5}" presName="boxAndChildren" presStyleCnt="0"/>
      <dgm:spPr/>
      <dgm:t>
        <a:bodyPr/>
        <a:lstStyle/>
        <a:p>
          <a:endParaRPr lang="en-US"/>
        </a:p>
      </dgm:t>
    </dgm:pt>
    <dgm:pt modelId="{5D385660-CE8B-431C-A80B-9446289FA632}" type="pres">
      <dgm:prSet presAssocID="{D952C6DF-3FCE-4C08-812C-B52C959210A5}" presName="parentTextBox" presStyleLbl="node1" presStyleIdx="0" presStyleCnt="2"/>
      <dgm:spPr/>
      <dgm:t>
        <a:bodyPr/>
        <a:lstStyle/>
        <a:p>
          <a:endParaRPr lang="en-US"/>
        </a:p>
      </dgm:t>
    </dgm:pt>
    <dgm:pt modelId="{DBDF012C-8F9E-4672-ADCB-D5FA73F988CF}" type="pres">
      <dgm:prSet presAssocID="{D952C6DF-3FCE-4C08-812C-B52C959210A5}" presName="entireBox" presStyleLbl="node1" presStyleIdx="0" presStyleCnt="2" custScaleY="55052"/>
      <dgm:spPr/>
      <dgm:t>
        <a:bodyPr/>
        <a:lstStyle/>
        <a:p>
          <a:endParaRPr lang="en-US"/>
        </a:p>
      </dgm:t>
    </dgm:pt>
    <dgm:pt modelId="{77E26A49-3D33-43F7-934C-C479ACAC0EC1}" type="pres">
      <dgm:prSet presAssocID="{D952C6DF-3FCE-4C08-812C-B52C959210A5}" presName="descendantBox" presStyleCnt="0"/>
      <dgm:spPr/>
      <dgm:t>
        <a:bodyPr/>
        <a:lstStyle/>
        <a:p>
          <a:endParaRPr lang="en-US"/>
        </a:p>
      </dgm:t>
    </dgm:pt>
    <dgm:pt modelId="{2C6029A9-88CC-424D-85A6-B19B089F81D8}" type="pres">
      <dgm:prSet presAssocID="{B16285AA-C7BE-4249-9A4C-E34B4907C0C3}" presName="childTextBox" presStyleLbl="fgAccFollowNode1" presStyleIdx="0" presStyleCnt="7" custScaleX="8539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B1172FF-70C0-4363-8000-C9FB1445CA23}" type="pres">
      <dgm:prSet presAssocID="{4ADA8D16-4C0B-47C0-AB1F-3C7E499929EE}" presName="childTextBox" presStyleLbl="fgAccFollowNode1" presStyleIdx="1" presStyleCnt="7" custScaleX="8146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F263A29-E50B-42BE-AFB5-3154E2A7BF82}" type="pres">
      <dgm:prSet presAssocID="{146D1394-A034-4ADF-9350-19E01B8D472D}" presName="childTextBox" presStyleLbl="fgAccFollowNode1" presStyleIdx="2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1A18602-1240-45C8-B52C-E3C2F5DAD54B}" type="pres">
      <dgm:prSet presAssocID="{915D4EE8-B0D1-4876-98CF-0E97371CD0CC}" presName="childTextBox" presStyleLbl="fgAccFollowNode1" presStyleIdx="3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F2B58A-206D-41FB-AE2C-0F9D858C4DB8}" type="pres">
      <dgm:prSet presAssocID="{214E0189-B158-4491-86E4-B8511239DA12}" presName="sp" presStyleCnt="0"/>
      <dgm:spPr/>
      <dgm:t>
        <a:bodyPr/>
        <a:lstStyle/>
        <a:p>
          <a:endParaRPr lang="en-US"/>
        </a:p>
      </dgm:t>
    </dgm:pt>
    <dgm:pt modelId="{82EA407E-6FA7-4600-8377-DF0D7B45A413}" type="pres">
      <dgm:prSet presAssocID="{14F24148-1F7E-4183-9FCA-7B094CF31B8C}" presName="arrowAndChildren" presStyleCnt="0"/>
      <dgm:spPr/>
      <dgm:t>
        <a:bodyPr/>
        <a:lstStyle/>
        <a:p>
          <a:endParaRPr lang="en-US"/>
        </a:p>
      </dgm:t>
    </dgm:pt>
    <dgm:pt modelId="{9F37D4B7-A664-4323-93E8-3BCA420D28C0}" type="pres">
      <dgm:prSet presAssocID="{14F24148-1F7E-4183-9FCA-7B094CF31B8C}" presName="parentTextArrow" presStyleLbl="node1" presStyleIdx="0" presStyleCnt="2"/>
      <dgm:spPr/>
      <dgm:t>
        <a:bodyPr/>
        <a:lstStyle/>
        <a:p>
          <a:endParaRPr lang="en-US"/>
        </a:p>
      </dgm:t>
    </dgm:pt>
    <dgm:pt modelId="{B2E6371D-C05F-49FB-BFC5-1C5904D50184}" type="pres">
      <dgm:prSet presAssocID="{14F24148-1F7E-4183-9FCA-7B094CF31B8C}" presName="arrow" presStyleLbl="node1" presStyleIdx="1" presStyleCnt="2" custScaleY="66643"/>
      <dgm:spPr/>
      <dgm:t>
        <a:bodyPr/>
        <a:lstStyle/>
        <a:p>
          <a:endParaRPr lang="en-US"/>
        </a:p>
      </dgm:t>
    </dgm:pt>
    <dgm:pt modelId="{01176217-D2FF-422D-A4D1-5066696BDC59}" type="pres">
      <dgm:prSet presAssocID="{14F24148-1F7E-4183-9FCA-7B094CF31B8C}" presName="descendantArrow" presStyleCnt="0"/>
      <dgm:spPr/>
      <dgm:t>
        <a:bodyPr/>
        <a:lstStyle/>
        <a:p>
          <a:endParaRPr lang="en-US"/>
        </a:p>
      </dgm:t>
    </dgm:pt>
    <dgm:pt modelId="{38987E00-ADB1-48BF-9293-8F498E441557}" type="pres">
      <dgm:prSet presAssocID="{1F5D4133-4AEA-48CC-B2EA-DBEAC17E7967}" presName="childTextArrow" presStyleLbl="fgAccFollowNode1" presStyleIdx="4" presStyleCnt="7" custScaleY="6609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4D41934-7205-4601-8FDA-2C70C01C5641}" type="pres">
      <dgm:prSet presAssocID="{22188221-4154-47FF-81CB-9C3ADF8C07B2}" presName="childTextArrow" presStyleLbl="fgAccFollowNode1" presStyleIdx="5" presStyleCnt="7" custScaleY="6494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1738057-5EA4-41E4-A269-7C53728355A8}" type="pres">
      <dgm:prSet presAssocID="{6FC069B3-1691-46E1-ACDA-0AEF66B0F5FA}" presName="childTextArrow" presStyleLbl="fgAccFollowNode1" presStyleIdx="6" presStyleCnt="7" custScaleY="6494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7349A3F-F06E-460E-A1AD-D4C9F9080536}" type="presOf" srcId="{1F5D4133-4AEA-48CC-B2EA-DBEAC17E7967}" destId="{38987E00-ADB1-48BF-9293-8F498E441557}" srcOrd="0" destOrd="0" presId="urn:microsoft.com/office/officeart/2005/8/layout/process4"/>
    <dgm:cxn modelId="{AB1E0FD0-073B-4CD2-85A9-75C2A6B6DEC9}" type="presOf" srcId="{14F24148-1F7E-4183-9FCA-7B094CF31B8C}" destId="{B2E6371D-C05F-49FB-BFC5-1C5904D50184}" srcOrd="1" destOrd="0" presId="urn:microsoft.com/office/officeart/2005/8/layout/process4"/>
    <dgm:cxn modelId="{DF863953-713C-4164-982D-AAE81F6A96D3}" srcId="{9AD456A7-D514-4F37-9B25-29573336F8B6}" destId="{D952C6DF-3FCE-4C08-812C-B52C959210A5}" srcOrd="1" destOrd="0" parTransId="{E2A54761-DF79-428A-A676-5062919C4ED5}" sibTransId="{4737EA43-97BC-4F0C-B972-B29FB5295988}"/>
    <dgm:cxn modelId="{23CB1BDE-276D-4599-9B1E-62D93A500F01}" type="presOf" srcId="{D952C6DF-3FCE-4C08-812C-B52C959210A5}" destId="{DBDF012C-8F9E-4672-ADCB-D5FA73F988CF}" srcOrd="1" destOrd="0" presId="urn:microsoft.com/office/officeart/2005/8/layout/process4"/>
    <dgm:cxn modelId="{EE0E5BC1-B493-4336-97A3-38BD108BA833}" srcId="{D952C6DF-3FCE-4C08-812C-B52C959210A5}" destId="{915D4EE8-B0D1-4876-98CF-0E97371CD0CC}" srcOrd="3" destOrd="0" parTransId="{11E3185F-1BF8-4874-9D3D-4AB165167870}" sibTransId="{182A7D92-1D9C-41C4-BC49-B3396939B8D5}"/>
    <dgm:cxn modelId="{CF81DAD6-64CB-4818-83E6-9D1DE52E9F22}" srcId="{D952C6DF-3FCE-4C08-812C-B52C959210A5}" destId="{146D1394-A034-4ADF-9350-19E01B8D472D}" srcOrd="2" destOrd="0" parTransId="{ED3DB2E9-B2BF-46B0-B7EF-8FD83F8D4FEF}" sibTransId="{F5D1F537-23EF-477A-9337-D1B9E2BCFFFE}"/>
    <dgm:cxn modelId="{2495672B-84A0-4FCA-BF1B-F689EC84286D}" srcId="{D952C6DF-3FCE-4C08-812C-B52C959210A5}" destId="{4ADA8D16-4C0B-47C0-AB1F-3C7E499929EE}" srcOrd="1" destOrd="0" parTransId="{AA2961B0-3B76-40B3-8F32-79E31813B77D}" sibTransId="{7CF67558-246E-4428-BE1E-796A1C3168D2}"/>
    <dgm:cxn modelId="{D87BA06E-93C4-4BFF-B3D2-CFB1A295FA11}" type="presOf" srcId="{22188221-4154-47FF-81CB-9C3ADF8C07B2}" destId="{24D41934-7205-4601-8FDA-2C70C01C5641}" srcOrd="0" destOrd="0" presId="urn:microsoft.com/office/officeart/2005/8/layout/process4"/>
    <dgm:cxn modelId="{8AB3C61C-9BB2-4ABD-B812-BABCC2724963}" srcId="{14F24148-1F7E-4183-9FCA-7B094CF31B8C}" destId="{1F5D4133-4AEA-48CC-B2EA-DBEAC17E7967}" srcOrd="0" destOrd="0" parTransId="{0D9CF0B6-2975-4868-8914-9F98654F8BCB}" sibTransId="{D370907B-4895-44D9-ACC1-FABF11E55E4C}"/>
    <dgm:cxn modelId="{78AC0759-0D69-4BDD-89BB-C59F438B77DD}" srcId="{9AD456A7-D514-4F37-9B25-29573336F8B6}" destId="{14F24148-1F7E-4183-9FCA-7B094CF31B8C}" srcOrd="0" destOrd="0" parTransId="{78A055EE-5C7E-4C5F-8EEB-6871B4158ABA}" sibTransId="{214E0189-B158-4491-86E4-B8511239DA12}"/>
    <dgm:cxn modelId="{BD368E5E-434E-4A2C-93A0-87895B36C37B}" srcId="{D952C6DF-3FCE-4C08-812C-B52C959210A5}" destId="{B16285AA-C7BE-4249-9A4C-E34B4907C0C3}" srcOrd="0" destOrd="0" parTransId="{0FE427E1-E318-4BBE-9D82-E15719EF8AA4}" sibTransId="{002B3E5C-85C6-4F06-A946-373EC37CC389}"/>
    <dgm:cxn modelId="{10384FD5-5E63-4AB7-9EF4-2D2583342C59}" type="presOf" srcId="{6FC069B3-1691-46E1-ACDA-0AEF66B0F5FA}" destId="{F1738057-5EA4-41E4-A269-7C53728355A8}" srcOrd="0" destOrd="0" presId="urn:microsoft.com/office/officeart/2005/8/layout/process4"/>
    <dgm:cxn modelId="{759AE545-BB55-4455-90FD-14EF33327F1F}" srcId="{14F24148-1F7E-4183-9FCA-7B094CF31B8C}" destId="{22188221-4154-47FF-81CB-9C3ADF8C07B2}" srcOrd="1" destOrd="0" parTransId="{17D558DC-C203-4829-808A-3F3C0AA563B3}" sibTransId="{B293EE2A-88FA-4E1C-9220-43648973D78C}"/>
    <dgm:cxn modelId="{054A2AC4-3191-4AF8-9FA1-DC18FED7ED39}" type="presOf" srcId="{14F24148-1F7E-4183-9FCA-7B094CF31B8C}" destId="{9F37D4B7-A664-4323-93E8-3BCA420D28C0}" srcOrd="0" destOrd="0" presId="urn:microsoft.com/office/officeart/2005/8/layout/process4"/>
    <dgm:cxn modelId="{14C25DCA-5652-4A5F-B8AC-11895F3018B3}" type="presOf" srcId="{146D1394-A034-4ADF-9350-19E01B8D472D}" destId="{EF263A29-E50B-42BE-AFB5-3154E2A7BF82}" srcOrd="0" destOrd="0" presId="urn:microsoft.com/office/officeart/2005/8/layout/process4"/>
    <dgm:cxn modelId="{AFECDD1C-574F-41BB-896C-3715A6C09C4B}" type="presOf" srcId="{9AD456A7-D514-4F37-9B25-29573336F8B6}" destId="{80C296D2-954F-4E00-9337-F47D4DDF9025}" srcOrd="0" destOrd="0" presId="urn:microsoft.com/office/officeart/2005/8/layout/process4"/>
    <dgm:cxn modelId="{17BD3DBC-2991-4262-A12C-2576D3EEDAE5}" type="presOf" srcId="{B16285AA-C7BE-4249-9A4C-E34B4907C0C3}" destId="{2C6029A9-88CC-424D-85A6-B19B089F81D8}" srcOrd="0" destOrd="0" presId="urn:microsoft.com/office/officeart/2005/8/layout/process4"/>
    <dgm:cxn modelId="{F623DFF6-5171-49FE-9986-F0BF64EA7B23}" srcId="{14F24148-1F7E-4183-9FCA-7B094CF31B8C}" destId="{6FC069B3-1691-46E1-ACDA-0AEF66B0F5FA}" srcOrd="2" destOrd="0" parTransId="{B04CFEAF-3912-409A-B3F4-9794FC0CBED7}" sibTransId="{B5E37292-4F74-4E51-BDA8-FC9B4AE92D59}"/>
    <dgm:cxn modelId="{157A0720-DA61-493B-8EB4-135361D66071}" type="presOf" srcId="{D952C6DF-3FCE-4C08-812C-B52C959210A5}" destId="{5D385660-CE8B-431C-A80B-9446289FA632}" srcOrd="0" destOrd="0" presId="urn:microsoft.com/office/officeart/2005/8/layout/process4"/>
    <dgm:cxn modelId="{AA8EEBE0-1CAE-4744-BF07-688A5B289E42}" type="presOf" srcId="{4ADA8D16-4C0B-47C0-AB1F-3C7E499929EE}" destId="{FB1172FF-70C0-4363-8000-C9FB1445CA23}" srcOrd="0" destOrd="0" presId="urn:microsoft.com/office/officeart/2005/8/layout/process4"/>
    <dgm:cxn modelId="{D03A83BA-2C03-4ABB-BC83-8F5B413F2388}" type="presOf" srcId="{915D4EE8-B0D1-4876-98CF-0E97371CD0CC}" destId="{C1A18602-1240-45C8-B52C-E3C2F5DAD54B}" srcOrd="0" destOrd="0" presId="urn:microsoft.com/office/officeart/2005/8/layout/process4"/>
    <dgm:cxn modelId="{0E4434B7-3C5D-4D06-8BA8-83DD5ACFC77E}" type="presParOf" srcId="{80C296D2-954F-4E00-9337-F47D4DDF9025}" destId="{40BDB22B-38AF-405C-9B73-E1AC6556875F}" srcOrd="0" destOrd="0" presId="urn:microsoft.com/office/officeart/2005/8/layout/process4"/>
    <dgm:cxn modelId="{5A1C1745-001A-4238-97F0-DE9ABB79B396}" type="presParOf" srcId="{40BDB22B-38AF-405C-9B73-E1AC6556875F}" destId="{5D385660-CE8B-431C-A80B-9446289FA632}" srcOrd="0" destOrd="0" presId="urn:microsoft.com/office/officeart/2005/8/layout/process4"/>
    <dgm:cxn modelId="{72577017-F2F9-4E43-B15D-770088FB6653}" type="presParOf" srcId="{40BDB22B-38AF-405C-9B73-E1AC6556875F}" destId="{DBDF012C-8F9E-4672-ADCB-D5FA73F988CF}" srcOrd="1" destOrd="0" presId="urn:microsoft.com/office/officeart/2005/8/layout/process4"/>
    <dgm:cxn modelId="{E8725FD0-7058-4955-8EF1-14AF7E57BF26}" type="presParOf" srcId="{40BDB22B-38AF-405C-9B73-E1AC6556875F}" destId="{77E26A49-3D33-43F7-934C-C479ACAC0EC1}" srcOrd="2" destOrd="0" presId="urn:microsoft.com/office/officeart/2005/8/layout/process4"/>
    <dgm:cxn modelId="{051164C6-5606-4E33-8B18-3CE80CCE827E}" type="presParOf" srcId="{77E26A49-3D33-43F7-934C-C479ACAC0EC1}" destId="{2C6029A9-88CC-424D-85A6-B19B089F81D8}" srcOrd="0" destOrd="0" presId="urn:microsoft.com/office/officeart/2005/8/layout/process4"/>
    <dgm:cxn modelId="{FCC51A3A-1044-4C31-9AF0-D11CB9200719}" type="presParOf" srcId="{77E26A49-3D33-43F7-934C-C479ACAC0EC1}" destId="{FB1172FF-70C0-4363-8000-C9FB1445CA23}" srcOrd="1" destOrd="0" presId="urn:microsoft.com/office/officeart/2005/8/layout/process4"/>
    <dgm:cxn modelId="{F4C96654-3025-40A2-990A-9331FB12A251}" type="presParOf" srcId="{77E26A49-3D33-43F7-934C-C479ACAC0EC1}" destId="{EF263A29-E50B-42BE-AFB5-3154E2A7BF82}" srcOrd="2" destOrd="0" presId="urn:microsoft.com/office/officeart/2005/8/layout/process4"/>
    <dgm:cxn modelId="{BA5FB469-6B56-4B7B-9341-C778783589CF}" type="presParOf" srcId="{77E26A49-3D33-43F7-934C-C479ACAC0EC1}" destId="{C1A18602-1240-45C8-B52C-E3C2F5DAD54B}" srcOrd="3" destOrd="0" presId="urn:microsoft.com/office/officeart/2005/8/layout/process4"/>
    <dgm:cxn modelId="{D35E76FB-A0EB-4330-8CAF-127D5EA5A0C0}" type="presParOf" srcId="{80C296D2-954F-4E00-9337-F47D4DDF9025}" destId="{39F2B58A-206D-41FB-AE2C-0F9D858C4DB8}" srcOrd="1" destOrd="0" presId="urn:microsoft.com/office/officeart/2005/8/layout/process4"/>
    <dgm:cxn modelId="{1054FB4E-3BED-4B2F-A1C0-0D2685267BD2}" type="presParOf" srcId="{80C296D2-954F-4E00-9337-F47D4DDF9025}" destId="{82EA407E-6FA7-4600-8377-DF0D7B45A413}" srcOrd="2" destOrd="0" presId="urn:microsoft.com/office/officeart/2005/8/layout/process4"/>
    <dgm:cxn modelId="{DFEECBD1-6AF7-429C-A7D8-F24BC45ED2C6}" type="presParOf" srcId="{82EA407E-6FA7-4600-8377-DF0D7B45A413}" destId="{9F37D4B7-A664-4323-93E8-3BCA420D28C0}" srcOrd="0" destOrd="0" presId="urn:microsoft.com/office/officeart/2005/8/layout/process4"/>
    <dgm:cxn modelId="{853A1CD4-9FCC-435B-B98C-CAB9CD74925E}" type="presParOf" srcId="{82EA407E-6FA7-4600-8377-DF0D7B45A413}" destId="{B2E6371D-C05F-49FB-BFC5-1C5904D50184}" srcOrd="1" destOrd="0" presId="urn:microsoft.com/office/officeart/2005/8/layout/process4"/>
    <dgm:cxn modelId="{1A8AED1A-F85D-417F-81B1-245FE4FBBC33}" type="presParOf" srcId="{82EA407E-6FA7-4600-8377-DF0D7B45A413}" destId="{01176217-D2FF-422D-A4D1-5066696BDC59}" srcOrd="2" destOrd="0" presId="urn:microsoft.com/office/officeart/2005/8/layout/process4"/>
    <dgm:cxn modelId="{DC0A85F8-3822-4D4B-822E-A060AD31BC13}" type="presParOf" srcId="{01176217-D2FF-422D-A4D1-5066696BDC59}" destId="{38987E00-ADB1-48BF-9293-8F498E441557}" srcOrd="0" destOrd="0" presId="urn:microsoft.com/office/officeart/2005/8/layout/process4"/>
    <dgm:cxn modelId="{F34F3A4E-07CB-4BD1-B858-B288BDDF1340}" type="presParOf" srcId="{01176217-D2FF-422D-A4D1-5066696BDC59}" destId="{24D41934-7205-4601-8FDA-2C70C01C5641}" srcOrd="1" destOrd="0" presId="urn:microsoft.com/office/officeart/2005/8/layout/process4"/>
    <dgm:cxn modelId="{83554BA1-01A8-4C83-B402-1CEB0CA91EC7}" type="presParOf" srcId="{01176217-D2FF-422D-A4D1-5066696BDC59}" destId="{F1738057-5EA4-41E4-A269-7C53728355A8}" srcOrd="2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7D13B67-3619-441B-A812-4A68FE2269A7}" type="doc">
      <dgm:prSet loTypeId="urn:microsoft.com/office/officeart/2005/8/layout/hierarchy3" loCatId="hierarchy" qsTypeId="urn:microsoft.com/office/officeart/2005/8/quickstyle/3d1" qsCatId="3D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785EEB6A-3BF4-4EA0-896C-AA558B296615}">
      <dgm:prSet phldrT="[Text]" custT="1"/>
      <dgm:spPr>
        <a:solidFill>
          <a:srgbClr val="500000"/>
        </a:solidFill>
      </dgm:spPr>
      <dgm:t>
        <a:bodyPr/>
        <a:lstStyle/>
        <a:p>
          <a:r>
            <a:rPr lang="en-US" sz="3200" b="1" smtClean="0">
              <a:solidFill>
                <a:srgbClr val="FFFF00"/>
              </a:solidFill>
            </a:rPr>
            <a:t>Standar Hasil</a:t>
          </a:r>
          <a:endParaRPr lang="en-US" sz="3200" b="1" dirty="0">
            <a:solidFill>
              <a:srgbClr val="FFFF00"/>
            </a:solidFill>
            <a:latin typeface="Cambria" pitchFamily="18" charset="0"/>
          </a:endParaRPr>
        </a:p>
      </dgm:t>
    </dgm:pt>
    <dgm:pt modelId="{19B11C4B-97E4-4C72-BB8F-A470833C3B73}" type="parTrans" cxnId="{4A360EF2-CFCE-4834-B31F-AE6166EC4EC8}">
      <dgm:prSet/>
      <dgm:spPr/>
      <dgm:t>
        <a:bodyPr/>
        <a:lstStyle/>
        <a:p>
          <a:endParaRPr lang="en-US">
            <a:solidFill>
              <a:srgbClr val="7E0000"/>
            </a:solidFill>
          </a:endParaRPr>
        </a:p>
      </dgm:t>
    </dgm:pt>
    <dgm:pt modelId="{867F59BE-5734-484F-8CB8-0626872C7AFA}" type="sibTrans" cxnId="{4A360EF2-CFCE-4834-B31F-AE6166EC4EC8}">
      <dgm:prSet/>
      <dgm:spPr/>
      <dgm:t>
        <a:bodyPr/>
        <a:lstStyle/>
        <a:p>
          <a:endParaRPr lang="en-US">
            <a:solidFill>
              <a:srgbClr val="7E0000"/>
            </a:solidFill>
          </a:endParaRPr>
        </a:p>
      </dgm:t>
    </dgm:pt>
    <dgm:pt modelId="{D6CC284D-509E-4F2F-9DAE-953B4B5190D5}">
      <dgm:prSet phldrT="[Text]"/>
      <dgm:spPr>
        <a:solidFill>
          <a:schemeClr val="accent2">
            <a:lumMod val="40000"/>
            <a:lumOff val="60000"/>
            <a:alpha val="90000"/>
          </a:schemeClr>
        </a:solidFill>
      </dgm:spPr>
      <dgm:t>
        <a:bodyPr/>
        <a:lstStyle/>
        <a:p>
          <a:pPr algn="l"/>
          <a:r>
            <a:rPr lang="en-US" b="1" smtClean="0">
              <a:solidFill>
                <a:srgbClr val="500000"/>
              </a:solidFill>
              <a:latin typeface="Cambria" pitchFamily="18" charset="0"/>
            </a:rPr>
            <a:t>Penyelesaian masalah masyarakat dg. memanfaatkan keahlian civitas akademika</a:t>
          </a:r>
          <a:endParaRPr lang="en-US" b="1" dirty="0">
            <a:solidFill>
              <a:srgbClr val="500000"/>
            </a:solidFill>
            <a:latin typeface="Cambria" pitchFamily="18" charset="0"/>
          </a:endParaRPr>
        </a:p>
      </dgm:t>
    </dgm:pt>
    <dgm:pt modelId="{EB4A4C74-CE0E-4E10-A0D0-73F289879ABC}" type="parTrans" cxnId="{4A649F20-DA7F-4032-AECD-D3AA83B584A3}">
      <dgm:prSet/>
      <dgm:spPr/>
      <dgm:t>
        <a:bodyPr/>
        <a:lstStyle/>
        <a:p>
          <a:endParaRPr lang="en-US">
            <a:solidFill>
              <a:srgbClr val="7E0000"/>
            </a:solidFill>
          </a:endParaRPr>
        </a:p>
      </dgm:t>
    </dgm:pt>
    <dgm:pt modelId="{73ED8946-258F-4313-825A-9972419265FF}" type="sibTrans" cxnId="{4A649F20-DA7F-4032-AECD-D3AA83B584A3}">
      <dgm:prSet/>
      <dgm:spPr/>
      <dgm:t>
        <a:bodyPr/>
        <a:lstStyle/>
        <a:p>
          <a:endParaRPr lang="en-US">
            <a:solidFill>
              <a:srgbClr val="7E0000"/>
            </a:solidFill>
          </a:endParaRPr>
        </a:p>
      </dgm:t>
    </dgm:pt>
    <dgm:pt modelId="{2CD991B8-E186-4B58-8205-8476E3A9F0D0}">
      <dgm:prSet phldrT="[Text]"/>
      <dgm:spPr>
        <a:solidFill>
          <a:schemeClr val="accent2">
            <a:lumMod val="40000"/>
            <a:lumOff val="60000"/>
            <a:alpha val="90000"/>
          </a:schemeClr>
        </a:solidFill>
      </dgm:spPr>
      <dgm:t>
        <a:bodyPr/>
        <a:lstStyle/>
        <a:p>
          <a:pPr algn="l"/>
          <a:r>
            <a:rPr lang="en-US" b="1" smtClean="0">
              <a:solidFill>
                <a:srgbClr val="500000"/>
              </a:solidFill>
              <a:latin typeface="Cambria" pitchFamily="18" charset="0"/>
            </a:rPr>
            <a:t>Pemanfaatan teknologi tepat guna</a:t>
          </a:r>
          <a:endParaRPr lang="en-US" b="1" dirty="0">
            <a:solidFill>
              <a:srgbClr val="500000"/>
            </a:solidFill>
            <a:latin typeface="Cambria" pitchFamily="18" charset="0"/>
          </a:endParaRPr>
        </a:p>
      </dgm:t>
    </dgm:pt>
    <dgm:pt modelId="{ED1830F2-45A1-40F0-926B-09D5B022DA11}" type="parTrans" cxnId="{1F264CDB-202E-47CE-BC6C-8610CA010779}">
      <dgm:prSet/>
      <dgm:spPr/>
      <dgm:t>
        <a:bodyPr/>
        <a:lstStyle/>
        <a:p>
          <a:endParaRPr lang="en-US">
            <a:solidFill>
              <a:srgbClr val="7E0000"/>
            </a:solidFill>
          </a:endParaRPr>
        </a:p>
      </dgm:t>
    </dgm:pt>
    <dgm:pt modelId="{F67F15C2-145B-4B5A-B50D-C430895F384E}" type="sibTrans" cxnId="{1F264CDB-202E-47CE-BC6C-8610CA010779}">
      <dgm:prSet/>
      <dgm:spPr/>
      <dgm:t>
        <a:bodyPr/>
        <a:lstStyle/>
        <a:p>
          <a:endParaRPr lang="en-US">
            <a:solidFill>
              <a:srgbClr val="7E0000"/>
            </a:solidFill>
          </a:endParaRPr>
        </a:p>
      </dgm:t>
    </dgm:pt>
    <dgm:pt modelId="{5513A399-0831-4E64-9D10-9A381F3D6B39}">
      <dgm:prSet phldrT="[Text]"/>
      <dgm:spPr>
        <a:solidFill>
          <a:schemeClr val="accent2">
            <a:lumMod val="40000"/>
            <a:lumOff val="60000"/>
            <a:alpha val="90000"/>
          </a:schemeClr>
        </a:solidFill>
      </dgm:spPr>
      <dgm:t>
        <a:bodyPr/>
        <a:lstStyle/>
        <a:p>
          <a:pPr algn="l"/>
          <a:r>
            <a:rPr lang="en-US" b="1" smtClean="0">
              <a:solidFill>
                <a:srgbClr val="500000"/>
              </a:solidFill>
              <a:latin typeface="Cambria" pitchFamily="18" charset="0"/>
            </a:rPr>
            <a:t>Bahan pengembangan IPTEKS</a:t>
          </a:r>
          <a:endParaRPr lang="en-US" b="1" dirty="0">
            <a:solidFill>
              <a:srgbClr val="500000"/>
            </a:solidFill>
            <a:latin typeface="Cambria" pitchFamily="18" charset="0"/>
          </a:endParaRPr>
        </a:p>
      </dgm:t>
    </dgm:pt>
    <dgm:pt modelId="{A85740D8-DD62-44A3-B3FB-1409FFF35B97}" type="parTrans" cxnId="{A88A6476-2962-4F5C-95CA-7C3245DEEC1B}">
      <dgm:prSet/>
      <dgm:spPr/>
      <dgm:t>
        <a:bodyPr/>
        <a:lstStyle/>
        <a:p>
          <a:endParaRPr lang="en-US">
            <a:solidFill>
              <a:srgbClr val="7E0000"/>
            </a:solidFill>
          </a:endParaRPr>
        </a:p>
      </dgm:t>
    </dgm:pt>
    <dgm:pt modelId="{BEF8E415-AAFE-4452-88D0-60C318DB344E}" type="sibTrans" cxnId="{A88A6476-2962-4F5C-95CA-7C3245DEEC1B}">
      <dgm:prSet/>
      <dgm:spPr/>
      <dgm:t>
        <a:bodyPr/>
        <a:lstStyle/>
        <a:p>
          <a:endParaRPr lang="en-US">
            <a:solidFill>
              <a:srgbClr val="7E0000"/>
            </a:solidFill>
          </a:endParaRPr>
        </a:p>
      </dgm:t>
    </dgm:pt>
    <dgm:pt modelId="{41BB809A-B498-44F9-8339-640E853DFAA7}">
      <dgm:prSet phldrT="[Text]"/>
      <dgm:spPr>
        <a:solidFill>
          <a:schemeClr val="accent2">
            <a:lumMod val="40000"/>
            <a:lumOff val="60000"/>
            <a:alpha val="90000"/>
          </a:schemeClr>
        </a:solidFill>
      </dgm:spPr>
      <dgm:t>
        <a:bodyPr/>
        <a:lstStyle/>
        <a:p>
          <a:pPr algn="l"/>
          <a:r>
            <a:rPr lang="en-US" b="1" smtClean="0">
              <a:solidFill>
                <a:srgbClr val="500000"/>
              </a:solidFill>
              <a:latin typeface="Cambria" pitchFamily="18" charset="0"/>
            </a:rPr>
            <a:t>Modul pelatihan unt pengayaan sumber belajar</a:t>
          </a:r>
          <a:endParaRPr lang="en-US" b="1" dirty="0">
            <a:solidFill>
              <a:srgbClr val="500000"/>
            </a:solidFill>
            <a:latin typeface="Cambria" pitchFamily="18" charset="0"/>
          </a:endParaRPr>
        </a:p>
      </dgm:t>
    </dgm:pt>
    <dgm:pt modelId="{D4919E65-B353-4976-B34E-23F181EEFC3D}" type="parTrans" cxnId="{3CF320C3-E4E1-47C9-B65B-C08C570BA463}">
      <dgm:prSet/>
      <dgm:spPr/>
      <dgm:t>
        <a:bodyPr/>
        <a:lstStyle/>
        <a:p>
          <a:endParaRPr lang="en-US">
            <a:solidFill>
              <a:srgbClr val="7E0000"/>
            </a:solidFill>
          </a:endParaRPr>
        </a:p>
      </dgm:t>
    </dgm:pt>
    <dgm:pt modelId="{C70F7398-FD91-4222-9392-FB10528F5091}" type="sibTrans" cxnId="{3CF320C3-E4E1-47C9-B65B-C08C570BA463}">
      <dgm:prSet/>
      <dgm:spPr/>
      <dgm:t>
        <a:bodyPr/>
        <a:lstStyle/>
        <a:p>
          <a:endParaRPr lang="en-US">
            <a:solidFill>
              <a:srgbClr val="7E0000"/>
            </a:solidFill>
          </a:endParaRPr>
        </a:p>
      </dgm:t>
    </dgm:pt>
    <dgm:pt modelId="{0CFCA623-931F-4474-B34D-36BEB803F147}" type="pres">
      <dgm:prSet presAssocID="{87D13B67-3619-441B-A812-4A68FE2269A7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95C80D38-0035-420F-8205-E78FE81C016F}" type="pres">
      <dgm:prSet presAssocID="{785EEB6A-3BF4-4EA0-896C-AA558B296615}" presName="root" presStyleCnt="0"/>
      <dgm:spPr/>
      <dgm:t>
        <a:bodyPr/>
        <a:lstStyle/>
        <a:p>
          <a:endParaRPr lang="en-US"/>
        </a:p>
      </dgm:t>
    </dgm:pt>
    <dgm:pt modelId="{06B0BAEB-8FFF-43AA-97A1-27294CE741B9}" type="pres">
      <dgm:prSet presAssocID="{785EEB6A-3BF4-4EA0-896C-AA558B296615}" presName="rootComposite" presStyleCnt="0"/>
      <dgm:spPr/>
      <dgm:t>
        <a:bodyPr/>
        <a:lstStyle/>
        <a:p>
          <a:endParaRPr lang="en-US"/>
        </a:p>
      </dgm:t>
    </dgm:pt>
    <dgm:pt modelId="{E4B67241-50B7-4B13-B498-1713408AF531}" type="pres">
      <dgm:prSet presAssocID="{785EEB6A-3BF4-4EA0-896C-AA558B296615}" presName="rootText" presStyleLbl="node1" presStyleIdx="0" presStyleCnt="1" custScaleX="218399" custLinFactNeighborX="-5859"/>
      <dgm:spPr/>
      <dgm:t>
        <a:bodyPr/>
        <a:lstStyle/>
        <a:p>
          <a:endParaRPr lang="en-US"/>
        </a:p>
      </dgm:t>
    </dgm:pt>
    <dgm:pt modelId="{F0BF4219-868F-4749-B948-5D3DCE9EF6B8}" type="pres">
      <dgm:prSet presAssocID="{785EEB6A-3BF4-4EA0-896C-AA558B296615}" presName="rootConnector" presStyleLbl="node1" presStyleIdx="0" presStyleCnt="1"/>
      <dgm:spPr/>
      <dgm:t>
        <a:bodyPr/>
        <a:lstStyle/>
        <a:p>
          <a:endParaRPr lang="en-US"/>
        </a:p>
      </dgm:t>
    </dgm:pt>
    <dgm:pt modelId="{70A47FE1-97DB-4418-9C0E-182201AB2EAA}" type="pres">
      <dgm:prSet presAssocID="{785EEB6A-3BF4-4EA0-896C-AA558B296615}" presName="childShape" presStyleCnt="0"/>
      <dgm:spPr/>
      <dgm:t>
        <a:bodyPr/>
        <a:lstStyle/>
        <a:p>
          <a:endParaRPr lang="en-US"/>
        </a:p>
      </dgm:t>
    </dgm:pt>
    <dgm:pt modelId="{1D0F1691-1B5D-4ADA-81F4-F8C4FFFFC40C}" type="pres">
      <dgm:prSet presAssocID="{EB4A4C74-CE0E-4E10-A0D0-73F289879ABC}" presName="Name13" presStyleLbl="parChTrans1D2" presStyleIdx="0" presStyleCnt="4"/>
      <dgm:spPr/>
      <dgm:t>
        <a:bodyPr/>
        <a:lstStyle/>
        <a:p>
          <a:endParaRPr lang="en-US"/>
        </a:p>
      </dgm:t>
    </dgm:pt>
    <dgm:pt modelId="{21D8C091-92E3-466A-85C3-C8E2088E107F}" type="pres">
      <dgm:prSet presAssocID="{D6CC284D-509E-4F2F-9DAE-953B4B5190D5}" presName="childText" presStyleLbl="bgAcc1" presStyleIdx="0" presStyleCnt="4" custScaleX="53182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2E7448A-2277-4AB7-9655-148009B5F8CD}" type="pres">
      <dgm:prSet presAssocID="{ED1830F2-45A1-40F0-926B-09D5B022DA11}" presName="Name13" presStyleLbl="parChTrans1D2" presStyleIdx="1" presStyleCnt="4"/>
      <dgm:spPr/>
      <dgm:t>
        <a:bodyPr/>
        <a:lstStyle/>
        <a:p>
          <a:endParaRPr lang="en-US"/>
        </a:p>
      </dgm:t>
    </dgm:pt>
    <dgm:pt modelId="{9D6D1816-1B1B-4099-B060-80B5BC305566}" type="pres">
      <dgm:prSet presAssocID="{2CD991B8-E186-4B58-8205-8476E3A9F0D0}" presName="childText" presStyleLbl="bgAcc1" presStyleIdx="1" presStyleCnt="4" custScaleX="4756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81C49BA-3660-4D42-9ECA-8C365254D259}" type="pres">
      <dgm:prSet presAssocID="{A85740D8-DD62-44A3-B3FB-1409FFF35B97}" presName="Name13" presStyleLbl="parChTrans1D2" presStyleIdx="2" presStyleCnt="4"/>
      <dgm:spPr/>
      <dgm:t>
        <a:bodyPr/>
        <a:lstStyle/>
        <a:p>
          <a:endParaRPr lang="en-US"/>
        </a:p>
      </dgm:t>
    </dgm:pt>
    <dgm:pt modelId="{3677B687-64F4-4879-897A-D1721476D2B9}" type="pres">
      <dgm:prSet presAssocID="{5513A399-0831-4E64-9D10-9A381F3D6B39}" presName="childText" presStyleLbl="bgAcc1" presStyleIdx="2" presStyleCnt="4" custScaleX="41687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EA53C2C-B5D2-4C61-B398-BDA5EFD21A6D}" type="pres">
      <dgm:prSet presAssocID="{D4919E65-B353-4976-B34E-23F181EEFC3D}" presName="Name13" presStyleLbl="parChTrans1D2" presStyleIdx="3" presStyleCnt="4"/>
      <dgm:spPr/>
      <dgm:t>
        <a:bodyPr/>
        <a:lstStyle/>
        <a:p>
          <a:endParaRPr lang="en-US"/>
        </a:p>
      </dgm:t>
    </dgm:pt>
    <dgm:pt modelId="{4AF414C3-F6BB-4930-B46B-36E9DE0A682E}" type="pres">
      <dgm:prSet presAssocID="{41BB809A-B498-44F9-8339-640E853DFAA7}" presName="childText" presStyleLbl="bgAcc1" presStyleIdx="3" presStyleCnt="4" custScaleX="38469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573D60B-D1A9-4BF6-80B6-06ACF83A03D6}" type="presOf" srcId="{87D13B67-3619-441B-A812-4A68FE2269A7}" destId="{0CFCA623-931F-4474-B34D-36BEB803F147}" srcOrd="0" destOrd="0" presId="urn:microsoft.com/office/officeart/2005/8/layout/hierarchy3"/>
    <dgm:cxn modelId="{FEFD119B-63FE-4865-BA34-6F7B9BBCA391}" type="presOf" srcId="{785EEB6A-3BF4-4EA0-896C-AA558B296615}" destId="{E4B67241-50B7-4B13-B498-1713408AF531}" srcOrd="0" destOrd="0" presId="urn:microsoft.com/office/officeart/2005/8/layout/hierarchy3"/>
    <dgm:cxn modelId="{610622B6-91FD-45FE-9801-1CE5838A6BE6}" type="presOf" srcId="{5513A399-0831-4E64-9D10-9A381F3D6B39}" destId="{3677B687-64F4-4879-897A-D1721476D2B9}" srcOrd="0" destOrd="0" presId="urn:microsoft.com/office/officeart/2005/8/layout/hierarchy3"/>
    <dgm:cxn modelId="{529211F3-D174-487A-A523-C630764FF8BB}" type="presOf" srcId="{785EEB6A-3BF4-4EA0-896C-AA558B296615}" destId="{F0BF4219-868F-4749-B948-5D3DCE9EF6B8}" srcOrd="1" destOrd="0" presId="urn:microsoft.com/office/officeart/2005/8/layout/hierarchy3"/>
    <dgm:cxn modelId="{4A360EF2-CFCE-4834-B31F-AE6166EC4EC8}" srcId="{87D13B67-3619-441B-A812-4A68FE2269A7}" destId="{785EEB6A-3BF4-4EA0-896C-AA558B296615}" srcOrd="0" destOrd="0" parTransId="{19B11C4B-97E4-4C72-BB8F-A470833C3B73}" sibTransId="{867F59BE-5734-484F-8CB8-0626872C7AFA}"/>
    <dgm:cxn modelId="{5DA4FEDE-0307-4360-BEE0-021ED6388BA2}" type="presOf" srcId="{A85740D8-DD62-44A3-B3FB-1409FFF35B97}" destId="{E81C49BA-3660-4D42-9ECA-8C365254D259}" srcOrd="0" destOrd="0" presId="urn:microsoft.com/office/officeart/2005/8/layout/hierarchy3"/>
    <dgm:cxn modelId="{1F264CDB-202E-47CE-BC6C-8610CA010779}" srcId="{785EEB6A-3BF4-4EA0-896C-AA558B296615}" destId="{2CD991B8-E186-4B58-8205-8476E3A9F0D0}" srcOrd="1" destOrd="0" parTransId="{ED1830F2-45A1-40F0-926B-09D5B022DA11}" sibTransId="{F67F15C2-145B-4B5A-B50D-C430895F384E}"/>
    <dgm:cxn modelId="{E33021F2-741A-49D3-8884-C1F8107B6BB2}" type="presOf" srcId="{2CD991B8-E186-4B58-8205-8476E3A9F0D0}" destId="{9D6D1816-1B1B-4099-B060-80B5BC305566}" srcOrd="0" destOrd="0" presId="urn:microsoft.com/office/officeart/2005/8/layout/hierarchy3"/>
    <dgm:cxn modelId="{E60C3A75-34A0-46F9-A6C1-D7C7ADE3E70E}" type="presOf" srcId="{D4919E65-B353-4976-B34E-23F181EEFC3D}" destId="{0EA53C2C-B5D2-4C61-B398-BDA5EFD21A6D}" srcOrd="0" destOrd="0" presId="urn:microsoft.com/office/officeart/2005/8/layout/hierarchy3"/>
    <dgm:cxn modelId="{42F97277-2617-4C4D-B9E4-C5A2F31EC2AA}" type="presOf" srcId="{D6CC284D-509E-4F2F-9DAE-953B4B5190D5}" destId="{21D8C091-92E3-466A-85C3-C8E2088E107F}" srcOrd="0" destOrd="0" presId="urn:microsoft.com/office/officeart/2005/8/layout/hierarchy3"/>
    <dgm:cxn modelId="{3CF320C3-E4E1-47C9-B65B-C08C570BA463}" srcId="{785EEB6A-3BF4-4EA0-896C-AA558B296615}" destId="{41BB809A-B498-44F9-8339-640E853DFAA7}" srcOrd="3" destOrd="0" parTransId="{D4919E65-B353-4976-B34E-23F181EEFC3D}" sibTransId="{C70F7398-FD91-4222-9392-FB10528F5091}"/>
    <dgm:cxn modelId="{C7C60DF8-26DA-4C0A-A057-6556422D42EB}" type="presOf" srcId="{41BB809A-B498-44F9-8339-640E853DFAA7}" destId="{4AF414C3-F6BB-4930-B46B-36E9DE0A682E}" srcOrd="0" destOrd="0" presId="urn:microsoft.com/office/officeart/2005/8/layout/hierarchy3"/>
    <dgm:cxn modelId="{A88A6476-2962-4F5C-95CA-7C3245DEEC1B}" srcId="{785EEB6A-3BF4-4EA0-896C-AA558B296615}" destId="{5513A399-0831-4E64-9D10-9A381F3D6B39}" srcOrd="2" destOrd="0" parTransId="{A85740D8-DD62-44A3-B3FB-1409FFF35B97}" sibTransId="{BEF8E415-AAFE-4452-88D0-60C318DB344E}"/>
    <dgm:cxn modelId="{B4117DC2-1DD0-4B3F-9235-8F25D44B98A0}" type="presOf" srcId="{ED1830F2-45A1-40F0-926B-09D5B022DA11}" destId="{E2E7448A-2277-4AB7-9655-148009B5F8CD}" srcOrd="0" destOrd="0" presId="urn:microsoft.com/office/officeart/2005/8/layout/hierarchy3"/>
    <dgm:cxn modelId="{70A117F8-98C9-4E76-83C0-21D238AD2725}" type="presOf" srcId="{EB4A4C74-CE0E-4E10-A0D0-73F289879ABC}" destId="{1D0F1691-1B5D-4ADA-81F4-F8C4FFFFC40C}" srcOrd="0" destOrd="0" presId="urn:microsoft.com/office/officeart/2005/8/layout/hierarchy3"/>
    <dgm:cxn modelId="{4A649F20-DA7F-4032-AECD-D3AA83B584A3}" srcId="{785EEB6A-3BF4-4EA0-896C-AA558B296615}" destId="{D6CC284D-509E-4F2F-9DAE-953B4B5190D5}" srcOrd="0" destOrd="0" parTransId="{EB4A4C74-CE0E-4E10-A0D0-73F289879ABC}" sibTransId="{73ED8946-258F-4313-825A-9972419265FF}"/>
    <dgm:cxn modelId="{6915DD29-1217-4748-81DD-D51823489032}" type="presParOf" srcId="{0CFCA623-931F-4474-B34D-36BEB803F147}" destId="{95C80D38-0035-420F-8205-E78FE81C016F}" srcOrd="0" destOrd="0" presId="urn:microsoft.com/office/officeart/2005/8/layout/hierarchy3"/>
    <dgm:cxn modelId="{5193BEAF-A436-462C-87A0-09A83B7A29F7}" type="presParOf" srcId="{95C80D38-0035-420F-8205-E78FE81C016F}" destId="{06B0BAEB-8FFF-43AA-97A1-27294CE741B9}" srcOrd="0" destOrd="0" presId="urn:microsoft.com/office/officeart/2005/8/layout/hierarchy3"/>
    <dgm:cxn modelId="{C8385FEC-8733-4C6C-8D65-23C9ED87441E}" type="presParOf" srcId="{06B0BAEB-8FFF-43AA-97A1-27294CE741B9}" destId="{E4B67241-50B7-4B13-B498-1713408AF531}" srcOrd="0" destOrd="0" presId="urn:microsoft.com/office/officeart/2005/8/layout/hierarchy3"/>
    <dgm:cxn modelId="{0A152434-7C8E-4475-B444-0B8C51B71CC1}" type="presParOf" srcId="{06B0BAEB-8FFF-43AA-97A1-27294CE741B9}" destId="{F0BF4219-868F-4749-B948-5D3DCE9EF6B8}" srcOrd="1" destOrd="0" presId="urn:microsoft.com/office/officeart/2005/8/layout/hierarchy3"/>
    <dgm:cxn modelId="{F2D63334-E192-4CC5-8B94-86C59B19B1FF}" type="presParOf" srcId="{95C80D38-0035-420F-8205-E78FE81C016F}" destId="{70A47FE1-97DB-4418-9C0E-182201AB2EAA}" srcOrd="1" destOrd="0" presId="urn:microsoft.com/office/officeart/2005/8/layout/hierarchy3"/>
    <dgm:cxn modelId="{0E163FE1-6ABA-498A-9E5D-BCA766CAFB30}" type="presParOf" srcId="{70A47FE1-97DB-4418-9C0E-182201AB2EAA}" destId="{1D0F1691-1B5D-4ADA-81F4-F8C4FFFFC40C}" srcOrd="0" destOrd="0" presId="urn:microsoft.com/office/officeart/2005/8/layout/hierarchy3"/>
    <dgm:cxn modelId="{3865F278-2C94-4922-91E2-69B311279031}" type="presParOf" srcId="{70A47FE1-97DB-4418-9C0E-182201AB2EAA}" destId="{21D8C091-92E3-466A-85C3-C8E2088E107F}" srcOrd="1" destOrd="0" presId="urn:microsoft.com/office/officeart/2005/8/layout/hierarchy3"/>
    <dgm:cxn modelId="{0A35F2E8-5AD9-446A-B8EE-351BD4ADE399}" type="presParOf" srcId="{70A47FE1-97DB-4418-9C0E-182201AB2EAA}" destId="{E2E7448A-2277-4AB7-9655-148009B5F8CD}" srcOrd="2" destOrd="0" presId="urn:microsoft.com/office/officeart/2005/8/layout/hierarchy3"/>
    <dgm:cxn modelId="{CFB657FA-5B37-4F37-B19A-7A06C8F95EAB}" type="presParOf" srcId="{70A47FE1-97DB-4418-9C0E-182201AB2EAA}" destId="{9D6D1816-1B1B-4099-B060-80B5BC305566}" srcOrd="3" destOrd="0" presId="urn:microsoft.com/office/officeart/2005/8/layout/hierarchy3"/>
    <dgm:cxn modelId="{5A8E1AEB-369E-41A1-AA4E-CC31942BC125}" type="presParOf" srcId="{70A47FE1-97DB-4418-9C0E-182201AB2EAA}" destId="{E81C49BA-3660-4D42-9ECA-8C365254D259}" srcOrd="4" destOrd="0" presId="urn:microsoft.com/office/officeart/2005/8/layout/hierarchy3"/>
    <dgm:cxn modelId="{ADCF47C4-26AC-4230-9919-C90C433C7B12}" type="presParOf" srcId="{70A47FE1-97DB-4418-9C0E-182201AB2EAA}" destId="{3677B687-64F4-4879-897A-D1721476D2B9}" srcOrd="5" destOrd="0" presId="urn:microsoft.com/office/officeart/2005/8/layout/hierarchy3"/>
    <dgm:cxn modelId="{3114AF2F-3CAA-4AA8-90D7-3326E79DED61}" type="presParOf" srcId="{70A47FE1-97DB-4418-9C0E-182201AB2EAA}" destId="{0EA53C2C-B5D2-4C61-B398-BDA5EFD21A6D}" srcOrd="6" destOrd="0" presId="urn:microsoft.com/office/officeart/2005/8/layout/hierarchy3"/>
    <dgm:cxn modelId="{12FFAC34-A0C2-4F5D-94BF-1961F68FDF84}" type="presParOf" srcId="{70A47FE1-97DB-4418-9C0E-182201AB2EAA}" destId="{4AF414C3-F6BB-4930-B46B-36E9DE0A682E}" srcOrd="7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AE824D5-1A60-4C83-9B51-63F94A077769}" type="doc">
      <dgm:prSet loTypeId="urn:microsoft.com/office/officeart/2005/8/layout/hierarchy2" loCatId="hierarchy" qsTypeId="urn:microsoft.com/office/officeart/2005/8/quickstyle/3d2" qsCatId="3D" csTypeId="urn:microsoft.com/office/officeart/2005/8/colors/accent2_4" csCatId="accent2" phldr="1"/>
      <dgm:spPr/>
      <dgm:t>
        <a:bodyPr/>
        <a:lstStyle/>
        <a:p>
          <a:endParaRPr lang="en-US"/>
        </a:p>
      </dgm:t>
    </dgm:pt>
    <dgm:pt modelId="{D43BA948-4F4C-4BF6-AEB1-54C873C61A39}">
      <dgm:prSet phldrT="[Text]" custT="1"/>
      <dgm:spPr/>
      <dgm:t>
        <a:bodyPr/>
        <a:lstStyle/>
        <a:p>
          <a:r>
            <a:rPr lang="en-US" sz="3100" b="1" smtClean="0">
              <a:solidFill>
                <a:srgbClr val="FFFF00"/>
              </a:solidFill>
              <a:latin typeface="Cambria" pitchFamily="18" charset="0"/>
            </a:rPr>
            <a:t>ABDIMAS</a:t>
          </a:r>
          <a:endParaRPr lang="en-US" sz="3100" b="1" dirty="0">
            <a:solidFill>
              <a:srgbClr val="FFFF00"/>
            </a:solidFill>
            <a:latin typeface="Cambria" pitchFamily="18" charset="0"/>
          </a:endParaRPr>
        </a:p>
      </dgm:t>
    </dgm:pt>
    <dgm:pt modelId="{092BBC65-BEC3-41B8-9A76-13E818066CB7}" type="parTrans" cxnId="{897385A3-E43D-43EA-B97B-AFEDA35984A9}">
      <dgm:prSet/>
      <dgm:spPr/>
      <dgm:t>
        <a:bodyPr/>
        <a:lstStyle/>
        <a:p>
          <a:endParaRPr lang="en-US">
            <a:solidFill>
              <a:srgbClr val="FFFF00"/>
            </a:solidFill>
          </a:endParaRPr>
        </a:p>
      </dgm:t>
    </dgm:pt>
    <dgm:pt modelId="{A9869955-5520-4647-8184-E1EF2167C67A}" type="sibTrans" cxnId="{897385A3-E43D-43EA-B97B-AFEDA35984A9}">
      <dgm:prSet/>
      <dgm:spPr/>
      <dgm:t>
        <a:bodyPr/>
        <a:lstStyle/>
        <a:p>
          <a:endParaRPr lang="en-US">
            <a:solidFill>
              <a:srgbClr val="FFFF00"/>
            </a:solidFill>
          </a:endParaRPr>
        </a:p>
      </dgm:t>
    </dgm:pt>
    <dgm:pt modelId="{95A2C4C0-F172-47B9-A2DB-881FD836D3D6}">
      <dgm:prSet phldrT="[Text]" custT="1"/>
      <dgm:spPr/>
      <dgm:t>
        <a:bodyPr/>
        <a:lstStyle/>
        <a:p>
          <a:r>
            <a:rPr lang="en-US" sz="3100" b="1" smtClean="0">
              <a:solidFill>
                <a:srgbClr val="FFFF00"/>
              </a:solidFill>
              <a:latin typeface="Cambria" pitchFamily="18" charset="0"/>
            </a:rPr>
            <a:t>Dosen</a:t>
          </a:r>
          <a:endParaRPr lang="en-US" sz="3100" b="1" dirty="0">
            <a:solidFill>
              <a:srgbClr val="FFFF00"/>
            </a:solidFill>
            <a:latin typeface="Cambria" pitchFamily="18" charset="0"/>
          </a:endParaRPr>
        </a:p>
      </dgm:t>
    </dgm:pt>
    <dgm:pt modelId="{0879AF46-F873-46C6-902E-6C3CDDCE5AAE}" type="parTrans" cxnId="{687D1457-9452-49B6-9CCD-5871EC08DDE8}">
      <dgm:prSet/>
      <dgm:spPr/>
      <dgm:t>
        <a:bodyPr/>
        <a:lstStyle/>
        <a:p>
          <a:endParaRPr lang="en-US">
            <a:solidFill>
              <a:srgbClr val="FFFF00"/>
            </a:solidFill>
          </a:endParaRPr>
        </a:p>
      </dgm:t>
    </dgm:pt>
    <dgm:pt modelId="{6570F2DC-48B2-4710-970A-6D1E4E577DA8}" type="sibTrans" cxnId="{687D1457-9452-49B6-9CCD-5871EC08DDE8}">
      <dgm:prSet/>
      <dgm:spPr/>
      <dgm:t>
        <a:bodyPr/>
        <a:lstStyle/>
        <a:p>
          <a:endParaRPr lang="en-US">
            <a:solidFill>
              <a:srgbClr val="FFFF00"/>
            </a:solidFill>
          </a:endParaRPr>
        </a:p>
      </dgm:t>
    </dgm:pt>
    <dgm:pt modelId="{019A0DBB-3A29-4FD8-A43A-8B0411F70BCD}">
      <dgm:prSet phldrT="[Text]" custT="1"/>
      <dgm:spPr/>
      <dgm:t>
        <a:bodyPr/>
        <a:lstStyle/>
        <a:p>
          <a:r>
            <a:rPr lang="en-US" sz="2800" b="1" smtClean="0">
              <a:solidFill>
                <a:srgbClr val="FFFF00"/>
              </a:solidFill>
              <a:latin typeface="Cambria" pitchFamily="18" charset="0"/>
            </a:rPr>
            <a:t>Skala Terbatas</a:t>
          </a:r>
          <a:endParaRPr lang="en-US" sz="2800" b="1" dirty="0">
            <a:solidFill>
              <a:srgbClr val="FFFF00"/>
            </a:solidFill>
            <a:latin typeface="Cambria" pitchFamily="18" charset="0"/>
          </a:endParaRPr>
        </a:p>
      </dgm:t>
    </dgm:pt>
    <dgm:pt modelId="{8D695CB4-5244-4E28-99DE-EFBA600EED83}" type="parTrans" cxnId="{7837E956-304F-4C25-BFEF-75B94C49070D}">
      <dgm:prSet/>
      <dgm:spPr/>
      <dgm:t>
        <a:bodyPr/>
        <a:lstStyle/>
        <a:p>
          <a:endParaRPr lang="en-US">
            <a:solidFill>
              <a:srgbClr val="FFFF00"/>
            </a:solidFill>
          </a:endParaRPr>
        </a:p>
      </dgm:t>
    </dgm:pt>
    <dgm:pt modelId="{55CD44F4-A9C2-4DAA-A127-D8464FE129EC}" type="sibTrans" cxnId="{7837E956-304F-4C25-BFEF-75B94C49070D}">
      <dgm:prSet/>
      <dgm:spPr/>
      <dgm:t>
        <a:bodyPr/>
        <a:lstStyle/>
        <a:p>
          <a:endParaRPr lang="en-US">
            <a:solidFill>
              <a:srgbClr val="FFFF00"/>
            </a:solidFill>
          </a:endParaRPr>
        </a:p>
      </dgm:t>
    </dgm:pt>
    <dgm:pt modelId="{725C7F1C-4B52-468D-A01B-884F64FE09B8}">
      <dgm:prSet phldrT="[Text]" custT="1"/>
      <dgm:spPr/>
      <dgm:t>
        <a:bodyPr/>
        <a:lstStyle/>
        <a:p>
          <a:r>
            <a:rPr lang="en-US" sz="2900" b="1" smtClean="0">
              <a:solidFill>
                <a:srgbClr val="FFFF00"/>
              </a:solidFill>
              <a:latin typeface="Cambria" pitchFamily="18" charset="0"/>
            </a:rPr>
            <a:t>Institusi</a:t>
          </a:r>
          <a:endParaRPr lang="en-US" sz="2900" b="1" dirty="0">
            <a:solidFill>
              <a:srgbClr val="FFFF00"/>
            </a:solidFill>
            <a:latin typeface="Cambria" pitchFamily="18" charset="0"/>
          </a:endParaRPr>
        </a:p>
      </dgm:t>
    </dgm:pt>
    <dgm:pt modelId="{DABC62C5-7A2F-452C-8958-B773B93C743C}" type="parTrans" cxnId="{EE5AC629-BC1C-44D8-8AFB-A1AF59D65046}">
      <dgm:prSet/>
      <dgm:spPr/>
      <dgm:t>
        <a:bodyPr/>
        <a:lstStyle/>
        <a:p>
          <a:endParaRPr lang="en-US">
            <a:solidFill>
              <a:srgbClr val="FFFF00"/>
            </a:solidFill>
          </a:endParaRPr>
        </a:p>
      </dgm:t>
    </dgm:pt>
    <dgm:pt modelId="{476D7E9B-75F9-40EA-A788-812BFBFD2737}" type="sibTrans" cxnId="{EE5AC629-BC1C-44D8-8AFB-A1AF59D65046}">
      <dgm:prSet/>
      <dgm:spPr/>
      <dgm:t>
        <a:bodyPr/>
        <a:lstStyle/>
        <a:p>
          <a:endParaRPr lang="en-US">
            <a:solidFill>
              <a:srgbClr val="FFFF00"/>
            </a:solidFill>
          </a:endParaRPr>
        </a:p>
      </dgm:t>
    </dgm:pt>
    <dgm:pt modelId="{1BE39408-E043-44D1-AE36-AB4183B42CD8}">
      <dgm:prSet phldrT="[Text]" custT="1"/>
      <dgm:spPr/>
      <dgm:t>
        <a:bodyPr/>
        <a:lstStyle/>
        <a:p>
          <a:r>
            <a:rPr lang="en-US" sz="2800" b="1" smtClean="0">
              <a:solidFill>
                <a:srgbClr val="FFFF00"/>
              </a:solidFill>
              <a:latin typeface="Cambria" pitchFamily="18" charset="0"/>
            </a:rPr>
            <a:t>Skala Nasional</a:t>
          </a:r>
          <a:endParaRPr lang="en-US" sz="2800" b="1" dirty="0">
            <a:solidFill>
              <a:srgbClr val="FFFF00"/>
            </a:solidFill>
            <a:latin typeface="Cambria" pitchFamily="18" charset="0"/>
          </a:endParaRPr>
        </a:p>
      </dgm:t>
    </dgm:pt>
    <dgm:pt modelId="{3393F3BB-5E1A-4092-A1EE-4F00816ADA50}" type="parTrans" cxnId="{E62DAE25-9988-4279-9883-7BAC710D3ED1}">
      <dgm:prSet/>
      <dgm:spPr/>
      <dgm:t>
        <a:bodyPr/>
        <a:lstStyle/>
        <a:p>
          <a:endParaRPr lang="en-US">
            <a:solidFill>
              <a:srgbClr val="FFFF00"/>
            </a:solidFill>
          </a:endParaRPr>
        </a:p>
      </dgm:t>
    </dgm:pt>
    <dgm:pt modelId="{B1384F96-A3EC-421F-8FCB-44AB504E1D70}" type="sibTrans" cxnId="{E62DAE25-9988-4279-9883-7BAC710D3ED1}">
      <dgm:prSet/>
      <dgm:spPr/>
      <dgm:t>
        <a:bodyPr/>
        <a:lstStyle/>
        <a:p>
          <a:endParaRPr lang="en-US">
            <a:solidFill>
              <a:srgbClr val="FFFF00"/>
            </a:solidFill>
          </a:endParaRPr>
        </a:p>
      </dgm:t>
    </dgm:pt>
    <dgm:pt modelId="{16A2429B-834F-4096-8B12-D8E01BD5521D}" type="pres">
      <dgm:prSet presAssocID="{BAE824D5-1A60-4C83-9B51-63F94A077769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35E9CD3-979B-486A-8128-5C007AF34BC6}" type="pres">
      <dgm:prSet presAssocID="{D43BA948-4F4C-4BF6-AEB1-54C873C61A39}" presName="root1" presStyleCnt="0"/>
      <dgm:spPr/>
      <dgm:t>
        <a:bodyPr/>
        <a:lstStyle/>
        <a:p>
          <a:endParaRPr lang="en-US"/>
        </a:p>
      </dgm:t>
    </dgm:pt>
    <dgm:pt modelId="{523A5CA0-CDC9-45B1-92DF-5638E416BE3A}" type="pres">
      <dgm:prSet presAssocID="{D43BA948-4F4C-4BF6-AEB1-54C873C61A39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18FFF8A-CDDD-45CB-B31B-72F0838784D6}" type="pres">
      <dgm:prSet presAssocID="{D43BA948-4F4C-4BF6-AEB1-54C873C61A39}" presName="level2hierChild" presStyleCnt="0"/>
      <dgm:spPr/>
      <dgm:t>
        <a:bodyPr/>
        <a:lstStyle/>
        <a:p>
          <a:endParaRPr lang="en-US"/>
        </a:p>
      </dgm:t>
    </dgm:pt>
    <dgm:pt modelId="{85645330-7F78-4135-B5AB-4E777F149DF7}" type="pres">
      <dgm:prSet presAssocID="{0879AF46-F873-46C6-902E-6C3CDDCE5AAE}" presName="conn2-1" presStyleLbl="parChTrans1D2" presStyleIdx="0" presStyleCnt="2"/>
      <dgm:spPr/>
      <dgm:t>
        <a:bodyPr/>
        <a:lstStyle/>
        <a:p>
          <a:endParaRPr lang="en-US"/>
        </a:p>
      </dgm:t>
    </dgm:pt>
    <dgm:pt modelId="{DDDCE258-5474-4A4D-8604-3BD64EBE2124}" type="pres">
      <dgm:prSet presAssocID="{0879AF46-F873-46C6-902E-6C3CDDCE5AAE}" presName="connTx" presStyleLbl="parChTrans1D2" presStyleIdx="0" presStyleCnt="2"/>
      <dgm:spPr/>
      <dgm:t>
        <a:bodyPr/>
        <a:lstStyle/>
        <a:p>
          <a:endParaRPr lang="en-US"/>
        </a:p>
      </dgm:t>
    </dgm:pt>
    <dgm:pt modelId="{3461C704-4A23-4A72-956B-804269089E4D}" type="pres">
      <dgm:prSet presAssocID="{95A2C4C0-F172-47B9-A2DB-881FD836D3D6}" presName="root2" presStyleCnt="0"/>
      <dgm:spPr/>
      <dgm:t>
        <a:bodyPr/>
        <a:lstStyle/>
        <a:p>
          <a:endParaRPr lang="en-US"/>
        </a:p>
      </dgm:t>
    </dgm:pt>
    <dgm:pt modelId="{ACA651E8-3C00-4C97-B25C-A0C2D3FF8DE3}" type="pres">
      <dgm:prSet presAssocID="{95A2C4C0-F172-47B9-A2DB-881FD836D3D6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46F7EF6-C9DB-4922-B322-FAB2362A42A6}" type="pres">
      <dgm:prSet presAssocID="{95A2C4C0-F172-47B9-A2DB-881FD836D3D6}" presName="level3hierChild" presStyleCnt="0"/>
      <dgm:spPr/>
      <dgm:t>
        <a:bodyPr/>
        <a:lstStyle/>
        <a:p>
          <a:endParaRPr lang="en-US"/>
        </a:p>
      </dgm:t>
    </dgm:pt>
    <dgm:pt modelId="{ECB673F5-A029-48AA-AB7A-1A2516F4440F}" type="pres">
      <dgm:prSet presAssocID="{8D695CB4-5244-4E28-99DE-EFBA600EED83}" presName="conn2-1" presStyleLbl="parChTrans1D3" presStyleIdx="0" presStyleCnt="2"/>
      <dgm:spPr/>
      <dgm:t>
        <a:bodyPr/>
        <a:lstStyle/>
        <a:p>
          <a:endParaRPr lang="en-US"/>
        </a:p>
      </dgm:t>
    </dgm:pt>
    <dgm:pt modelId="{02E1A1BA-1910-4AF3-B1ED-59D639826ED6}" type="pres">
      <dgm:prSet presAssocID="{8D695CB4-5244-4E28-99DE-EFBA600EED83}" presName="connTx" presStyleLbl="parChTrans1D3" presStyleIdx="0" presStyleCnt="2"/>
      <dgm:spPr/>
      <dgm:t>
        <a:bodyPr/>
        <a:lstStyle/>
        <a:p>
          <a:endParaRPr lang="en-US"/>
        </a:p>
      </dgm:t>
    </dgm:pt>
    <dgm:pt modelId="{D485E1B2-8A6C-4568-A006-976B6F4AC270}" type="pres">
      <dgm:prSet presAssocID="{019A0DBB-3A29-4FD8-A43A-8B0411F70BCD}" presName="root2" presStyleCnt="0"/>
      <dgm:spPr/>
      <dgm:t>
        <a:bodyPr/>
        <a:lstStyle/>
        <a:p>
          <a:endParaRPr lang="en-US"/>
        </a:p>
      </dgm:t>
    </dgm:pt>
    <dgm:pt modelId="{17CB8029-A871-49B8-95E9-E0152C7E2C05}" type="pres">
      <dgm:prSet presAssocID="{019A0DBB-3A29-4FD8-A43A-8B0411F70BCD}" presName="LevelTwoTextNode" presStyleLbl="node3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91FA0C1-F181-4971-BF26-B73D1EDBDFA2}" type="pres">
      <dgm:prSet presAssocID="{019A0DBB-3A29-4FD8-A43A-8B0411F70BCD}" presName="level3hierChild" presStyleCnt="0"/>
      <dgm:spPr/>
      <dgm:t>
        <a:bodyPr/>
        <a:lstStyle/>
        <a:p>
          <a:endParaRPr lang="en-US"/>
        </a:p>
      </dgm:t>
    </dgm:pt>
    <dgm:pt modelId="{DB7AD616-1CE0-4E0B-B366-80E31B479D44}" type="pres">
      <dgm:prSet presAssocID="{DABC62C5-7A2F-452C-8958-B773B93C743C}" presName="conn2-1" presStyleLbl="parChTrans1D2" presStyleIdx="1" presStyleCnt="2"/>
      <dgm:spPr/>
      <dgm:t>
        <a:bodyPr/>
        <a:lstStyle/>
        <a:p>
          <a:endParaRPr lang="en-US"/>
        </a:p>
      </dgm:t>
    </dgm:pt>
    <dgm:pt modelId="{0D81AA8D-035D-4F6C-AB9B-0ADBED88E291}" type="pres">
      <dgm:prSet presAssocID="{DABC62C5-7A2F-452C-8958-B773B93C743C}" presName="connTx" presStyleLbl="parChTrans1D2" presStyleIdx="1" presStyleCnt="2"/>
      <dgm:spPr/>
      <dgm:t>
        <a:bodyPr/>
        <a:lstStyle/>
        <a:p>
          <a:endParaRPr lang="en-US"/>
        </a:p>
      </dgm:t>
    </dgm:pt>
    <dgm:pt modelId="{15DF4235-7C0B-4281-B9D3-C5E361D7F1B3}" type="pres">
      <dgm:prSet presAssocID="{725C7F1C-4B52-468D-A01B-884F64FE09B8}" presName="root2" presStyleCnt="0"/>
      <dgm:spPr/>
      <dgm:t>
        <a:bodyPr/>
        <a:lstStyle/>
        <a:p>
          <a:endParaRPr lang="en-US"/>
        </a:p>
      </dgm:t>
    </dgm:pt>
    <dgm:pt modelId="{C32C6060-9A68-472F-9D50-54C9565C1840}" type="pres">
      <dgm:prSet presAssocID="{725C7F1C-4B52-468D-A01B-884F64FE09B8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4F11DF5-A0C2-4732-8AF9-94A28E8E8F13}" type="pres">
      <dgm:prSet presAssocID="{725C7F1C-4B52-468D-A01B-884F64FE09B8}" presName="level3hierChild" presStyleCnt="0"/>
      <dgm:spPr/>
      <dgm:t>
        <a:bodyPr/>
        <a:lstStyle/>
        <a:p>
          <a:endParaRPr lang="en-US"/>
        </a:p>
      </dgm:t>
    </dgm:pt>
    <dgm:pt modelId="{E73314F3-97D5-49D0-AA52-751B3F7837F2}" type="pres">
      <dgm:prSet presAssocID="{3393F3BB-5E1A-4092-A1EE-4F00816ADA50}" presName="conn2-1" presStyleLbl="parChTrans1D3" presStyleIdx="1" presStyleCnt="2"/>
      <dgm:spPr/>
      <dgm:t>
        <a:bodyPr/>
        <a:lstStyle/>
        <a:p>
          <a:endParaRPr lang="en-US"/>
        </a:p>
      </dgm:t>
    </dgm:pt>
    <dgm:pt modelId="{F7904E98-D125-48C9-BDC4-B679A272F339}" type="pres">
      <dgm:prSet presAssocID="{3393F3BB-5E1A-4092-A1EE-4F00816ADA50}" presName="connTx" presStyleLbl="parChTrans1D3" presStyleIdx="1" presStyleCnt="2"/>
      <dgm:spPr/>
      <dgm:t>
        <a:bodyPr/>
        <a:lstStyle/>
        <a:p>
          <a:endParaRPr lang="en-US"/>
        </a:p>
      </dgm:t>
    </dgm:pt>
    <dgm:pt modelId="{34987BE1-D263-47BE-A6BE-3F7D6D46EB62}" type="pres">
      <dgm:prSet presAssocID="{1BE39408-E043-44D1-AE36-AB4183B42CD8}" presName="root2" presStyleCnt="0"/>
      <dgm:spPr/>
      <dgm:t>
        <a:bodyPr/>
        <a:lstStyle/>
        <a:p>
          <a:endParaRPr lang="en-US"/>
        </a:p>
      </dgm:t>
    </dgm:pt>
    <dgm:pt modelId="{570105C3-DE2E-4ADF-9DD8-EBE8C0DEE25C}" type="pres">
      <dgm:prSet presAssocID="{1BE39408-E043-44D1-AE36-AB4183B42CD8}" presName="LevelTwoTextNode" presStyleLbl="node3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F5F0DA6-DF1E-4C71-B2E8-E0164FDE295A}" type="pres">
      <dgm:prSet presAssocID="{1BE39408-E043-44D1-AE36-AB4183B42CD8}" presName="level3hierChild" presStyleCnt="0"/>
      <dgm:spPr/>
      <dgm:t>
        <a:bodyPr/>
        <a:lstStyle/>
        <a:p>
          <a:endParaRPr lang="en-US"/>
        </a:p>
      </dgm:t>
    </dgm:pt>
  </dgm:ptLst>
  <dgm:cxnLst>
    <dgm:cxn modelId="{73B83D4D-1F1E-4C3D-A87B-6CA5E343E31E}" type="presOf" srcId="{D43BA948-4F4C-4BF6-AEB1-54C873C61A39}" destId="{523A5CA0-CDC9-45B1-92DF-5638E416BE3A}" srcOrd="0" destOrd="0" presId="urn:microsoft.com/office/officeart/2005/8/layout/hierarchy2"/>
    <dgm:cxn modelId="{3675EEDC-2664-4655-8E23-CF7A24234B84}" type="presOf" srcId="{0879AF46-F873-46C6-902E-6C3CDDCE5AAE}" destId="{DDDCE258-5474-4A4D-8604-3BD64EBE2124}" srcOrd="1" destOrd="0" presId="urn:microsoft.com/office/officeart/2005/8/layout/hierarchy2"/>
    <dgm:cxn modelId="{497134FD-89D6-45FE-8389-318D1E3288F8}" type="presOf" srcId="{BAE824D5-1A60-4C83-9B51-63F94A077769}" destId="{16A2429B-834F-4096-8B12-D8E01BD5521D}" srcOrd="0" destOrd="0" presId="urn:microsoft.com/office/officeart/2005/8/layout/hierarchy2"/>
    <dgm:cxn modelId="{E62DAE25-9988-4279-9883-7BAC710D3ED1}" srcId="{725C7F1C-4B52-468D-A01B-884F64FE09B8}" destId="{1BE39408-E043-44D1-AE36-AB4183B42CD8}" srcOrd="0" destOrd="0" parTransId="{3393F3BB-5E1A-4092-A1EE-4F00816ADA50}" sibTransId="{B1384F96-A3EC-421F-8FCB-44AB504E1D70}"/>
    <dgm:cxn modelId="{7837E956-304F-4C25-BFEF-75B94C49070D}" srcId="{95A2C4C0-F172-47B9-A2DB-881FD836D3D6}" destId="{019A0DBB-3A29-4FD8-A43A-8B0411F70BCD}" srcOrd="0" destOrd="0" parTransId="{8D695CB4-5244-4E28-99DE-EFBA600EED83}" sibTransId="{55CD44F4-A9C2-4DAA-A127-D8464FE129EC}"/>
    <dgm:cxn modelId="{EE5AC629-BC1C-44D8-8AFB-A1AF59D65046}" srcId="{D43BA948-4F4C-4BF6-AEB1-54C873C61A39}" destId="{725C7F1C-4B52-468D-A01B-884F64FE09B8}" srcOrd="1" destOrd="0" parTransId="{DABC62C5-7A2F-452C-8958-B773B93C743C}" sibTransId="{476D7E9B-75F9-40EA-A788-812BFBFD2737}"/>
    <dgm:cxn modelId="{897385A3-E43D-43EA-B97B-AFEDA35984A9}" srcId="{BAE824D5-1A60-4C83-9B51-63F94A077769}" destId="{D43BA948-4F4C-4BF6-AEB1-54C873C61A39}" srcOrd="0" destOrd="0" parTransId="{092BBC65-BEC3-41B8-9A76-13E818066CB7}" sibTransId="{A9869955-5520-4647-8184-E1EF2167C67A}"/>
    <dgm:cxn modelId="{41955D88-82C3-404B-B51E-131F52066554}" type="presOf" srcId="{019A0DBB-3A29-4FD8-A43A-8B0411F70BCD}" destId="{17CB8029-A871-49B8-95E9-E0152C7E2C05}" srcOrd="0" destOrd="0" presId="urn:microsoft.com/office/officeart/2005/8/layout/hierarchy2"/>
    <dgm:cxn modelId="{7C3B84A8-2989-460A-B5E3-8491889C94F8}" type="presOf" srcId="{95A2C4C0-F172-47B9-A2DB-881FD836D3D6}" destId="{ACA651E8-3C00-4C97-B25C-A0C2D3FF8DE3}" srcOrd="0" destOrd="0" presId="urn:microsoft.com/office/officeart/2005/8/layout/hierarchy2"/>
    <dgm:cxn modelId="{DE1704DF-E98F-4AB3-8915-AC8E5909E3C8}" type="presOf" srcId="{725C7F1C-4B52-468D-A01B-884F64FE09B8}" destId="{C32C6060-9A68-472F-9D50-54C9565C1840}" srcOrd="0" destOrd="0" presId="urn:microsoft.com/office/officeart/2005/8/layout/hierarchy2"/>
    <dgm:cxn modelId="{B28C68BA-BF5E-4754-8982-9B63BCFEEF32}" type="presOf" srcId="{0879AF46-F873-46C6-902E-6C3CDDCE5AAE}" destId="{85645330-7F78-4135-B5AB-4E777F149DF7}" srcOrd="0" destOrd="0" presId="urn:microsoft.com/office/officeart/2005/8/layout/hierarchy2"/>
    <dgm:cxn modelId="{C7E73BAB-38A6-471B-B732-FAEDD3AE108C}" type="presOf" srcId="{8D695CB4-5244-4E28-99DE-EFBA600EED83}" destId="{ECB673F5-A029-48AA-AB7A-1A2516F4440F}" srcOrd="0" destOrd="0" presId="urn:microsoft.com/office/officeart/2005/8/layout/hierarchy2"/>
    <dgm:cxn modelId="{687D1457-9452-49B6-9CCD-5871EC08DDE8}" srcId="{D43BA948-4F4C-4BF6-AEB1-54C873C61A39}" destId="{95A2C4C0-F172-47B9-A2DB-881FD836D3D6}" srcOrd="0" destOrd="0" parTransId="{0879AF46-F873-46C6-902E-6C3CDDCE5AAE}" sibTransId="{6570F2DC-48B2-4710-970A-6D1E4E577DA8}"/>
    <dgm:cxn modelId="{57DC639E-CDFF-42BF-A09F-B949BA18F323}" type="presOf" srcId="{DABC62C5-7A2F-452C-8958-B773B93C743C}" destId="{0D81AA8D-035D-4F6C-AB9B-0ADBED88E291}" srcOrd="1" destOrd="0" presId="urn:microsoft.com/office/officeart/2005/8/layout/hierarchy2"/>
    <dgm:cxn modelId="{301F1669-017F-4F44-B9EA-2125A69E3467}" type="presOf" srcId="{1BE39408-E043-44D1-AE36-AB4183B42CD8}" destId="{570105C3-DE2E-4ADF-9DD8-EBE8C0DEE25C}" srcOrd="0" destOrd="0" presId="urn:microsoft.com/office/officeart/2005/8/layout/hierarchy2"/>
    <dgm:cxn modelId="{C6FCA3F8-A476-4B63-B58A-5B3F65A659D3}" type="presOf" srcId="{DABC62C5-7A2F-452C-8958-B773B93C743C}" destId="{DB7AD616-1CE0-4E0B-B366-80E31B479D44}" srcOrd="0" destOrd="0" presId="urn:microsoft.com/office/officeart/2005/8/layout/hierarchy2"/>
    <dgm:cxn modelId="{58912FC6-AB59-49A5-9CFE-114BCA0C51C7}" type="presOf" srcId="{8D695CB4-5244-4E28-99DE-EFBA600EED83}" destId="{02E1A1BA-1910-4AF3-B1ED-59D639826ED6}" srcOrd="1" destOrd="0" presId="urn:microsoft.com/office/officeart/2005/8/layout/hierarchy2"/>
    <dgm:cxn modelId="{ACC7DA78-CF85-4341-A025-DB8EDFDA572D}" type="presOf" srcId="{3393F3BB-5E1A-4092-A1EE-4F00816ADA50}" destId="{F7904E98-D125-48C9-BDC4-B679A272F339}" srcOrd="1" destOrd="0" presId="urn:microsoft.com/office/officeart/2005/8/layout/hierarchy2"/>
    <dgm:cxn modelId="{A166C902-45D4-4E0A-9464-FFE7C50EBFDA}" type="presOf" srcId="{3393F3BB-5E1A-4092-A1EE-4F00816ADA50}" destId="{E73314F3-97D5-49D0-AA52-751B3F7837F2}" srcOrd="0" destOrd="0" presId="urn:microsoft.com/office/officeart/2005/8/layout/hierarchy2"/>
    <dgm:cxn modelId="{BB65D7C5-CAFE-411A-832E-EABE1835ABC7}" type="presParOf" srcId="{16A2429B-834F-4096-8B12-D8E01BD5521D}" destId="{935E9CD3-979B-486A-8128-5C007AF34BC6}" srcOrd="0" destOrd="0" presId="urn:microsoft.com/office/officeart/2005/8/layout/hierarchy2"/>
    <dgm:cxn modelId="{677637FD-AABB-4E82-A2A2-54A358488DC7}" type="presParOf" srcId="{935E9CD3-979B-486A-8128-5C007AF34BC6}" destId="{523A5CA0-CDC9-45B1-92DF-5638E416BE3A}" srcOrd="0" destOrd="0" presId="urn:microsoft.com/office/officeart/2005/8/layout/hierarchy2"/>
    <dgm:cxn modelId="{58FE408F-2B83-4272-B928-22724A8D93E3}" type="presParOf" srcId="{935E9CD3-979B-486A-8128-5C007AF34BC6}" destId="{818FFF8A-CDDD-45CB-B31B-72F0838784D6}" srcOrd="1" destOrd="0" presId="urn:microsoft.com/office/officeart/2005/8/layout/hierarchy2"/>
    <dgm:cxn modelId="{33489776-1A4E-40D9-8EF5-04DD9B9A427F}" type="presParOf" srcId="{818FFF8A-CDDD-45CB-B31B-72F0838784D6}" destId="{85645330-7F78-4135-B5AB-4E777F149DF7}" srcOrd="0" destOrd="0" presId="urn:microsoft.com/office/officeart/2005/8/layout/hierarchy2"/>
    <dgm:cxn modelId="{5299D7C1-9FC5-4847-B687-09E317E009A2}" type="presParOf" srcId="{85645330-7F78-4135-B5AB-4E777F149DF7}" destId="{DDDCE258-5474-4A4D-8604-3BD64EBE2124}" srcOrd="0" destOrd="0" presId="urn:microsoft.com/office/officeart/2005/8/layout/hierarchy2"/>
    <dgm:cxn modelId="{10546AAC-4D7D-4409-94D7-1CAC57321ED0}" type="presParOf" srcId="{818FFF8A-CDDD-45CB-B31B-72F0838784D6}" destId="{3461C704-4A23-4A72-956B-804269089E4D}" srcOrd="1" destOrd="0" presId="urn:microsoft.com/office/officeart/2005/8/layout/hierarchy2"/>
    <dgm:cxn modelId="{3E374DB8-03C8-406D-9D7E-31D671B14E0E}" type="presParOf" srcId="{3461C704-4A23-4A72-956B-804269089E4D}" destId="{ACA651E8-3C00-4C97-B25C-A0C2D3FF8DE3}" srcOrd="0" destOrd="0" presId="urn:microsoft.com/office/officeart/2005/8/layout/hierarchy2"/>
    <dgm:cxn modelId="{FA238A59-1A6B-4F60-9DB3-DA9BD1BE3B3B}" type="presParOf" srcId="{3461C704-4A23-4A72-956B-804269089E4D}" destId="{B46F7EF6-C9DB-4922-B322-FAB2362A42A6}" srcOrd="1" destOrd="0" presId="urn:microsoft.com/office/officeart/2005/8/layout/hierarchy2"/>
    <dgm:cxn modelId="{58BC4E78-5123-40E6-9FB6-A495F9FE0773}" type="presParOf" srcId="{B46F7EF6-C9DB-4922-B322-FAB2362A42A6}" destId="{ECB673F5-A029-48AA-AB7A-1A2516F4440F}" srcOrd="0" destOrd="0" presId="urn:microsoft.com/office/officeart/2005/8/layout/hierarchy2"/>
    <dgm:cxn modelId="{D01D89DA-CCAA-451A-B73D-1A5800F6C916}" type="presParOf" srcId="{ECB673F5-A029-48AA-AB7A-1A2516F4440F}" destId="{02E1A1BA-1910-4AF3-B1ED-59D639826ED6}" srcOrd="0" destOrd="0" presId="urn:microsoft.com/office/officeart/2005/8/layout/hierarchy2"/>
    <dgm:cxn modelId="{7D075A95-BF0B-4893-898F-86F435ACFFD5}" type="presParOf" srcId="{B46F7EF6-C9DB-4922-B322-FAB2362A42A6}" destId="{D485E1B2-8A6C-4568-A006-976B6F4AC270}" srcOrd="1" destOrd="0" presId="urn:microsoft.com/office/officeart/2005/8/layout/hierarchy2"/>
    <dgm:cxn modelId="{FDE8E328-15E3-4DF2-825A-E30706BD7A15}" type="presParOf" srcId="{D485E1B2-8A6C-4568-A006-976B6F4AC270}" destId="{17CB8029-A871-49B8-95E9-E0152C7E2C05}" srcOrd="0" destOrd="0" presId="urn:microsoft.com/office/officeart/2005/8/layout/hierarchy2"/>
    <dgm:cxn modelId="{CEBE83A7-5F71-4DBA-B2D8-B6448B641CAA}" type="presParOf" srcId="{D485E1B2-8A6C-4568-A006-976B6F4AC270}" destId="{691FA0C1-F181-4971-BF26-B73D1EDBDFA2}" srcOrd="1" destOrd="0" presId="urn:microsoft.com/office/officeart/2005/8/layout/hierarchy2"/>
    <dgm:cxn modelId="{3CCC426F-4957-4E52-ADDC-9B6A204CC86D}" type="presParOf" srcId="{818FFF8A-CDDD-45CB-B31B-72F0838784D6}" destId="{DB7AD616-1CE0-4E0B-B366-80E31B479D44}" srcOrd="2" destOrd="0" presId="urn:microsoft.com/office/officeart/2005/8/layout/hierarchy2"/>
    <dgm:cxn modelId="{78D3A490-195F-48C3-9C74-278034706A7B}" type="presParOf" srcId="{DB7AD616-1CE0-4E0B-B366-80E31B479D44}" destId="{0D81AA8D-035D-4F6C-AB9B-0ADBED88E291}" srcOrd="0" destOrd="0" presId="urn:microsoft.com/office/officeart/2005/8/layout/hierarchy2"/>
    <dgm:cxn modelId="{3E696D7C-9B34-4C1D-9F9C-C83E285F2731}" type="presParOf" srcId="{818FFF8A-CDDD-45CB-B31B-72F0838784D6}" destId="{15DF4235-7C0B-4281-B9D3-C5E361D7F1B3}" srcOrd="3" destOrd="0" presId="urn:microsoft.com/office/officeart/2005/8/layout/hierarchy2"/>
    <dgm:cxn modelId="{6F305319-9E74-4F4C-A79F-B99D35B4634D}" type="presParOf" srcId="{15DF4235-7C0B-4281-B9D3-C5E361D7F1B3}" destId="{C32C6060-9A68-472F-9D50-54C9565C1840}" srcOrd="0" destOrd="0" presId="urn:microsoft.com/office/officeart/2005/8/layout/hierarchy2"/>
    <dgm:cxn modelId="{59126829-BCE8-455A-A0EA-E6DC4FDB8437}" type="presParOf" srcId="{15DF4235-7C0B-4281-B9D3-C5E361D7F1B3}" destId="{94F11DF5-A0C2-4732-8AF9-94A28E8E8F13}" srcOrd="1" destOrd="0" presId="urn:microsoft.com/office/officeart/2005/8/layout/hierarchy2"/>
    <dgm:cxn modelId="{5CA640B1-C87A-464D-9B80-B482D6AADDB6}" type="presParOf" srcId="{94F11DF5-A0C2-4732-8AF9-94A28E8E8F13}" destId="{E73314F3-97D5-49D0-AA52-751B3F7837F2}" srcOrd="0" destOrd="0" presId="urn:microsoft.com/office/officeart/2005/8/layout/hierarchy2"/>
    <dgm:cxn modelId="{F7D67918-287D-4008-8A81-3617A162641F}" type="presParOf" srcId="{E73314F3-97D5-49D0-AA52-751B3F7837F2}" destId="{F7904E98-D125-48C9-BDC4-B679A272F339}" srcOrd="0" destOrd="0" presId="urn:microsoft.com/office/officeart/2005/8/layout/hierarchy2"/>
    <dgm:cxn modelId="{97C4AD79-BA58-49BA-AF60-6718C86A2901}" type="presParOf" srcId="{94F11DF5-A0C2-4732-8AF9-94A28E8E8F13}" destId="{34987BE1-D263-47BE-A6BE-3F7D6D46EB62}" srcOrd="1" destOrd="0" presId="urn:microsoft.com/office/officeart/2005/8/layout/hierarchy2"/>
    <dgm:cxn modelId="{65DF9120-FC63-495A-B7BE-6126A035BD71}" type="presParOf" srcId="{34987BE1-D263-47BE-A6BE-3F7D6D46EB62}" destId="{570105C3-DE2E-4ADF-9DD8-EBE8C0DEE25C}" srcOrd="0" destOrd="0" presId="urn:microsoft.com/office/officeart/2005/8/layout/hierarchy2"/>
    <dgm:cxn modelId="{913A8D04-4DD9-47B1-B992-C82EF3B35BA4}" type="presParOf" srcId="{34987BE1-D263-47BE-A6BE-3F7D6D46EB62}" destId="{7F5F0DA6-DF1E-4C71-B2E8-E0164FDE295A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CCAA1BD1-4CA3-4333-8A66-909B74EBCC77}" type="doc">
      <dgm:prSet loTypeId="urn:microsoft.com/office/officeart/2005/8/layout/hierarchy2" loCatId="hierarchy" qsTypeId="urn:microsoft.com/office/officeart/2005/8/quickstyle/3d1" qsCatId="3D" csTypeId="urn:microsoft.com/office/officeart/2005/8/colors/accent2_4" csCatId="accent2" phldr="1"/>
      <dgm:spPr/>
      <dgm:t>
        <a:bodyPr/>
        <a:lstStyle/>
        <a:p>
          <a:endParaRPr lang="en-US"/>
        </a:p>
      </dgm:t>
    </dgm:pt>
    <dgm:pt modelId="{7A78816A-0369-4A77-B56A-46F7FD4C2D4C}">
      <dgm:prSet phldrT="[Text]"/>
      <dgm:spPr/>
      <dgm:t>
        <a:bodyPr/>
        <a:lstStyle/>
        <a:p>
          <a:r>
            <a:rPr lang="en-US" b="1" smtClean="0">
              <a:solidFill>
                <a:srgbClr val="FFFF00"/>
              </a:solidFill>
              <a:latin typeface="Cambria" pitchFamily="18" charset="0"/>
            </a:rPr>
            <a:t>Sumber Dana</a:t>
          </a:r>
          <a:endParaRPr lang="en-US" b="1" dirty="0">
            <a:solidFill>
              <a:srgbClr val="FFFF00"/>
            </a:solidFill>
            <a:latin typeface="Cambria" pitchFamily="18" charset="0"/>
          </a:endParaRPr>
        </a:p>
      </dgm:t>
    </dgm:pt>
    <dgm:pt modelId="{F47ECFEC-3240-4AB9-8228-3D7FC15CAB38}" type="parTrans" cxnId="{35BBF018-FF8C-4C97-B65E-7D08B0EFA3F0}">
      <dgm:prSet/>
      <dgm:spPr/>
      <dgm:t>
        <a:bodyPr/>
        <a:lstStyle/>
        <a:p>
          <a:endParaRPr lang="en-US">
            <a:solidFill>
              <a:srgbClr val="FFFF00"/>
            </a:solidFill>
          </a:endParaRPr>
        </a:p>
      </dgm:t>
    </dgm:pt>
    <dgm:pt modelId="{A5AA26E2-5AD1-434B-92D6-5103E23075BF}" type="sibTrans" cxnId="{35BBF018-FF8C-4C97-B65E-7D08B0EFA3F0}">
      <dgm:prSet/>
      <dgm:spPr/>
      <dgm:t>
        <a:bodyPr/>
        <a:lstStyle/>
        <a:p>
          <a:endParaRPr lang="en-US">
            <a:solidFill>
              <a:srgbClr val="FFFF00"/>
            </a:solidFill>
          </a:endParaRPr>
        </a:p>
      </dgm:t>
    </dgm:pt>
    <dgm:pt modelId="{E533B63E-51C0-4086-A9ED-5D99F4AEFAEA}">
      <dgm:prSet phldrT="[Text]"/>
      <dgm:spPr/>
      <dgm:t>
        <a:bodyPr/>
        <a:lstStyle/>
        <a:p>
          <a:r>
            <a:rPr lang="en-US" b="1" smtClean="0">
              <a:solidFill>
                <a:srgbClr val="FFFF00"/>
              </a:solidFill>
              <a:latin typeface="Cambria" pitchFamily="18" charset="0"/>
            </a:rPr>
            <a:t>BOPTN</a:t>
          </a:r>
          <a:endParaRPr lang="en-US" b="1" dirty="0">
            <a:solidFill>
              <a:srgbClr val="FFFF00"/>
            </a:solidFill>
            <a:latin typeface="Cambria" pitchFamily="18" charset="0"/>
          </a:endParaRPr>
        </a:p>
      </dgm:t>
    </dgm:pt>
    <dgm:pt modelId="{27D30AA8-B58C-4EE3-973A-65337F794FF8}" type="parTrans" cxnId="{094D90AF-D3CD-419A-925F-C70BB9C64E01}">
      <dgm:prSet/>
      <dgm:spPr/>
      <dgm:t>
        <a:bodyPr/>
        <a:lstStyle/>
        <a:p>
          <a:endParaRPr lang="en-US">
            <a:solidFill>
              <a:srgbClr val="FFFF00"/>
            </a:solidFill>
          </a:endParaRPr>
        </a:p>
      </dgm:t>
    </dgm:pt>
    <dgm:pt modelId="{C955F280-7AB9-4FF0-8A10-527EE560E58A}" type="sibTrans" cxnId="{094D90AF-D3CD-419A-925F-C70BB9C64E01}">
      <dgm:prSet/>
      <dgm:spPr/>
      <dgm:t>
        <a:bodyPr/>
        <a:lstStyle/>
        <a:p>
          <a:endParaRPr lang="en-US">
            <a:solidFill>
              <a:srgbClr val="FFFF00"/>
            </a:solidFill>
          </a:endParaRPr>
        </a:p>
      </dgm:t>
    </dgm:pt>
    <dgm:pt modelId="{201AF3E7-AD2C-4DA3-8A5C-9C864F773045}">
      <dgm:prSet phldrT="[Text]"/>
      <dgm:spPr/>
      <dgm:t>
        <a:bodyPr/>
        <a:lstStyle/>
        <a:p>
          <a:r>
            <a:rPr lang="en-US" b="1" smtClean="0">
              <a:solidFill>
                <a:srgbClr val="FFFF00"/>
              </a:solidFill>
              <a:latin typeface="Cambria" pitchFamily="18" charset="0"/>
            </a:rPr>
            <a:t>Dikti</a:t>
          </a:r>
          <a:endParaRPr lang="en-US" b="1" dirty="0">
            <a:solidFill>
              <a:srgbClr val="FFFF00"/>
            </a:solidFill>
            <a:latin typeface="Cambria" pitchFamily="18" charset="0"/>
          </a:endParaRPr>
        </a:p>
      </dgm:t>
    </dgm:pt>
    <dgm:pt modelId="{3DA9291F-33E9-4AAC-B2FB-4BA4EEB01909}" type="parTrans" cxnId="{E2CA7284-5B11-4F12-BB08-7B8C708B7280}">
      <dgm:prSet/>
      <dgm:spPr/>
      <dgm:t>
        <a:bodyPr/>
        <a:lstStyle/>
        <a:p>
          <a:endParaRPr lang="en-US">
            <a:solidFill>
              <a:srgbClr val="FFFF00"/>
            </a:solidFill>
          </a:endParaRPr>
        </a:p>
      </dgm:t>
    </dgm:pt>
    <dgm:pt modelId="{D3D6D954-551D-46DF-B026-8C0ECA57BD5A}" type="sibTrans" cxnId="{E2CA7284-5B11-4F12-BB08-7B8C708B7280}">
      <dgm:prSet/>
      <dgm:spPr/>
      <dgm:t>
        <a:bodyPr/>
        <a:lstStyle/>
        <a:p>
          <a:endParaRPr lang="en-US">
            <a:solidFill>
              <a:srgbClr val="FFFF00"/>
            </a:solidFill>
          </a:endParaRPr>
        </a:p>
      </dgm:t>
    </dgm:pt>
    <dgm:pt modelId="{D162DEE0-7BA8-498F-A4B6-BAE1DE3039D6}">
      <dgm:prSet phldrT="[Text]"/>
      <dgm:spPr/>
      <dgm:t>
        <a:bodyPr/>
        <a:lstStyle/>
        <a:p>
          <a:r>
            <a:rPr lang="en-US" b="1" smtClean="0">
              <a:solidFill>
                <a:srgbClr val="FFFF00"/>
              </a:solidFill>
              <a:latin typeface="Cambria" pitchFamily="18" charset="0"/>
            </a:rPr>
            <a:t>PNBP</a:t>
          </a:r>
          <a:endParaRPr lang="en-US" b="1" dirty="0">
            <a:solidFill>
              <a:srgbClr val="FFFF00"/>
            </a:solidFill>
            <a:latin typeface="Cambria" pitchFamily="18" charset="0"/>
          </a:endParaRPr>
        </a:p>
      </dgm:t>
    </dgm:pt>
    <dgm:pt modelId="{D1925876-A571-4AC0-B743-92FF074FF136}" type="parTrans" cxnId="{96BD5D30-4AE9-47AB-9FA9-2C7701CC6E04}">
      <dgm:prSet/>
      <dgm:spPr/>
      <dgm:t>
        <a:bodyPr/>
        <a:lstStyle/>
        <a:p>
          <a:endParaRPr lang="en-US">
            <a:solidFill>
              <a:srgbClr val="FFFF00"/>
            </a:solidFill>
          </a:endParaRPr>
        </a:p>
      </dgm:t>
    </dgm:pt>
    <dgm:pt modelId="{88F50826-1775-41A8-A8E1-8A72A403273A}" type="sibTrans" cxnId="{96BD5D30-4AE9-47AB-9FA9-2C7701CC6E04}">
      <dgm:prSet/>
      <dgm:spPr/>
      <dgm:t>
        <a:bodyPr/>
        <a:lstStyle/>
        <a:p>
          <a:endParaRPr lang="en-US">
            <a:solidFill>
              <a:srgbClr val="FFFF00"/>
            </a:solidFill>
          </a:endParaRPr>
        </a:p>
      </dgm:t>
    </dgm:pt>
    <dgm:pt modelId="{AEF4FC4E-AB54-4F7A-A403-B95D58AE6951}">
      <dgm:prSet phldrT="[Text]"/>
      <dgm:spPr/>
      <dgm:t>
        <a:bodyPr/>
        <a:lstStyle/>
        <a:p>
          <a:r>
            <a:rPr lang="en-US" b="1" smtClean="0">
              <a:solidFill>
                <a:srgbClr val="FFFF00"/>
              </a:solidFill>
              <a:latin typeface="Cambria" pitchFamily="18" charset="0"/>
            </a:rPr>
            <a:t>UT</a:t>
          </a:r>
          <a:endParaRPr lang="en-US" b="1" dirty="0">
            <a:solidFill>
              <a:srgbClr val="FFFF00"/>
            </a:solidFill>
            <a:latin typeface="Cambria" pitchFamily="18" charset="0"/>
          </a:endParaRPr>
        </a:p>
      </dgm:t>
    </dgm:pt>
    <dgm:pt modelId="{465691F3-824B-482B-9E79-DCE219217383}" type="parTrans" cxnId="{FB857437-CCDE-4F2F-A85A-D3360427D25E}">
      <dgm:prSet/>
      <dgm:spPr/>
      <dgm:t>
        <a:bodyPr/>
        <a:lstStyle/>
        <a:p>
          <a:endParaRPr lang="en-US">
            <a:solidFill>
              <a:srgbClr val="FFFF00"/>
            </a:solidFill>
          </a:endParaRPr>
        </a:p>
      </dgm:t>
    </dgm:pt>
    <dgm:pt modelId="{57F39DE0-655D-4C93-9234-B939BD71C4C0}" type="sibTrans" cxnId="{FB857437-CCDE-4F2F-A85A-D3360427D25E}">
      <dgm:prSet/>
      <dgm:spPr/>
      <dgm:t>
        <a:bodyPr/>
        <a:lstStyle/>
        <a:p>
          <a:endParaRPr lang="en-US">
            <a:solidFill>
              <a:srgbClr val="FFFF00"/>
            </a:solidFill>
          </a:endParaRPr>
        </a:p>
      </dgm:t>
    </dgm:pt>
    <dgm:pt modelId="{404B49F1-27DD-4B13-BB86-DC27A3FA71E1}" type="pres">
      <dgm:prSet presAssocID="{CCAA1BD1-4CA3-4333-8A66-909B74EBCC77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7BBB1F2-94D6-4553-BDDA-23F9F20E1AA9}" type="pres">
      <dgm:prSet presAssocID="{7A78816A-0369-4A77-B56A-46F7FD4C2D4C}" presName="root1" presStyleCnt="0"/>
      <dgm:spPr/>
      <dgm:t>
        <a:bodyPr/>
        <a:lstStyle/>
        <a:p>
          <a:endParaRPr lang="en-US"/>
        </a:p>
      </dgm:t>
    </dgm:pt>
    <dgm:pt modelId="{D11E4926-3A69-4F14-A9C4-66A9249252BB}" type="pres">
      <dgm:prSet presAssocID="{7A78816A-0369-4A77-B56A-46F7FD4C2D4C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54F799C-F102-4D14-8C1F-C182C55F8476}" type="pres">
      <dgm:prSet presAssocID="{7A78816A-0369-4A77-B56A-46F7FD4C2D4C}" presName="level2hierChild" presStyleCnt="0"/>
      <dgm:spPr/>
      <dgm:t>
        <a:bodyPr/>
        <a:lstStyle/>
        <a:p>
          <a:endParaRPr lang="en-US"/>
        </a:p>
      </dgm:t>
    </dgm:pt>
    <dgm:pt modelId="{330219C2-396E-41D7-AC75-6F5803F04E8C}" type="pres">
      <dgm:prSet presAssocID="{27D30AA8-B58C-4EE3-973A-65337F794FF8}" presName="conn2-1" presStyleLbl="parChTrans1D2" presStyleIdx="0" presStyleCnt="2"/>
      <dgm:spPr/>
      <dgm:t>
        <a:bodyPr/>
        <a:lstStyle/>
        <a:p>
          <a:endParaRPr lang="en-US"/>
        </a:p>
      </dgm:t>
    </dgm:pt>
    <dgm:pt modelId="{EC7FE3CA-E865-4960-AEB0-17E56CC00E4C}" type="pres">
      <dgm:prSet presAssocID="{27D30AA8-B58C-4EE3-973A-65337F794FF8}" presName="connTx" presStyleLbl="parChTrans1D2" presStyleIdx="0" presStyleCnt="2"/>
      <dgm:spPr/>
      <dgm:t>
        <a:bodyPr/>
        <a:lstStyle/>
        <a:p>
          <a:endParaRPr lang="en-US"/>
        </a:p>
      </dgm:t>
    </dgm:pt>
    <dgm:pt modelId="{296A8C5E-4A2C-406A-BC31-BCFBF036C61B}" type="pres">
      <dgm:prSet presAssocID="{E533B63E-51C0-4086-A9ED-5D99F4AEFAEA}" presName="root2" presStyleCnt="0"/>
      <dgm:spPr/>
      <dgm:t>
        <a:bodyPr/>
        <a:lstStyle/>
        <a:p>
          <a:endParaRPr lang="en-US"/>
        </a:p>
      </dgm:t>
    </dgm:pt>
    <dgm:pt modelId="{9ECEDC20-CE66-4AEE-8EE1-3BF113C6B3BB}" type="pres">
      <dgm:prSet presAssocID="{E533B63E-51C0-4086-A9ED-5D99F4AEFAEA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435F142-9B22-4B1A-8394-799CA019ADFF}" type="pres">
      <dgm:prSet presAssocID="{E533B63E-51C0-4086-A9ED-5D99F4AEFAEA}" presName="level3hierChild" presStyleCnt="0"/>
      <dgm:spPr/>
      <dgm:t>
        <a:bodyPr/>
        <a:lstStyle/>
        <a:p>
          <a:endParaRPr lang="en-US"/>
        </a:p>
      </dgm:t>
    </dgm:pt>
    <dgm:pt modelId="{C5B9B63F-B42F-46A5-B982-FACCA0F92FEA}" type="pres">
      <dgm:prSet presAssocID="{3DA9291F-33E9-4AAC-B2FB-4BA4EEB01909}" presName="conn2-1" presStyleLbl="parChTrans1D3" presStyleIdx="0" presStyleCnt="2"/>
      <dgm:spPr/>
      <dgm:t>
        <a:bodyPr/>
        <a:lstStyle/>
        <a:p>
          <a:endParaRPr lang="en-US"/>
        </a:p>
      </dgm:t>
    </dgm:pt>
    <dgm:pt modelId="{F5E5BD0A-8C11-4B72-B926-9B0CFC0569AA}" type="pres">
      <dgm:prSet presAssocID="{3DA9291F-33E9-4AAC-B2FB-4BA4EEB01909}" presName="connTx" presStyleLbl="parChTrans1D3" presStyleIdx="0" presStyleCnt="2"/>
      <dgm:spPr/>
      <dgm:t>
        <a:bodyPr/>
        <a:lstStyle/>
        <a:p>
          <a:endParaRPr lang="en-US"/>
        </a:p>
      </dgm:t>
    </dgm:pt>
    <dgm:pt modelId="{E0D7308C-C024-44C6-90A8-3E8973E5DA6D}" type="pres">
      <dgm:prSet presAssocID="{201AF3E7-AD2C-4DA3-8A5C-9C864F773045}" presName="root2" presStyleCnt="0"/>
      <dgm:spPr/>
      <dgm:t>
        <a:bodyPr/>
        <a:lstStyle/>
        <a:p>
          <a:endParaRPr lang="en-US"/>
        </a:p>
      </dgm:t>
    </dgm:pt>
    <dgm:pt modelId="{6F97E590-FD00-44C6-AB6E-AF0E503D24DA}" type="pres">
      <dgm:prSet presAssocID="{201AF3E7-AD2C-4DA3-8A5C-9C864F773045}" presName="LevelTwoTextNode" presStyleLbl="node3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5C1C6AA-74C3-40FE-9E69-6E600613A4B3}" type="pres">
      <dgm:prSet presAssocID="{201AF3E7-AD2C-4DA3-8A5C-9C864F773045}" presName="level3hierChild" presStyleCnt="0"/>
      <dgm:spPr/>
      <dgm:t>
        <a:bodyPr/>
        <a:lstStyle/>
        <a:p>
          <a:endParaRPr lang="en-US"/>
        </a:p>
      </dgm:t>
    </dgm:pt>
    <dgm:pt modelId="{32480978-3E7D-4F22-B5C7-DC9FD4385F56}" type="pres">
      <dgm:prSet presAssocID="{D1925876-A571-4AC0-B743-92FF074FF136}" presName="conn2-1" presStyleLbl="parChTrans1D2" presStyleIdx="1" presStyleCnt="2"/>
      <dgm:spPr/>
      <dgm:t>
        <a:bodyPr/>
        <a:lstStyle/>
        <a:p>
          <a:endParaRPr lang="en-US"/>
        </a:p>
      </dgm:t>
    </dgm:pt>
    <dgm:pt modelId="{127F611D-25AC-4D7E-AE01-A23FE1D5E392}" type="pres">
      <dgm:prSet presAssocID="{D1925876-A571-4AC0-B743-92FF074FF136}" presName="connTx" presStyleLbl="parChTrans1D2" presStyleIdx="1" presStyleCnt="2"/>
      <dgm:spPr/>
      <dgm:t>
        <a:bodyPr/>
        <a:lstStyle/>
        <a:p>
          <a:endParaRPr lang="en-US"/>
        </a:p>
      </dgm:t>
    </dgm:pt>
    <dgm:pt modelId="{C49401FC-D845-4E01-A326-6444FE85B30E}" type="pres">
      <dgm:prSet presAssocID="{D162DEE0-7BA8-498F-A4B6-BAE1DE3039D6}" presName="root2" presStyleCnt="0"/>
      <dgm:spPr/>
      <dgm:t>
        <a:bodyPr/>
        <a:lstStyle/>
        <a:p>
          <a:endParaRPr lang="en-US"/>
        </a:p>
      </dgm:t>
    </dgm:pt>
    <dgm:pt modelId="{D72DCF3D-11C0-4200-8C00-8C8AE48D1121}" type="pres">
      <dgm:prSet presAssocID="{D162DEE0-7BA8-498F-A4B6-BAE1DE3039D6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A612352-A116-4319-8B2A-7790EB34C4D1}" type="pres">
      <dgm:prSet presAssocID="{D162DEE0-7BA8-498F-A4B6-BAE1DE3039D6}" presName="level3hierChild" presStyleCnt="0"/>
      <dgm:spPr/>
      <dgm:t>
        <a:bodyPr/>
        <a:lstStyle/>
        <a:p>
          <a:endParaRPr lang="en-US"/>
        </a:p>
      </dgm:t>
    </dgm:pt>
    <dgm:pt modelId="{F8207F09-C500-46B4-A571-C5894B1D4276}" type="pres">
      <dgm:prSet presAssocID="{465691F3-824B-482B-9E79-DCE219217383}" presName="conn2-1" presStyleLbl="parChTrans1D3" presStyleIdx="1" presStyleCnt="2"/>
      <dgm:spPr/>
      <dgm:t>
        <a:bodyPr/>
        <a:lstStyle/>
        <a:p>
          <a:endParaRPr lang="en-US"/>
        </a:p>
      </dgm:t>
    </dgm:pt>
    <dgm:pt modelId="{623945BD-DB19-4D59-A7EE-9CC1396994DB}" type="pres">
      <dgm:prSet presAssocID="{465691F3-824B-482B-9E79-DCE219217383}" presName="connTx" presStyleLbl="parChTrans1D3" presStyleIdx="1" presStyleCnt="2"/>
      <dgm:spPr/>
      <dgm:t>
        <a:bodyPr/>
        <a:lstStyle/>
        <a:p>
          <a:endParaRPr lang="en-US"/>
        </a:p>
      </dgm:t>
    </dgm:pt>
    <dgm:pt modelId="{8DEDCE99-D562-45E8-922F-68202C709A7D}" type="pres">
      <dgm:prSet presAssocID="{AEF4FC4E-AB54-4F7A-A403-B95D58AE6951}" presName="root2" presStyleCnt="0"/>
      <dgm:spPr/>
      <dgm:t>
        <a:bodyPr/>
        <a:lstStyle/>
        <a:p>
          <a:endParaRPr lang="en-US"/>
        </a:p>
      </dgm:t>
    </dgm:pt>
    <dgm:pt modelId="{97A17702-FDE1-4C83-B144-8DA54A9CE0F8}" type="pres">
      <dgm:prSet presAssocID="{AEF4FC4E-AB54-4F7A-A403-B95D58AE6951}" presName="LevelTwoTextNode" presStyleLbl="node3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E5F1A90-A87F-4D3E-8999-933C58A33D2B}" type="pres">
      <dgm:prSet presAssocID="{AEF4FC4E-AB54-4F7A-A403-B95D58AE6951}" presName="level3hierChild" presStyleCnt="0"/>
      <dgm:spPr/>
      <dgm:t>
        <a:bodyPr/>
        <a:lstStyle/>
        <a:p>
          <a:endParaRPr lang="en-US"/>
        </a:p>
      </dgm:t>
    </dgm:pt>
  </dgm:ptLst>
  <dgm:cxnLst>
    <dgm:cxn modelId="{45826EB3-FB0C-4C4A-9812-962823E46BAE}" type="presOf" srcId="{E533B63E-51C0-4086-A9ED-5D99F4AEFAEA}" destId="{9ECEDC20-CE66-4AEE-8EE1-3BF113C6B3BB}" srcOrd="0" destOrd="0" presId="urn:microsoft.com/office/officeart/2005/8/layout/hierarchy2"/>
    <dgm:cxn modelId="{B25E1731-D399-46D2-BE87-E8C442E3BFFB}" type="presOf" srcId="{CCAA1BD1-4CA3-4333-8A66-909B74EBCC77}" destId="{404B49F1-27DD-4B13-BB86-DC27A3FA71E1}" srcOrd="0" destOrd="0" presId="urn:microsoft.com/office/officeart/2005/8/layout/hierarchy2"/>
    <dgm:cxn modelId="{79D93614-1A5A-4EBD-9186-5E0CCF4F5B40}" type="presOf" srcId="{7A78816A-0369-4A77-B56A-46F7FD4C2D4C}" destId="{D11E4926-3A69-4F14-A9C4-66A9249252BB}" srcOrd="0" destOrd="0" presId="urn:microsoft.com/office/officeart/2005/8/layout/hierarchy2"/>
    <dgm:cxn modelId="{E2CA7284-5B11-4F12-BB08-7B8C708B7280}" srcId="{E533B63E-51C0-4086-A9ED-5D99F4AEFAEA}" destId="{201AF3E7-AD2C-4DA3-8A5C-9C864F773045}" srcOrd="0" destOrd="0" parTransId="{3DA9291F-33E9-4AAC-B2FB-4BA4EEB01909}" sibTransId="{D3D6D954-551D-46DF-B026-8C0ECA57BD5A}"/>
    <dgm:cxn modelId="{5B26E756-047B-4997-96E7-8B45E95CC51D}" type="presOf" srcId="{AEF4FC4E-AB54-4F7A-A403-B95D58AE6951}" destId="{97A17702-FDE1-4C83-B144-8DA54A9CE0F8}" srcOrd="0" destOrd="0" presId="urn:microsoft.com/office/officeart/2005/8/layout/hierarchy2"/>
    <dgm:cxn modelId="{21F87272-D46E-4D70-AE18-D0B181263269}" type="presOf" srcId="{27D30AA8-B58C-4EE3-973A-65337F794FF8}" destId="{330219C2-396E-41D7-AC75-6F5803F04E8C}" srcOrd="0" destOrd="0" presId="urn:microsoft.com/office/officeart/2005/8/layout/hierarchy2"/>
    <dgm:cxn modelId="{7E7D9F7A-26F7-4749-B84A-264E16B3895C}" type="presOf" srcId="{3DA9291F-33E9-4AAC-B2FB-4BA4EEB01909}" destId="{C5B9B63F-B42F-46A5-B982-FACCA0F92FEA}" srcOrd="0" destOrd="0" presId="urn:microsoft.com/office/officeart/2005/8/layout/hierarchy2"/>
    <dgm:cxn modelId="{050E6AEE-22DB-4A69-9087-6A05F21E0FDF}" type="presOf" srcId="{D1925876-A571-4AC0-B743-92FF074FF136}" destId="{32480978-3E7D-4F22-B5C7-DC9FD4385F56}" srcOrd="0" destOrd="0" presId="urn:microsoft.com/office/officeart/2005/8/layout/hierarchy2"/>
    <dgm:cxn modelId="{094D90AF-D3CD-419A-925F-C70BB9C64E01}" srcId="{7A78816A-0369-4A77-B56A-46F7FD4C2D4C}" destId="{E533B63E-51C0-4086-A9ED-5D99F4AEFAEA}" srcOrd="0" destOrd="0" parTransId="{27D30AA8-B58C-4EE3-973A-65337F794FF8}" sibTransId="{C955F280-7AB9-4FF0-8A10-527EE560E58A}"/>
    <dgm:cxn modelId="{C09BE6B9-8293-40CE-80CD-CC2B20E71C90}" type="presOf" srcId="{D162DEE0-7BA8-498F-A4B6-BAE1DE3039D6}" destId="{D72DCF3D-11C0-4200-8C00-8C8AE48D1121}" srcOrd="0" destOrd="0" presId="urn:microsoft.com/office/officeart/2005/8/layout/hierarchy2"/>
    <dgm:cxn modelId="{A7ADEACC-1941-4735-BD01-50783362E71C}" type="presOf" srcId="{465691F3-824B-482B-9E79-DCE219217383}" destId="{623945BD-DB19-4D59-A7EE-9CC1396994DB}" srcOrd="1" destOrd="0" presId="urn:microsoft.com/office/officeart/2005/8/layout/hierarchy2"/>
    <dgm:cxn modelId="{DD11358E-A81A-463A-8728-41AB2E84DBE0}" type="presOf" srcId="{201AF3E7-AD2C-4DA3-8A5C-9C864F773045}" destId="{6F97E590-FD00-44C6-AB6E-AF0E503D24DA}" srcOrd="0" destOrd="0" presId="urn:microsoft.com/office/officeart/2005/8/layout/hierarchy2"/>
    <dgm:cxn modelId="{96BD5D30-4AE9-47AB-9FA9-2C7701CC6E04}" srcId="{7A78816A-0369-4A77-B56A-46F7FD4C2D4C}" destId="{D162DEE0-7BA8-498F-A4B6-BAE1DE3039D6}" srcOrd="1" destOrd="0" parTransId="{D1925876-A571-4AC0-B743-92FF074FF136}" sibTransId="{88F50826-1775-41A8-A8E1-8A72A403273A}"/>
    <dgm:cxn modelId="{856F8EE7-6254-4A98-9B28-3D825C0ECF9C}" type="presOf" srcId="{D1925876-A571-4AC0-B743-92FF074FF136}" destId="{127F611D-25AC-4D7E-AE01-A23FE1D5E392}" srcOrd="1" destOrd="0" presId="urn:microsoft.com/office/officeart/2005/8/layout/hierarchy2"/>
    <dgm:cxn modelId="{2478890F-6166-43C8-ACA9-33E7BE778A2B}" type="presOf" srcId="{3DA9291F-33E9-4AAC-B2FB-4BA4EEB01909}" destId="{F5E5BD0A-8C11-4B72-B926-9B0CFC0569AA}" srcOrd="1" destOrd="0" presId="urn:microsoft.com/office/officeart/2005/8/layout/hierarchy2"/>
    <dgm:cxn modelId="{FB857437-CCDE-4F2F-A85A-D3360427D25E}" srcId="{D162DEE0-7BA8-498F-A4B6-BAE1DE3039D6}" destId="{AEF4FC4E-AB54-4F7A-A403-B95D58AE6951}" srcOrd="0" destOrd="0" parTransId="{465691F3-824B-482B-9E79-DCE219217383}" sibTransId="{57F39DE0-655D-4C93-9234-B939BD71C4C0}"/>
    <dgm:cxn modelId="{35BBF018-FF8C-4C97-B65E-7D08B0EFA3F0}" srcId="{CCAA1BD1-4CA3-4333-8A66-909B74EBCC77}" destId="{7A78816A-0369-4A77-B56A-46F7FD4C2D4C}" srcOrd="0" destOrd="0" parTransId="{F47ECFEC-3240-4AB9-8228-3D7FC15CAB38}" sibTransId="{A5AA26E2-5AD1-434B-92D6-5103E23075BF}"/>
    <dgm:cxn modelId="{FF673DA3-A36A-4835-A1AB-F1623BE61739}" type="presOf" srcId="{27D30AA8-B58C-4EE3-973A-65337F794FF8}" destId="{EC7FE3CA-E865-4960-AEB0-17E56CC00E4C}" srcOrd="1" destOrd="0" presId="urn:microsoft.com/office/officeart/2005/8/layout/hierarchy2"/>
    <dgm:cxn modelId="{50D2D5C2-3FB0-44B2-B607-C8882123036C}" type="presOf" srcId="{465691F3-824B-482B-9E79-DCE219217383}" destId="{F8207F09-C500-46B4-A571-C5894B1D4276}" srcOrd="0" destOrd="0" presId="urn:microsoft.com/office/officeart/2005/8/layout/hierarchy2"/>
    <dgm:cxn modelId="{31962BD0-0656-4498-B5E8-88CB0E76E38E}" type="presParOf" srcId="{404B49F1-27DD-4B13-BB86-DC27A3FA71E1}" destId="{47BBB1F2-94D6-4553-BDDA-23F9F20E1AA9}" srcOrd="0" destOrd="0" presId="urn:microsoft.com/office/officeart/2005/8/layout/hierarchy2"/>
    <dgm:cxn modelId="{8312114B-AF19-4B18-9324-7B7936EFFCC6}" type="presParOf" srcId="{47BBB1F2-94D6-4553-BDDA-23F9F20E1AA9}" destId="{D11E4926-3A69-4F14-A9C4-66A9249252BB}" srcOrd="0" destOrd="0" presId="urn:microsoft.com/office/officeart/2005/8/layout/hierarchy2"/>
    <dgm:cxn modelId="{3E49111B-E6EF-4CE4-B778-73FC35681A31}" type="presParOf" srcId="{47BBB1F2-94D6-4553-BDDA-23F9F20E1AA9}" destId="{654F799C-F102-4D14-8C1F-C182C55F8476}" srcOrd="1" destOrd="0" presId="urn:microsoft.com/office/officeart/2005/8/layout/hierarchy2"/>
    <dgm:cxn modelId="{FED730C6-0935-4DA1-8BFD-29872E0B5D12}" type="presParOf" srcId="{654F799C-F102-4D14-8C1F-C182C55F8476}" destId="{330219C2-396E-41D7-AC75-6F5803F04E8C}" srcOrd="0" destOrd="0" presId="urn:microsoft.com/office/officeart/2005/8/layout/hierarchy2"/>
    <dgm:cxn modelId="{68532BDB-15C6-43AB-B653-C00CE6E095DF}" type="presParOf" srcId="{330219C2-396E-41D7-AC75-6F5803F04E8C}" destId="{EC7FE3CA-E865-4960-AEB0-17E56CC00E4C}" srcOrd="0" destOrd="0" presId="urn:microsoft.com/office/officeart/2005/8/layout/hierarchy2"/>
    <dgm:cxn modelId="{67544DD6-5CF5-404D-BEA4-AE8FF5827A98}" type="presParOf" srcId="{654F799C-F102-4D14-8C1F-C182C55F8476}" destId="{296A8C5E-4A2C-406A-BC31-BCFBF036C61B}" srcOrd="1" destOrd="0" presId="urn:microsoft.com/office/officeart/2005/8/layout/hierarchy2"/>
    <dgm:cxn modelId="{361C12DA-B231-4C01-9D07-E9AE516DC71A}" type="presParOf" srcId="{296A8C5E-4A2C-406A-BC31-BCFBF036C61B}" destId="{9ECEDC20-CE66-4AEE-8EE1-3BF113C6B3BB}" srcOrd="0" destOrd="0" presId="urn:microsoft.com/office/officeart/2005/8/layout/hierarchy2"/>
    <dgm:cxn modelId="{3ED80EE5-B82F-4805-A9F0-CDC6175B119E}" type="presParOf" srcId="{296A8C5E-4A2C-406A-BC31-BCFBF036C61B}" destId="{E435F142-9B22-4B1A-8394-799CA019ADFF}" srcOrd="1" destOrd="0" presId="urn:microsoft.com/office/officeart/2005/8/layout/hierarchy2"/>
    <dgm:cxn modelId="{65AFE8B1-8AF8-4B74-BA2A-F81B51450DAA}" type="presParOf" srcId="{E435F142-9B22-4B1A-8394-799CA019ADFF}" destId="{C5B9B63F-B42F-46A5-B982-FACCA0F92FEA}" srcOrd="0" destOrd="0" presId="urn:microsoft.com/office/officeart/2005/8/layout/hierarchy2"/>
    <dgm:cxn modelId="{4DD6CF4B-5D12-40C5-9AB9-5BD01E38F725}" type="presParOf" srcId="{C5B9B63F-B42F-46A5-B982-FACCA0F92FEA}" destId="{F5E5BD0A-8C11-4B72-B926-9B0CFC0569AA}" srcOrd="0" destOrd="0" presId="urn:microsoft.com/office/officeart/2005/8/layout/hierarchy2"/>
    <dgm:cxn modelId="{3F78926F-69DD-4A08-A862-88701B3BA9B1}" type="presParOf" srcId="{E435F142-9B22-4B1A-8394-799CA019ADFF}" destId="{E0D7308C-C024-44C6-90A8-3E8973E5DA6D}" srcOrd="1" destOrd="0" presId="urn:microsoft.com/office/officeart/2005/8/layout/hierarchy2"/>
    <dgm:cxn modelId="{DB5FC4F5-0C96-4AD4-A527-C6F7045C9939}" type="presParOf" srcId="{E0D7308C-C024-44C6-90A8-3E8973E5DA6D}" destId="{6F97E590-FD00-44C6-AB6E-AF0E503D24DA}" srcOrd="0" destOrd="0" presId="urn:microsoft.com/office/officeart/2005/8/layout/hierarchy2"/>
    <dgm:cxn modelId="{A16D29EE-25F5-46D6-8B52-0C12D2433B23}" type="presParOf" srcId="{E0D7308C-C024-44C6-90A8-3E8973E5DA6D}" destId="{35C1C6AA-74C3-40FE-9E69-6E600613A4B3}" srcOrd="1" destOrd="0" presId="urn:microsoft.com/office/officeart/2005/8/layout/hierarchy2"/>
    <dgm:cxn modelId="{B2BB5665-3E7A-46D5-B3E6-70E74AC68DA4}" type="presParOf" srcId="{654F799C-F102-4D14-8C1F-C182C55F8476}" destId="{32480978-3E7D-4F22-B5C7-DC9FD4385F56}" srcOrd="2" destOrd="0" presId="urn:microsoft.com/office/officeart/2005/8/layout/hierarchy2"/>
    <dgm:cxn modelId="{9AEEBDF0-E649-4D21-83BF-D3B56E1738BA}" type="presParOf" srcId="{32480978-3E7D-4F22-B5C7-DC9FD4385F56}" destId="{127F611D-25AC-4D7E-AE01-A23FE1D5E392}" srcOrd="0" destOrd="0" presId="urn:microsoft.com/office/officeart/2005/8/layout/hierarchy2"/>
    <dgm:cxn modelId="{652E0AED-5323-45EE-A083-BCB47C621BA6}" type="presParOf" srcId="{654F799C-F102-4D14-8C1F-C182C55F8476}" destId="{C49401FC-D845-4E01-A326-6444FE85B30E}" srcOrd="3" destOrd="0" presId="urn:microsoft.com/office/officeart/2005/8/layout/hierarchy2"/>
    <dgm:cxn modelId="{E4F30764-215C-4BB4-B7D1-B973288AA998}" type="presParOf" srcId="{C49401FC-D845-4E01-A326-6444FE85B30E}" destId="{D72DCF3D-11C0-4200-8C00-8C8AE48D1121}" srcOrd="0" destOrd="0" presId="urn:microsoft.com/office/officeart/2005/8/layout/hierarchy2"/>
    <dgm:cxn modelId="{B0A38E5D-5796-41DA-B85F-176A89CA13A3}" type="presParOf" srcId="{C49401FC-D845-4E01-A326-6444FE85B30E}" destId="{DA612352-A116-4319-8B2A-7790EB34C4D1}" srcOrd="1" destOrd="0" presId="urn:microsoft.com/office/officeart/2005/8/layout/hierarchy2"/>
    <dgm:cxn modelId="{6213AF72-8497-4B42-A277-935195257EA1}" type="presParOf" srcId="{DA612352-A116-4319-8B2A-7790EB34C4D1}" destId="{F8207F09-C500-46B4-A571-C5894B1D4276}" srcOrd="0" destOrd="0" presId="urn:microsoft.com/office/officeart/2005/8/layout/hierarchy2"/>
    <dgm:cxn modelId="{749F66F2-0156-4AFA-A56D-FC1C02794016}" type="presParOf" srcId="{F8207F09-C500-46B4-A571-C5894B1D4276}" destId="{623945BD-DB19-4D59-A7EE-9CC1396994DB}" srcOrd="0" destOrd="0" presId="urn:microsoft.com/office/officeart/2005/8/layout/hierarchy2"/>
    <dgm:cxn modelId="{B29A7F69-DD10-458F-8462-D658875356AE}" type="presParOf" srcId="{DA612352-A116-4319-8B2A-7790EB34C4D1}" destId="{8DEDCE99-D562-45E8-922F-68202C709A7D}" srcOrd="1" destOrd="0" presId="urn:microsoft.com/office/officeart/2005/8/layout/hierarchy2"/>
    <dgm:cxn modelId="{40FBDE95-E38A-462D-AE06-4081EB70C43A}" type="presParOf" srcId="{8DEDCE99-D562-45E8-922F-68202C709A7D}" destId="{97A17702-FDE1-4C83-B144-8DA54A9CE0F8}" srcOrd="0" destOrd="0" presId="urn:microsoft.com/office/officeart/2005/8/layout/hierarchy2"/>
    <dgm:cxn modelId="{12932BD9-5C83-4766-9EDA-96196A5AE374}" type="presParOf" srcId="{8DEDCE99-D562-45E8-922F-68202C709A7D}" destId="{4E5F1A90-A87F-4D3E-8999-933C58A33D2B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3406EFD-BEF3-43BE-B911-5FFE88AE4CFD}" type="doc">
      <dgm:prSet loTypeId="urn:microsoft.com/office/officeart/2005/8/layout/arrow2" loCatId="process" qsTypeId="urn:microsoft.com/office/officeart/2005/8/quickstyle/3d1" qsCatId="3D" csTypeId="urn:microsoft.com/office/officeart/2005/8/colors/accent2_4" csCatId="accent2" phldr="1"/>
      <dgm:spPr/>
    </dgm:pt>
    <dgm:pt modelId="{A1C01EC8-3AEE-4355-99E6-C7A88F3CB82B}">
      <dgm:prSet phldrT="[Text]" custT="1"/>
      <dgm:spPr/>
      <dgm:t>
        <a:bodyPr>
          <a:scene3d>
            <a:camera prst="orthographicFront"/>
            <a:lightRig rig="threePt" dir="t"/>
          </a:scene3d>
          <a:sp3d extrusionH="57150">
            <a:bevelT w="38100" h="38100"/>
          </a:sp3d>
        </a:bodyPr>
        <a:lstStyle/>
        <a:p>
          <a:r>
            <a:rPr lang="en-US" sz="2000" b="1" smtClean="0">
              <a:solidFill>
                <a:srgbClr val="500000"/>
              </a:solidFill>
              <a:latin typeface="Cambria" pitchFamily="18" charset="0"/>
            </a:rPr>
            <a:t>Pengajuan Proposal</a:t>
          </a:r>
          <a:endParaRPr lang="en-US" sz="2000" b="1" dirty="0">
            <a:solidFill>
              <a:srgbClr val="500000"/>
            </a:solidFill>
            <a:latin typeface="Cambria" pitchFamily="18" charset="0"/>
          </a:endParaRPr>
        </a:p>
      </dgm:t>
    </dgm:pt>
    <dgm:pt modelId="{5EB1D06A-95EF-4697-BF95-B1AAF234E814}" type="parTrans" cxnId="{BE032F2E-97B5-4797-AF21-B6EC32DF92BB}">
      <dgm:prSet/>
      <dgm:spPr/>
      <dgm:t>
        <a:bodyPr/>
        <a:lstStyle/>
        <a:p>
          <a:endParaRPr lang="en-US">
            <a:solidFill>
              <a:srgbClr val="500000"/>
            </a:solidFill>
          </a:endParaRPr>
        </a:p>
      </dgm:t>
    </dgm:pt>
    <dgm:pt modelId="{077E925D-3BE2-45BC-AE5E-F538C139307E}" type="sibTrans" cxnId="{BE032F2E-97B5-4797-AF21-B6EC32DF92BB}">
      <dgm:prSet/>
      <dgm:spPr/>
      <dgm:t>
        <a:bodyPr/>
        <a:lstStyle/>
        <a:p>
          <a:endParaRPr lang="en-US">
            <a:solidFill>
              <a:srgbClr val="500000"/>
            </a:solidFill>
          </a:endParaRPr>
        </a:p>
      </dgm:t>
    </dgm:pt>
    <dgm:pt modelId="{2E03BA45-0EC2-4835-B506-7899961D741F}">
      <dgm:prSet phldrT="[Text]" custT="1"/>
      <dgm:spPr/>
      <dgm:t>
        <a:bodyPr>
          <a:scene3d>
            <a:camera prst="orthographicFront"/>
            <a:lightRig rig="threePt" dir="t"/>
          </a:scene3d>
          <a:sp3d extrusionH="57150">
            <a:bevelT w="38100" h="38100"/>
          </a:sp3d>
        </a:bodyPr>
        <a:lstStyle/>
        <a:p>
          <a:r>
            <a:rPr lang="en-US" sz="2000" b="1" i="0" smtClean="0">
              <a:solidFill>
                <a:srgbClr val="500000"/>
              </a:solidFill>
              <a:latin typeface="Cambria" pitchFamily="18" charset="0"/>
            </a:rPr>
            <a:t>Pelaksanaan &amp; Monitoring</a:t>
          </a:r>
          <a:endParaRPr lang="en-US" sz="2000" b="1" i="0" dirty="0">
            <a:solidFill>
              <a:srgbClr val="500000"/>
            </a:solidFill>
            <a:latin typeface="Cambria" pitchFamily="18" charset="0"/>
          </a:endParaRPr>
        </a:p>
      </dgm:t>
    </dgm:pt>
    <dgm:pt modelId="{6E81390A-5962-456C-B748-10B7F284D0DF}" type="parTrans" cxnId="{B1FDD30C-A239-4867-8904-2D777471AB53}">
      <dgm:prSet/>
      <dgm:spPr/>
      <dgm:t>
        <a:bodyPr/>
        <a:lstStyle/>
        <a:p>
          <a:endParaRPr lang="en-US">
            <a:solidFill>
              <a:srgbClr val="500000"/>
            </a:solidFill>
          </a:endParaRPr>
        </a:p>
      </dgm:t>
    </dgm:pt>
    <dgm:pt modelId="{3D09FF8E-5529-4661-8A32-F41F7B96A117}" type="sibTrans" cxnId="{B1FDD30C-A239-4867-8904-2D777471AB53}">
      <dgm:prSet/>
      <dgm:spPr/>
      <dgm:t>
        <a:bodyPr/>
        <a:lstStyle/>
        <a:p>
          <a:endParaRPr lang="en-US">
            <a:solidFill>
              <a:srgbClr val="500000"/>
            </a:solidFill>
          </a:endParaRPr>
        </a:p>
      </dgm:t>
    </dgm:pt>
    <dgm:pt modelId="{759C5CE6-2BBD-40F3-8047-6B935E305036}">
      <dgm:prSet phldrT="[Text]" custT="1"/>
      <dgm:spPr/>
      <dgm:t>
        <a:bodyPr>
          <a:scene3d>
            <a:camera prst="orthographicFront"/>
            <a:lightRig rig="threePt" dir="t"/>
          </a:scene3d>
          <a:sp3d extrusionH="57150">
            <a:bevelT w="38100" h="38100"/>
          </a:sp3d>
        </a:bodyPr>
        <a:lstStyle/>
        <a:p>
          <a:pPr algn="ctr"/>
          <a:r>
            <a:rPr lang="en-US" sz="2000" b="1" smtClean="0">
              <a:solidFill>
                <a:srgbClr val="500000"/>
              </a:solidFill>
              <a:latin typeface="Cambria" pitchFamily="18" charset="0"/>
            </a:rPr>
            <a:t>Pelaporan</a:t>
          </a:r>
          <a:endParaRPr lang="en-US" sz="2000" b="1" dirty="0">
            <a:solidFill>
              <a:srgbClr val="500000"/>
            </a:solidFill>
            <a:latin typeface="Cambria" pitchFamily="18" charset="0"/>
          </a:endParaRPr>
        </a:p>
      </dgm:t>
    </dgm:pt>
    <dgm:pt modelId="{5AED6BC3-620E-490A-B5B5-3B8CA7667AD9}" type="parTrans" cxnId="{8F5017DA-642C-4592-A26B-2F27FB5FD97E}">
      <dgm:prSet/>
      <dgm:spPr/>
      <dgm:t>
        <a:bodyPr/>
        <a:lstStyle/>
        <a:p>
          <a:endParaRPr lang="en-US">
            <a:solidFill>
              <a:srgbClr val="500000"/>
            </a:solidFill>
          </a:endParaRPr>
        </a:p>
      </dgm:t>
    </dgm:pt>
    <dgm:pt modelId="{4D501EE9-E011-4F47-8DB4-841CA7FB879C}" type="sibTrans" cxnId="{8F5017DA-642C-4592-A26B-2F27FB5FD97E}">
      <dgm:prSet/>
      <dgm:spPr/>
      <dgm:t>
        <a:bodyPr/>
        <a:lstStyle/>
        <a:p>
          <a:endParaRPr lang="en-US">
            <a:solidFill>
              <a:srgbClr val="500000"/>
            </a:solidFill>
          </a:endParaRPr>
        </a:p>
      </dgm:t>
    </dgm:pt>
    <dgm:pt modelId="{FEE1B9FE-5DFC-4D96-B0EC-F5FC1D4C9D33}" type="pres">
      <dgm:prSet presAssocID="{53406EFD-BEF3-43BE-B911-5FFE88AE4CFD}" presName="arrowDiagram" presStyleCnt="0">
        <dgm:presLayoutVars>
          <dgm:chMax val="5"/>
          <dgm:dir/>
          <dgm:resizeHandles val="exact"/>
        </dgm:presLayoutVars>
      </dgm:prSet>
      <dgm:spPr/>
    </dgm:pt>
    <dgm:pt modelId="{5215B2C4-67FA-48C4-99E9-97985F08B65C}" type="pres">
      <dgm:prSet presAssocID="{53406EFD-BEF3-43BE-B911-5FFE88AE4CFD}" presName="arrow" presStyleLbl="bgShp" presStyleIdx="0" presStyleCnt="1"/>
      <dgm:spPr/>
    </dgm:pt>
    <dgm:pt modelId="{815D338F-CC1C-4F95-9AC1-5F97B1E8181E}" type="pres">
      <dgm:prSet presAssocID="{53406EFD-BEF3-43BE-B911-5FFE88AE4CFD}" presName="arrowDiagram3" presStyleCnt="0"/>
      <dgm:spPr/>
    </dgm:pt>
    <dgm:pt modelId="{E0BA6539-A99D-4BCD-8B73-EEC14E8004AF}" type="pres">
      <dgm:prSet presAssocID="{A1C01EC8-3AEE-4355-99E6-C7A88F3CB82B}" presName="bullet3a" presStyleLbl="node1" presStyleIdx="0" presStyleCnt="3"/>
      <dgm:spPr/>
    </dgm:pt>
    <dgm:pt modelId="{A25EA010-64D3-478B-BFCF-4E7888CAC127}" type="pres">
      <dgm:prSet presAssocID="{A1C01EC8-3AEE-4355-99E6-C7A88F3CB82B}" presName="textBox3a" presStyleLbl="revTx" presStyleIdx="0" presStyleCnt="3" custScaleY="57803" custLinFactNeighborY="-971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E6E4A13-D598-42F3-971E-052C7B750324}" type="pres">
      <dgm:prSet presAssocID="{2E03BA45-0EC2-4835-B506-7899961D741F}" presName="bullet3b" presStyleLbl="node1" presStyleIdx="1" presStyleCnt="3"/>
      <dgm:spPr/>
    </dgm:pt>
    <dgm:pt modelId="{42F15C4E-6E2F-4B46-82BC-BE2FFC6B3DF1}" type="pres">
      <dgm:prSet presAssocID="{2E03BA45-0EC2-4835-B506-7899961D741F}" presName="textBox3b" presStyleLbl="revTx" presStyleIdx="1" presStyleCnt="3" custScaleX="123016" custScaleY="22848" custLinFactNeighborY="-2869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9AE8415-F107-459E-A95B-AECC3A2529D0}" type="pres">
      <dgm:prSet presAssocID="{759C5CE6-2BBD-40F3-8047-6B935E305036}" presName="bullet3c" presStyleLbl="node1" presStyleIdx="2" presStyleCnt="3"/>
      <dgm:spPr/>
    </dgm:pt>
    <dgm:pt modelId="{E44B5C4D-B392-4371-8010-6C8BBF639E89}" type="pres">
      <dgm:prSet presAssocID="{759C5CE6-2BBD-40F3-8047-6B935E305036}" presName="textBox3c" presStyleLbl="revTx" presStyleIdx="2" presStyleCnt="3" custAng="10800000" custFlipVert="1" custScaleX="105386" custScaleY="20688" custLinFactNeighborX="-10163" custLinFactNeighborY="-3265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72FDEDF-E8FB-4106-A855-C95053F7F074}" type="presOf" srcId="{53406EFD-BEF3-43BE-B911-5FFE88AE4CFD}" destId="{FEE1B9FE-5DFC-4D96-B0EC-F5FC1D4C9D33}" srcOrd="0" destOrd="0" presId="urn:microsoft.com/office/officeart/2005/8/layout/arrow2"/>
    <dgm:cxn modelId="{BE032F2E-97B5-4797-AF21-B6EC32DF92BB}" srcId="{53406EFD-BEF3-43BE-B911-5FFE88AE4CFD}" destId="{A1C01EC8-3AEE-4355-99E6-C7A88F3CB82B}" srcOrd="0" destOrd="0" parTransId="{5EB1D06A-95EF-4697-BF95-B1AAF234E814}" sibTransId="{077E925D-3BE2-45BC-AE5E-F538C139307E}"/>
    <dgm:cxn modelId="{8F5017DA-642C-4592-A26B-2F27FB5FD97E}" srcId="{53406EFD-BEF3-43BE-B911-5FFE88AE4CFD}" destId="{759C5CE6-2BBD-40F3-8047-6B935E305036}" srcOrd="2" destOrd="0" parTransId="{5AED6BC3-620E-490A-B5B5-3B8CA7667AD9}" sibTransId="{4D501EE9-E011-4F47-8DB4-841CA7FB879C}"/>
    <dgm:cxn modelId="{B1FDD30C-A239-4867-8904-2D777471AB53}" srcId="{53406EFD-BEF3-43BE-B911-5FFE88AE4CFD}" destId="{2E03BA45-0EC2-4835-B506-7899961D741F}" srcOrd="1" destOrd="0" parTransId="{6E81390A-5962-456C-B748-10B7F284D0DF}" sibTransId="{3D09FF8E-5529-4661-8A32-F41F7B96A117}"/>
    <dgm:cxn modelId="{D6E9DB71-D58D-419A-BA64-DBF6195DBFFB}" type="presOf" srcId="{2E03BA45-0EC2-4835-B506-7899961D741F}" destId="{42F15C4E-6E2F-4B46-82BC-BE2FFC6B3DF1}" srcOrd="0" destOrd="0" presId="urn:microsoft.com/office/officeart/2005/8/layout/arrow2"/>
    <dgm:cxn modelId="{876F38BC-80CC-4457-A511-60362BC01DF3}" type="presOf" srcId="{A1C01EC8-3AEE-4355-99E6-C7A88F3CB82B}" destId="{A25EA010-64D3-478B-BFCF-4E7888CAC127}" srcOrd="0" destOrd="0" presId="urn:microsoft.com/office/officeart/2005/8/layout/arrow2"/>
    <dgm:cxn modelId="{19EF2072-3C87-4FB5-BCA4-98F06D0F9092}" type="presOf" srcId="{759C5CE6-2BBD-40F3-8047-6B935E305036}" destId="{E44B5C4D-B392-4371-8010-6C8BBF639E89}" srcOrd="0" destOrd="0" presId="urn:microsoft.com/office/officeart/2005/8/layout/arrow2"/>
    <dgm:cxn modelId="{2A1211F7-198C-4A76-BE6B-CEBADAF6CB82}" type="presParOf" srcId="{FEE1B9FE-5DFC-4D96-B0EC-F5FC1D4C9D33}" destId="{5215B2C4-67FA-48C4-99E9-97985F08B65C}" srcOrd="0" destOrd="0" presId="urn:microsoft.com/office/officeart/2005/8/layout/arrow2"/>
    <dgm:cxn modelId="{581E883E-34A3-48E1-AA37-567E9F2A6661}" type="presParOf" srcId="{FEE1B9FE-5DFC-4D96-B0EC-F5FC1D4C9D33}" destId="{815D338F-CC1C-4F95-9AC1-5F97B1E8181E}" srcOrd="1" destOrd="0" presId="urn:microsoft.com/office/officeart/2005/8/layout/arrow2"/>
    <dgm:cxn modelId="{C6832D1D-A1FC-4F5E-BACE-3285DB203F08}" type="presParOf" srcId="{815D338F-CC1C-4F95-9AC1-5F97B1E8181E}" destId="{E0BA6539-A99D-4BCD-8B73-EEC14E8004AF}" srcOrd="0" destOrd="0" presId="urn:microsoft.com/office/officeart/2005/8/layout/arrow2"/>
    <dgm:cxn modelId="{F47B5240-5CE0-4CA3-93E6-A86E1C9E9569}" type="presParOf" srcId="{815D338F-CC1C-4F95-9AC1-5F97B1E8181E}" destId="{A25EA010-64D3-478B-BFCF-4E7888CAC127}" srcOrd="1" destOrd="0" presId="urn:microsoft.com/office/officeart/2005/8/layout/arrow2"/>
    <dgm:cxn modelId="{1DF3904E-6397-47D0-8282-3DE3DCFDD36F}" type="presParOf" srcId="{815D338F-CC1C-4F95-9AC1-5F97B1E8181E}" destId="{AE6E4A13-D598-42F3-971E-052C7B750324}" srcOrd="2" destOrd="0" presId="urn:microsoft.com/office/officeart/2005/8/layout/arrow2"/>
    <dgm:cxn modelId="{D99DF24C-EB52-4A6E-8BE0-7C0B839E64BE}" type="presParOf" srcId="{815D338F-CC1C-4F95-9AC1-5F97B1E8181E}" destId="{42F15C4E-6E2F-4B46-82BC-BE2FFC6B3DF1}" srcOrd="3" destOrd="0" presId="urn:microsoft.com/office/officeart/2005/8/layout/arrow2"/>
    <dgm:cxn modelId="{0C0219E7-DEB7-4BA5-B792-5006211CC138}" type="presParOf" srcId="{815D338F-CC1C-4F95-9AC1-5F97B1E8181E}" destId="{E9AE8415-F107-459E-A95B-AECC3A2529D0}" srcOrd="4" destOrd="0" presId="urn:microsoft.com/office/officeart/2005/8/layout/arrow2"/>
    <dgm:cxn modelId="{D67445C1-FD38-4259-BBFF-36BA6CC2595F}" type="presParOf" srcId="{815D338F-CC1C-4F95-9AC1-5F97B1E8181E}" destId="{E44B5C4D-B392-4371-8010-6C8BBF639E89}" srcOrd="5" destOrd="0" presId="urn:microsoft.com/office/officeart/2005/8/layout/arrow2"/>
  </dgm:cxnLst>
  <dgm:bg>
    <a:noFill/>
  </dgm:bg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40373231-900A-4C8D-B574-BE76D50513C4}" type="doc">
      <dgm:prSet loTypeId="urn:microsoft.com/office/officeart/2005/8/layout/vList3#1" loCatId="list" qsTypeId="urn:microsoft.com/office/officeart/2005/8/quickstyle/3d2" qsCatId="3D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7C5E9575-2A0F-4833-B94E-C6D3E7E2022E}">
      <dgm:prSet phldrT="[Text]" custT="1"/>
      <dgm:spPr>
        <a:solidFill>
          <a:srgbClr val="500000"/>
        </a:solidFill>
        <a:ln>
          <a:solidFill>
            <a:srgbClr val="500000"/>
          </a:solidFill>
        </a:ln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/>
        </a:sp3d>
      </dgm:spPr>
      <dgm:t>
        <a:bodyPr/>
        <a:lstStyle/>
        <a:p>
          <a:pPr marL="119063" indent="0" algn="l"/>
          <a:r>
            <a:rPr lang="en-US" sz="1600" b="1" smtClean="0">
              <a:solidFill>
                <a:srgbClr val="FFFF00"/>
              </a:solidFill>
              <a:latin typeface="Cambria" pitchFamily="18" charset="0"/>
            </a:rPr>
            <a:t>Tahap I  (70%)         	</a:t>
          </a:r>
        </a:p>
        <a:p>
          <a:pPr marL="119063" indent="0" algn="l"/>
          <a:r>
            <a:rPr lang="en-US" sz="1600" b="1" smtClean="0">
              <a:solidFill>
                <a:srgbClr val="FFFF00"/>
              </a:solidFill>
              <a:latin typeface="Cambria" pitchFamily="18" charset="0"/>
            </a:rPr>
            <a:t>- Dana abdimas telah disetujui </a:t>
          </a:r>
        </a:p>
        <a:p>
          <a:pPr marL="119063" indent="0" algn="l"/>
          <a:r>
            <a:rPr lang="en-US" sz="1600" b="1" smtClean="0">
              <a:solidFill>
                <a:srgbClr val="FFFF00"/>
              </a:solidFill>
              <a:latin typeface="Cambria" pitchFamily="18" charset="0"/>
            </a:rPr>
            <a:t>- Surat  Tugas dan Perjanjian Pelaksanaan Abdimas ditandatangani</a:t>
          </a:r>
        </a:p>
        <a:p>
          <a:pPr marL="119063" indent="0" algn="l"/>
          <a:r>
            <a:rPr lang="en-US" sz="1600" b="1" smtClean="0">
              <a:solidFill>
                <a:srgbClr val="FFFF00"/>
              </a:solidFill>
              <a:latin typeface="Cambria" pitchFamily="18" charset="0"/>
            </a:rPr>
            <a:t>  (Penggunaan dana dihitung dan dibayarkan pajaknya sesuai aturan)</a:t>
          </a:r>
          <a:endParaRPr lang="en-US" sz="1600" b="1">
            <a:solidFill>
              <a:srgbClr val="FFFF00"/>
            </a:solidFill>
          </a:endParaRPr>
        </a:p>
      </dgm:t>
    </dgm:pt>
    <dgm:pt modelId="{F705FCD4-6C9C-4B67-8FF4-D5387398B5E0}" type="parTrans" cxnId="{7D01B503-99E8-4133-8251-F36BF44273F9}">
      <dgm:prSet/>
      <dgm:spPr/>
      <dgm:t>
        <a:bodyPr/>
        <a:lstStyle/>
        <a:p>
          <a:pPr algn="l"/>
          <a:endParaRPr lang="en-US" sz="1600">
            <a:solidFill>
              <a:srgbClr val="FFFF00"/>
            </a:solidFill>
          </a:endParaRPr>
        </a:p>
      </dgm:t>
    </dgm:pt>
    <dgm:pt modelId="{0CB7E888-D995-42BD-9D83-8D9498F7F1AA}" type="sibTrans" cxnId="{7D01B503-99E8-4133-8251-F36BF44273F9}">
      <dgm:prSet/>
      <dgm:spPr/>
      <dgm:t>
        <a:bodyPr/>
        <a:lstStyle/>
        <a:p>
          <a:pPr algn="l"/>
          <a:endParaRPr lang="en-US" sz="1600">
            <a:solidFill>
              <a:srgbClr val="FFFF00"/>
            </a:solidFill>
          </a:endParaRPr>
        </a:p>
      </dgm:t>
    </dgm:pt>
    <dgm:pt modelId="{93EA4ADE-5D35-4A44-B2D7-6BDF2EF52DFD}">
      <dgm:prSet phldrT="[Text]" custT="1"/>
      <dgm:spPr>
        <a:solidFill>
          <a:srgbClr val="500000"/>
        </a:solidFill>
        <a:ln>
          <a:solidFill>
            <a:srgbClr val="500000"/>
          </a:solidFill>
        </a:ln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/>
        </a:sp3d>
      </dgm:spPr>
      <dgm:t>
        <a:bodyPr/>
        <a:lstStyle/>
        <a:p>
          <a:pPr marL="0" indent="0" algn="l">
            <a:lnSpc>
              <a:spcPts val="2300"/>
            </a:lnSpc>
            <a:spcAft>
              <a:spcPts val="0"/>
            </a:spcAft>
          </a:pPr>
          <a:r>
            <a:rPr lang="en-US" sz="1600" b="1" i="1" smtClean="0">
              <a:solidFill>
                <a:srgbClr val="FFFF00"/>
              </a:solidFill>
              <a:latin typeface="Cambria" pitchFamily="18" charset="0"/>
            </a:rPr>
            <a:t>- Softcopy</a:t>
          </a:r>
          <a:r>
            <a:rPr lang="en-US" sz="1600" b="1" smtClean="0">
              <a:solidFill>
                <a:srgbClr val="FFFF00"/>
              </a:solidFill>
              <a:latin typeface="Cambria" pitchFamily="18" charset="0"/>
            </a:rPr>
            <a:t> Laporan Akhir dan Laporan Pertanggungjawaban Keuangan </a:t>
          </a:r>
        </a:p>
        <a:p>
          <a:pPr marL="0" indent="0" algn="l">
            <a:lnSpc>
              <a:spcPts val="2300"/>
            </a:lnSpc>
            <a:spcAft>
              <a:spcPts val="0"/>
            </a:spcAft>
          </a:pPr>
          <a:r>
            <a:rPr lang="en-US" sz="1600" b="1" smtClean="0">
              <a:solidFill>
                <a:srgbClr val="FFFF00"/>
              </a:solidFill>
              <a:latin typeface="Cambria" pitchFamily="18" charset="0"/>
            </a:rPr>
            <a:t>   (100%) diunggah di SIMAS (lihat jadwal Kegiatan Abdimas 2016)</a:t>
          </a:r>
        </a:p>
        <a:p>
          <a:pPr marL="0" indent="0" algn="l">
            <a:lnSpc>
              <a:spcPts val="2300"/>
            </a:lnSpc>
            <a:spcAft>
              <a:spcPts val="0"/>
            </a:spcAft>
          </a:pPr>
          <a:r>
            <a:rPr lang="en-US" sz="1600" b="1" i="1" smtClean="0">
              <a:solidFill>
                <a:srgbClr val="FFFF00"/>
              </a:solidFill>
              <a:latin typeface="Cambria" pitchFamily="18" charset="0"/>
            </a:rPr>
            <a:t>- Hardcopy </a:t>
          </a:r>
          <a:r>
            <a:rPr lang="en-US" sz="1600" b="1" i="0" smtClean="0">
              <a:solidFill>
                <a:srgbClr val="FFFF00"/>
              </a:solidFill>
              <a:latin typeface="Cambria" pitchFamily="18" charset="0"/>
            </a:rPr>
            <a:t>Laporan Pertanggungjawaban Keuangan </a:t>
          </a:r>
          <a:r>
            <a:rPr lang="en-US" sz="1600" b="1" smtClean="0">
              <a:solidFill>
                <a:srgbClr val="FFFF00"/>
              </a:solidFill>
              <a:latin typeface="Cambria" pitchFamily="18" charset="0"/>
            </a:rPr>
            <a:t>dikirim ke PPM-</a:t>
          </a:r>
        </a:p>
        <a:p>
          <a:pPr marL="0" indent="0" algn="l">
            <a:lnSpc>
              <a:spcPts val="2300"/>
            </a:lnSpc>
            <a:spcAft>
              <a:spcPts val="0"/>
            </a:spcAft>
          </a:pPr>
          <a:r>
            <a:rPr lang="en-US" sz="1600" b="1" smtClean="0">
              <a:solidFill>
                <a:srgbClr val="FFFF00"/>
              </a:solidFill>
              <a:latin typeface="Cambria" pitchFamily="18" charset="0"/>
            </a:rPr>
            <a:t>  LPPM  (asli dan fotokopi)</a:t>
          </a:r>
          <a:endParaRPr lang="en-US" sz="1600" b="1">
            <a:solidFill>
              <a:srgbClr val="FFFF00"/>
            </a:solidFill>
          </a:endParaRPr>
        </a:p>
      </dgm:t>
    </dgm:pt>
    <dgm:pt modelId="{8DA56C3B-0F9B-4684-A21C-0C8BDCB34212}" type="parTrans" cxnId="{E48FFB80-3C78-44BC-98EF-80B02A31699D}">
      <dgm:prSet/>
      <dgm:spPr/>
      <dgm:t>
        <a:bodyPr/>
        <a:lstStyle/>
        <a:p>
          <a:pPr algn="l"/>
          <a:endParaRPr lang="en-US" sz="1600">
            <a:solidFill>
              <a:srgbClr val="FFFF00"/>
            </a:solidFill>
          </a:endParaRPr>
        </a:p>
      </dgm:t>
    </dgm:pt>
    <dgm:pt modelId="{C6415DCA-B050-466F-A501-92EF99278139}" type="sibTrans" cxnId="{E48FFB80-3C78-44BC-98EF-80B02A31699D}">
      <dgm:prSet/>
      <dgm:spPr/>
      <dgm:t>
        <a:bodyPr/>
        <a:lstStyle/>
        <a:p>
          <a:pPr algn="l"/>
          <a:endParaRPr lang="en-US" sz="1600">
            <a:solidFill>
              <a:srgbClr val="FFFF00"/>
            </a:solidFill>
          </a:endParaRPr>
        </a:p>
      </dgm:t>
    </dgm:pt>
    <dgm:pt modelId="{6A40D1E1-B060-46BB-8811-3E3CC6B0DC5A}">
      <dgm:prSet phldrT="[Text]" custT="1"/>
      <dgm:spPr>
        <a:solidFill>
          <a:srgbClr val="500000"/>
        </a:solidFill>
        <a:ln>
          <a:solidFill>
            <a:srgbClr val="500000"/>
          </a:solidFill>
        </a:ln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/>
        </a:sp3d>
      </dgm:spPr>
      <dgm:t>
        <a:bodyPr/>
        <a:lstStyle/>
        <a:p>
          <a:pPr algn="l"/>
          <a:endParaRPr lang="sv-SE" sz="1600" b="1" smtClean="0">
            <a:solidFill>
              <a:srgbClr val="FFFF00"/>
            </a:solidFill>
            <a:latin typeface="Cambria" pitchFamily="18" charset="0"/>
          </a:endParaRPr>
        </a:p>
        <a:p>
          <a:pPr marL="0" indent="0" algn="l"/>
          <a:r>
            <a:rPr lang="sv-SE" sz="1600" b="1" smtClean="0">
              <a:solidFill>
                <a:srgbClr val="FFFF00"/>
              </a:solidFill>
              <a:latin typeface="Cambria" pitchFamily="18" charset="0"/>
            </a:rPr>
            <a:t>Tahap II (30%)             </a:t>
          </a:r>
        </a:p>
        <a:p>
          <a:pPr marL="0" indent="0" algn="l"/>
          <a:r>
            <a:rPr lang="en-US" sz="1600" b="1" smtClean="0">
              <a:solidFill>
                <a:srgbClr val="FFFF00"/>
              </a:solidFill>
              <a:latin typeface="Cambria" pitchFamily="18" charset="0"/>
            </a:rPr>
            <a:t>- Laporan kemajuan dan laporan penggunaan dana Tahap I telah</a:t>
          </a:r>
        </a:p>
        <a:p>
          <a:pPr marL="0" indent="0" algn="l"/>
          <a:r>
            <a:rPr lang="en-US" sz="1600" b="1" smtClean="0">
              <a:solidFill>
                <a:srgbClr val="FFFF00"/>
              </a:solidFill>
              <a:latin typeface="Cambria" pitchFamily="18" charset="0"/>
            </a:rPr>
            <a:t>  diunggah di SIMAS</a:t>
          </a:r>
        </a:p>
        <a:p>
          <a:pPr marL="0" indent="0" algn="l"/>
          <a:r>
            <a:rPr lang="en-US" sz="1600" b="1" smtClean="0">
              <a:solidFill>
                <a:srgbClr val="FFFF00"/>
              </a:solidFill>
              <a:latin typeface="Cambria" pitchFamily="18" charset="0"/>
            </a:rPr>
            <a:t>- Presentasi</a:t>
          </a:r>
          <a:r>
            <a:rPr lang="en-US" sz="1600" b="1" i="1" smtClean="0">
              <a:solidFill>
                <a:srgbClr val="FFFF00"/>
              </a:solidFill>
              <a:latin typeface="Cambria" pitchFamily="18" charset="0"/>
            </a:rPr>
            <a:t> progress check  </a:t>
          </a:r>
          <a:r>
            <a:rPr lang="en-US" sz="1600" b="1" i="0" smtClean="0">
              <a:solidFill>
                <a:srgbClr val="FFFF00"/>
              </a:solidFill>
              <a:latin typeface="Cambria" pitchFamily="18" charset="0"/>
            </a:rPr>
            <a:t>kemajuan kegiatan</a:t>
          </a:r>
          <a:endParaRPr lang="en-US" sz="1600" b="1" smtClean="0">
            <a:solidFill>
              <a:srgbClr val="FFFF00"/>
            </a:solidFill>
            <a:latin typeface="Cambria" pitchFamily="18" charset="0"/>
          </a:endParaRPr>
        </a:p>
        <a:p>
          <a:pPr algn="l"/>
          <a:endParaRPr lang="en-US" sz="1600" b="1">
            <a:solidFill>
              <a:srgbClr val="FFFF00"/>
            </a:solidFill>
          </a:endParaRPr>
        </a:p>
      </dgm:t>
    </dgm:pt>
    <dgm:pt modelId="{9ED928C0-7BB8-496E-AB3D-3E8FD6ED7B46}" type="sibTrans" cxnId="{62A7DA87-B117-41D9-9C64-96E7C91DC861}">
      <dgm:prSet/>
      <dgm:spPr/>
      <dgm:t>
        <a:bodyPr/>
        <a:lstStyle/>
        <a:p>
          <a:pPr algn="l"/>
          <a:endParaRPr lang="en-US" sz="1600">
            <a:solidFill>
              <a:srgbClr val="FFFF00"/>
            </a:solidFill>
          </a:endParaRPr>
        </a:p>
      </dgm:t>
    </dgm:pt>
    <dgm:pt modelId="{C548B89B-FB05-4D2B-8905-9980DA47DBBC}" type="parTrans" cxnId="{62A7DA87-B117-41D9-9C64-96E7C91DC861}">
      <dgm:prSet/>
      <dgm:spPr/>
      <dgm:t>
        <a:bodyPr/>
        <a:lstStyle/>
        <a:p>
          <a:pPr algn="l"/>
          <a:endParaRPr lang="en-US" sz="1600">
            <a:solidFill>
              <a:srgbClr val="FFFF00"/>
            </a:solidFill>
          </a:endParaRPr>
        </a:p>
      </dgm:t>
    </dgm:pt>
    <dgm:pt modelId="{F45B1B82-A322-4FDF-A4DD-BC18C34C3BEF}" type="pres">
      <dgm:prSet presAssocID="{40373231-900A-4C8D-B574-BE76D50513C4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8300243-B6F0-4ABE-BB67-414BF3ED11BC}" type="pres">
      <dgm:prSet presAssocID="{7C5E9575-2A0F-4833-B94E-C6D3E7E2022E}" presName="composite" presStyleCnt="0"/>
      <dgm:spPr/>
      <dgm:t>
        <a:bodyPr/>
        <a:lstStyle/>
        <a:p>
          <a:endParaRPr lang="en-US"/>
        </a:p>
      </dgm:t>
    </dgm:pt>
    <dgm:pt modelId="{262AC3A4-6E77-4DAB-A6CC-A36B4FB5B6E3}" type="pres">
      <dgm:prSet presAssocID="{7C5E9575-2A0F-4833-B94E-C6D3E7E2022E}" presName="imgShp" presStyleLbl="fgImgPlace1" presStyleIdx="0" presStyleCnt="3" custLinFactNeighborX="-60345" custLinFactNeighborY="-92"/>
      <dgm:spPr>
        <a:prstGeom prst="teardrop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>
          <a:solidFill>
            <a:srgbClr val="500000"/>
          </a:solidFill>
        </a:ln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/>
          <a:contourClr>
            <a:schemeClr val="bg1"/>
          </a:contourClr>
        </a:sp3d>
      </dgm:spPr>
      <dgm:t>
        <a:bodyPr/>
        <a:lstStyle/>
        <a:p>
          <a:endParaRPr lang="en-US"/>
        </a:p>
      </dgm:t>
    </dgm:pt>
    <dgm:pt modelId="{AC36CEB8-BC88-489C-BCBF-D217844A7E25}" type="pres">
      <dgm:prSet presAssocID="{7C5E9575-2A0F-4833-B94E-C6D3E7E2022E}" presName="txShp" presStyleLbl="node1" presStyleIdx="0" presStyleCnt="3" custScaleX="142022" custLinFactNeighborX="278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4EDB05B-5479-467C-9CDC-9E612B2EF4B1}" type="pres">
      <dgm:prSet presAssocID="{0CB7E888-D995-42BD-9D83-8D9498F7F1AA}" presName="spacing" presStyleCnt="0"/>
      <dgm:spPr/>
      <dgm:t>
        <a:bodyPr/>
        <a:lstStyle/>
        <a:p>
          <a:endParaRPr lang="en-US"/>
        </a:p>
      </dgm:t>
    </dgm:pt>
    <dgm:pt modelId="{9B3A85DF-7217-42AA-AC49-B3DA15F20800}" type="pres">
      <dgm:prSet presAssocID="{6A40D1E1-B060-46BB-8811-3E3CC6B0DC5A}" presName="composite" presStyleCnt="0"/>
      <dgm:spPr/>
      <dgm:t>
        <a:bodyPr/>
        <a:lstStyle/>
        <a:p>
          <a:endParaRPr lang="en-US"/>
        </a:p>
      </dgm:t>
    </dgm:pt>
    <dgm:pt modelId="{534FEF69-58F6-4472-A367-E7B8C15E1E4A}" type="pres">
      <dgm:prSet presAssocID="{6A40D1E1-B060-46BB-8811-3E3CC6B0DC5A}" presName="imgShp" presStyleLbl="fgImgPlace1" presStyleIdx="1" presStyleCnt="3" custLinFactNeighborX="-79245"/>
      <dgm:spPr>
        <a:prstGeom prst="teardrop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>
          <a:solidFill>
            <a:srgbClr val="500000"/>
          </a:solidFill>
        </a:ln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/>
          <a:contourClr>
            <a:schemeClr val="bg1"/>
          </a:contourClr>
        </a:sp3d>
      </dgm:spPr>
      <dgm:t>
        <a:bodyPr/>
        <a:lstStyle/>
        <a:p>
          <a:endParaRPr lang="en-US"/>
        </a:p>
      </dgm:t>
    </dgm:pt>
    <dgm:pt modelId="{651B78A3-7E64-4917-87F1-BAF3460E6218}" type="pres">
      <dgm:prSet presAssocID="{6A40D1E1-B060-46BB-8811-3E3CC6B0DC5A}" presName="txShp" presStyleLbl="node1" presStyleIdx="1" presStyleCnt="3" custScaleX="139237" custLinFactNeighborX="417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0350032-6AE1-4836-A24C-1D5E67615DA4}" type="pres">
      <dgm:prSet presAssocID="{9ED928C0-7BB8-496E-AB3D-3E8FD6ED7B46}" presName="spacing" presStyleCnt="0"/>
      <dgm:spPr/>
      <dgm:t>
        <a:bodyPr/>
        <a:lstStyle/>
        <a:p>
          <a:endParaRPr lang="en-US"/>
        </a:p>
      </dgm:t>
    </dgm:pt>
    <dgm:pt modelId="{C7EEBBE9-204D-4C00-A0FA-FC6EF7B5FDC2}" type="pres">
      <dgm:prSet presAssocID="{93EA4ADE-5D35-4A44-B2D7-6BDF2EF52DFD}" presName="composite" presStyleCnt="0"/>
      <dgm:spPr/>
      <dgm:t>
        <a:bodyPr/>
        <a:lstStyle/>
        <a:p>
          <a:endParaRPr lang="en-US"/>
        </a:p>
      </dgm:t>
    </dgm:pt>
    <dgm:pt modelId="{AEC1BBBE-1AA3-4F98-9217-98B1D87DBDA4}" type="pres">
      <dgm:prSet presAssocID="{93EA4ADE-5D35-4A44-B2D7-6BDF2EF52DFD}" presName="imgShp" presStyleLbl="fgImgPlace1" presStyleIdx="2" presStyleCnt="3" custLinFactNeighborX="-60345"/>
      <dgm:spPr>
        <a:prstGeom prst="teardrop">
          <a:avLst/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>
          <a:solidFill>
            <a:srgbClr val="500000"/>
          </a:solidFill>
        </a:ln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/>
          <a:contourClr>
            <a:schemeClr val="bg1"/>
          </a:contourClr>
        </a:sp3d>
      </dgm:spPr>
      <dgm:t>
        <a:bodyPr/>
        <a:lstStyle/>
        <a:p>
          <a:endParaRPr lang="en-US"/>
        </a:p>
      </dgm:t>
    </dgm:pt>
    <dgm:pt modelId="{0A08E1A1-DA47-468A-8C7C-0F26A7635232}" type="pres">
      <dgm:prSet presAssocID="{93EA4ADE-5D35-4A44-B2D7-6BDF2EF52DFD}" presName="txShp" presStyleLbl="node1" presStyleIdx="2" presStyleCnt="3" custScaleX="138964" custLinFactNeighborX="404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57D0F1B-6F97-4616-ABE4-0B180D112E9A}" type="presOf" srcId="{40373231-900A-4C8D-B574-BE76D50513C4}" destId="{F45B1B82-A322-4FDF-A4DD-BC18C34C3BEF}" srcOrd="0" destOrd="0" presId="urn:microsoft.com/office/officeart/2005/8/layout/vList3#1"/>
    <dgm:cxn modelId="{C6729D82-9B73-43FB-9AFA-4922A0366FC3}" type="presOf" srcId="{93EA4ADE-5D35-4A44-B2D7-6BDF2EF52DFD}" destId="{0A08E1A1-DA47-468A-8C7C-0F26A7635232}" srcOrd="0" destOrd="0" presId="urn:microsoft.com/office/officeart/2005/8/layout/vList3#1"/>
    <dgm:cxn modelId="{769C610D-E98B-4E4C-B86C-AF9B310269D0}" type="presOf" srcId="{7C5E9575-2A0F-4833-B94E-C6D3E7E2022E}" destId="{AC36CEB8-BC88-489C-BCBF-D217844A7E25}" srcOrd="0" destOrd="0" presId="urn:microsoft.com/office/officeart/2005/8/layout/vList3#1"/>
    <dgm:cxn modelId="{62A7DA87-B117-41D9-9C64-96E7C91DC861}" srcId="{40373231-900A-4C8D-B574-BE76D50513C4}" destId="{6A40D1E1-B060-46BB-8811-3E3CC6B0DC5A}" srcOrd="1" destOrd="0" parTransId="{C548B89B-FB05-4D2B-8905-9980DA47DBBC}" sibTransId="{9ED928C0-7BB8-496E-AB3D-3E8FD6ED7B46}"/>
    <dgm:cxn modelId="{E48FFB80-3C78-44BC-98EF-80B02A31699D}" srcId="{40373231-900A-4C8D-B574-BE76D50513C4}" destId="{93EA4ADE-5D35-4A44-B2D7-6BDF2EF52DFD}" srcOrd="2" destOrd="0" parTransId="{8DA56C3B-0F9B-4684-A21C-0C8BDCB34212}" sibTransId="{C6415DCA-B050-466F-A501-92EF99278139}"/>
    <dgm:cxn modelId="{423377E6-6F11-459D-885C-FBA07E4A74D0}" type="presOf" srcId="{6A40D1E1-B060-46BB-8811-3E3CC6B0DC5A}" destId="{651B78A3-7E64-4917-87F1-BAF3460E6218}" srcOrd="0" destOrd="0" presId="urn:microsoft.com/office/officeart/2005/8/layout/vList3#1"/>
    <dgm:cxn modelId="{7D01B503-99E8-4133-8251-F36BF44273F9}" srcId="{40373231-900A-4C8D-B574-BE76D50513C4}" destId="{7C5E9575-2A0F-4833-B94E-C6D3E7E2022E}" srcOrd="0" destOrd="0" parTransId="{F705FCD4-6C9C-4B67-8FF4-D5387398B5E0}" sibTransId="{0CB7E888-D995-42BD-9D83-8D9498F7F1AA}"/>
    <dgm:cxn modelId="{547F78DD-598B-4661-BD7B-91977C6A12E7}" type="presParOf" srcId="{F45B1B82-A322-4FDF-A4DD-BC18C34C3BEF}" destId="{78300243-B6F0-4ABE-BB67-414BF3ED11BC}" srcOrd="0" destOrd="0" presId="urn:microsoft.com/office/officeart/2005/8/layout/vList3#1"/>
    <dgm:cxn modelId="{6559250F-70B2-4E2F-9D89-82E5D5A4463C}" type="presParOf" srcId="{78300243-B6F0-4ABE-BB67-414BF3ED11BC}" destId="{262AC3A4-6E77-4DAB-A6CC-A36B4FB5B6E3}" srcOrd="0" destOrd="0" presId="urn:microsoft.com/office/officeart/2005/8/layout/vList3#1"/>
    <dgm:cxn modelId="{5B86069D-D807-4876-B683-E8CCF272026F}" type="presParOf" srcId="{78300243-B6F0-4ABE-BB67-414BF3ED11BC}" destId="{AC36CEB8-BC88-489C-BCBF-D217844A7E25}" srcOrd="1" destOrd="0" presId="urn:microsoft.com/office/officeart/2005/8/layout/vList3#1"/>
    <dgm:cxn modelId="{ABFB8AB1-B2A5-4976-B131-EBCDBD49C710}" type="presParOf" srcId="{F45B1B82-A322-4FDF-A4DD-BC18C34C3BEF}" destId="{34EDB05B-5479-467C-9CDC-9E612B2EF4B1}" srcOrd="1" destOrd="0" presId="urn:microsoft.com/office/officeart/2005/8/layout/vList3#1"/>
    <dgm:cxn modelId="{BBF76C17-29E8-4F44-BDDB-88171C9D7C87}" type="presParOf" srcId="{F45B1B82-A322-4FDF-A4DD-BC18C34C3BEF}" destId="{9B3A85DF-7217-42AA-AC49-B3DA15F20800}" srcOrd="2" destOrd="0" presId="urn:microsoft.com/office/officeart/2005/8/layout/vList3#1"/>
    <dgm:cxn modelId="{8B62FD8F-BE18-437D-AB6A-7FC6520C8DE4}" type="presParOf" srcId="{9B3A85DF-7217-42AA-AC49-B3DA15F20800}" destId="{534FEF69-58F6-4472-A367-E7B8C15E1E4A}" srcOrd="0" destOrd="0" presId="urn:microsoft.com/office/officeart/2005/8/layout/vList3#1"/>
    <dgm:cxn modelId="{075D1131-8BA5-46CA-8C86-14B5350F8778}" type="presParOf" srcId="{9B3A85DF-7217-42AA-AC49-B3DA15F20800}" destId="{651B78A3-7E64-4917-87F1-BAF3460E6218}" srcOrd="1" destOrd="0" presId="urn:microsoft.com/office/officeart/2005/8/layout/vList3#1"/>
    <dgm:cxn modelId="{AD761873-D84C-4F58-80B7-C4E2E686E64A}" type="presParOf" srcId="{F45B1B82-A322-4FDF-A4DD-BC18C34C3BEF}" destId="{D0350032-6AE1-4836-A24C-1D5E67615DA4}" srcOrd="3" destOrd="0" presId="urn:microsoft.com/office/officeart/2005/8/layout/vList3#1"/>
    <dgm:cxn modelId="{0FB76034-187E-4506-8249-FF4E242E65C2}" type="presParOf" srcId="{F45B1B82-A322-4FDF-A4DD-BC18C34C3BEF}" destId="{C7EEBBE9-204D-4C00-A0FA-FC6EF7B5FDC2}" srcOrd="4" destOrd="0" presId="urn:microsoft.com/office/officeart/2005/8/layout/vList3#1"/>
    <dgm:cxn modelId="{C0CD5C2F-F9E0-4F40-BAB2-CD37B6C8B8C2}" type="presParOf" srcId="{C7EEBBE9-204D-4C00-A0FA-FC6EF7B5FDC2}" destId="{AEC1BBBE-1AA3-4F98-9217-98B1D87DBDA4}" srcOrd="0" destOrd="0" presId="urn:microsoft.com/office/officeart/2005/8/layout/vList3#1"/>
    <dgm:cxn modelId="{61CC84C8-79DA-49DA-B1D2-8BE37C528877}" type="presParOf" srcId="{C7EEBBE9-204D-4C00-A0FA-FC6EF7B5FDC2}" destId="{0A08E1A1-DA47-468A-8C7C-0F26A7635232}" srcOrd="1" destOrd="0" presId="urn:microsoft.com/office/officeart/2005/8/layout/vList3#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C3F70E-A260-4C04-905A-428C03C2D037}">
      <dsp:nvSpPr>
        <dsp:cNvPr id="0" name=""/>
        <dsp:cNvSpPr/>
      </dsp:nvSpPr>
      <dsp:spPr>
        <a:xfrm>
          <a:off x="2895604" y="0"/>
          <a:ext cx="3703310" cy="3657600"/>
        </a:xfrm>
        <a:prstGeom prst="rightArrow">
          <a:avLst>
            <a:gd name="adj1" fmla="val 75000"/>
            <a:gd name="adj2" fmla="val 50000"/>
          </a:avLst>
        </a:prstGeom>
        <a:solidFill>
          <a:schemeClr val="accent2">
            <a:alpha val="90000"/>
            <a:tint val="55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2400" b="1" kern="1200" smtClean="0">
              <a:solidFill>
                <a:srgbClr val="500000"/>
              </a:solidFill>
              <a:latin typeface="Cambria" pitchFamily="18" charset="0"/>
            </a:rPr>
            <a:t>Isi</a:t>
          </a:r>
          <a:endParaRPr lang="en-US" sz="2400" b="1" kern="1200" dirty="0">
            <a:solidFill>
              <a:srgbClr val="500000"/>
            </a:solidFill>
            <a:latin typeface="Cambria" pitchFamily="18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2400" b="1" kern="1200" smtClean="0">
              <a:solidFill>
                <a:srgbClr val="500000"/>
              </a:solidFill>
              <a:latin typeface="Cambria" pitchFamily="18" charset="0"/>
            </a:rPr>
            <a:t>Proses</a:t>
          </a:r>
          <a:endParaRPr lang="en-US" sz="2400" b="1" kern="1200" dirty="0">
            <a:solidFill>
              <a:srgbClr val="500000"/>
            </a:solidFill>
            <a:latin typeface="Cambria" pitchFamily="18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2400" b="1" kern="1200" smtClean="0">
              <a:solidFill>
                <a:srgbClr val="500000"/>
              </a:solidFill>
              <a:latin typeface="Cambria" pitchFamily="18" charset="0"/>
            </a:rPr>
            <a:t>Hasil</a:t>
          </a:r>
          <a:endParaRPr lang="en-US" sz="2400" b="1" kern="1200" dirty="0">
            <a:solidFill>
              <a:srgbClr val="500000"/>
            </a:solidFill>
            <a:latin typeface="Cambria" pitchFamily="18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2400" b="1" kern="1200" smtClean="0">
              <a:solidFill>
                <a:srgbClr val="500000"/>
              </a:solidFill>
              <a:latin typeface="Cambria" pitchFamily="18" charset="0"/>
            </a:rPr>
            <a:t>Penilaian</a:t>
          </a:r>
          <a:endParaRPr lang="en-US" sz="2400" b="1" kern="1200" dirty="0">
            <a:solidFill>
              <a:srgbClr val="500000"/>
            </a:solidFill>
            <a:latin typeface="Cambria" pitchFamily="18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2400" b="1" kern="1200" smtClean="0">
              <a:solidFill>
                <a:srgbClr val="500000"/>
              </a:solidFill>
              <a:latin typeface="Cambria" pitchFamily="18" charset="0"/>
            </a:rPr>
            <a:t>Pelaksana</a:t>
          </a:r>
          <a:endParaRPr lang="en-US" sz="2400" b="1" kern="1200" dirty="0">
            <a:solidFill>
              <a:srgbClr val="500000"/>
            </a:solidFill>
            <a:latin typeface="Cambria" pitchFamily="18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2400" b="1" kern="1200" smtClean="0">
              <a:solidFill>
                <a:srgbClr val="500000"/>
              </a:solidFill>
              <a:latin typeface="Cambria" pitchFamily="18" charset="0"/>
            </a:rPr>
            <a:t>Pengelolaan</a:t>
          </a:r>
          <a:endParaRPr lang="en-US" sz="2400" b="1" kern="1200" dirty="0">
            <a:solidFill>
              <a:srgbClr val="500000"/>
            </a:solidFill>
            <a:latin typeface="Cambria" pitchFamily="18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2400" b="1" kern="1200" smtClean="0">
              <a:solidFill>
                <a:srgbClr val="500000"/>
              </a:solidFill>
              <a:latin typeface="Cambria" pitchFamily="18" charset="0"/>
            </a:rPr>
            <a:t>Sarana</a:t>
          </a:r>
          <a:endParaRPr lang="en-US" sz="2400" b="1" kern="1200" dirty="0">
            <a:solidFill>
              <a:srgbClr val="500000"/>
            </a:solidFill>
            <a:latin typeface="Cambria" pitchFamily="18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2400" b="1" kern="1200" smtClean="0">
              <a:solidFill>
                <a:srgbClr val="500000"/>
              </a:solidFill>
              <a:latin typeface="Cambria" pitchFamily="18" charset="0"/>
            </a:rPr>
            <a:t>Pendanaan</a:t>
          </a:r>
          <a:endParaRPr lang="en-US" sz="2400" b="1" kern="1200" dirty="0">
            <a:solidFill>
              <a:srgbClr val="500000"/>
            </a:solidFill>
            <a:latin typeface="Cambria" pitchFamily="18" charset="0"/>
          </a:endParaRPr>
        </a:p>
      </dsp:txBody>
      <dsp:txXfrm>
        <a:off x="2895604" y="457200"/>
        <a:ext cx="2331710" cy="2743200"/>
      </dsp:txXfrm>
    </dsp:sp>
    <dsp:sp modelId="{4AD3B481-593B-468B-BED4-A9EE1C38C477}">
      <dsp:nvSpPr>
        <dsp:cNvPr id="0" name=""/>
        <dsp:cNvSpPr/>
      </dsp:nvSpPr>
      <dsp:spPr>
        <a:xfrm>
          <a:off x="182884" y="0"/>
          <a:ext cx="2712720" cy="3657600"/>
        </a:xfrm>
        <a:prstGeom prst="roundRect">
          <a:avLst/>
        </a:prstGeom>
        <a:solidFill>
          <a:srgbClr val="5000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>
              <a:solidFill>
                <a:srgbClr val="FFFF00"/>
              </a:solidFill>
              <a:latin typeface="Bernard MT Condensed" pitchFamily="18" charset="0"/>
            </a:rPr>
            <a:t>STANDAR NASIONAL ABDIMAS</a:t>
          </a:r>
        </a:p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smtClean="0">
              <a:solidFill>
                <a:srgbClr val="FFFF00"/>
              </a:solidFill>
            </a:rPr>
            <a:t>(SNPT Pasal 53 )</a:t>
          </a:r>
          <a:endParaRPr lang="en-US" sz="1800" kern="1200" dirty="0">
            <a:solidFill>
              <a:srgbClr val="FFFF00"/>
            </a:solidFill>
          </a:endParaRPr>
        </a:p>
      </dsp:txBody>
      <dsp:txXfrm>
        <a:off x="315308" y="132424"/>
        <a:ext cx="2447872" cy="339275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AB512D-75F4-4A79-A6A0-C2066A486A4D}">
      <dsp:nvSpPr>
        <dsp:cNvPr id="0" name=""/>
        <dsp:cNvSpPr/>
      </dsp:nvSpPr>
      <dsp:spPr>
        <a:xfrm>
          <a:off x="0" y="0"/>
          <a:ext cx="7467600" cy="1219200"/>
        </a:xfrm>
        <a:prstGeom prst="rect">
          <a:avLst/>
        </a:prstGeom>
        <a:solidFill>
          <a:srgbClr val="7E00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  <a:bevelB w="88900" h="121750" prst="angle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0980" tIns="220980" rIns="220980" bIns="220980" numCol="1" spcCol="1270" anchor="ctr" anchorCtr="0">
          <a:noAutofit/>
        </a:bodyPr>
        <a:lstStyle/>
        <a:p>
          <a:pPr lvl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800" b="1" kern="1200" smtClean="0">
              <a:solidFill>
                <a:srgbClr val="FFFF00"/>
              </a:solidFill>
              <a:latin typeface="Cambria" pitchFamily="18" charset="0"/>
            </a:rPr>
            <a:t>SIMAS</a:t>
          </a:r>
          <a:endParaRPr lang="en-US" sz="5800" b="1" kern="1200">
            <a:solidFill>
              <a:srgbClr val="FFFF00"/>
            </a:solidFill>
            <a:latin typeface="Cambria" pitchFamily="18" charset="0"/>
          </a:endParaRPr>
        </a:p>
      </dsp:txBody>
      <dsp:txXfrm>
        <a:off x="0" y="0"/>
        <a:ext cx="7467600" cy="1219200"/>
      </dsp:txXfrm>
    </dsp:sp>
    <dsp:sp modelId="{3534B186-A5E7-4898-91A0-B22F72786453}">
      <dsp:nvSpPr>
        <dsp:cNvPr id="0" name=""/>
        <dsp:cNvSpPr/>
      </dsp:nvSpPr>
      <dsp:spPr>
        <a:xfrm>
          <a:off x="3646" y="1219200"/>
          <a:ext cx="2486769" cy="2560320"/>
        </a:xfrm>
        <a:prstGeom prst="rect">
          <a:avLst/>
        </a:prstGeom>
        <a:gradFill rotWithShape="0">
          <a:gsLst>
            <a:gs pos="0">
              <a:schemeClr val="accent2">
                <a:shade val="8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shade val="8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shade val="8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smtClean="0">
              <a:solidFill>
                <a:srgbClr val="FFBDBD"/>
              </a:solidFill>
              <a:latin typeface="Cambria" pitchFamily="18" charset="0"/>
            </a:rPr>
            <a:t>Panduan Pelaksanaan Abdimas UT Tahun 2016</a:t>
          </a:r>
          <a:endParaRPr lang="en-US" sz="2400" b="1" kern="1200">
            <a:solidFill>
              <a:srgbClr val="FFBDBD"/>
            </a:solidFill>
            <a:latin typeface="Cambria" pitchFamily="18" charset="0"/>
          </a:endParaRPr>
        </a:p>
      </dsp:txBody>
      <dsp:txXfrm>
        <a:off x="3646" y="1219200"/>
        <a:ext cx="2486769" cy="2560320"/>
      </dsp:txXfrm>
    </dsp:sp>
    <dsp:sp modelId="{545A8CA8-9B5C-47BB-8941-491D0CA37A5E}">
      <dsp:nvSpPr>
        <dsp:cNvPr id="0" name=""/>
        <dsp:cNvSpPr/>
      </dsp:nvSpPr>
      <dsp:spPr>
        <a:xfrm>
          <a:off x="2490415" y="1219200"/>
          <a:ext cx="2486769" cy="2560320"/>
        </a:xfrm>
        <a:prstGeom prst="rect">
          <a:avLst/>
        </a:prstGeom>
        <a:gradFill rotWithShape="0">
          <a:gsLst>
            <a:gs pos="0">
              <a:schemeClr val="accent2">
                <a:shade val="80000"/>
                <a:hueOff val="-17936"/>
                <a:satOff val="-2012"/>
                <a:lumOff val="12840"/>
                <a:alphaOff val="0"/>
                <a:shade val="51000"/>
                <a:satMod val="130000"/>
              </a:schemeClr>
            </a:gs>
            <a:gs pos="80000">
              <a:schemeClr val="accent2">
                <a:shade val="80000"/>
                <a:hueOff val="-17936"/>
                <a:satOff val="-2012"/>
                <a:lumOff val="12840"/>
                <a:alphaOff val="0"/>
                <a:shade val="93000"/>
                <a:satMod val="130000"/>
              </a:schemeClr>
            </a:gs>
            <a:gs pos="100000">
              <a:schemeClr val="accent2">
                <a:shade val="80000"/>
                <a:hueOff val="-17936"/>
                <a:satOff val="-2012"/>
                <a:lumOff val="1284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smtClean="0">
              <a:solidFill>
                <a:srgbClr val="500000"/>
              </a:solidFill>
              <a:latin typeface="Cambria" pitchFamily="18" charset="0"/>
            </a:rPr>
            <a:t>Pedoman Penggunaan dan Pertanggung-jawaban Dana Penelitian dan Abdimas UT        Tahun 2016</a:t>
          </a:r>
          <a:endParaRPr lang="en-US" sz="2000" b="1" kern="1200">
            <a:solidFill>
              <a:srgbClr val="500000"/>
            </a:solidFill>
            <a:latin typeface="Cambria" pitchFamily="18" charset="0"/>
          </a:endParaRPr>
        </a:p>
      </dsp:txBody>
      <dsp:txXfrm>
        <a:off x="2490415" y="1219200"/>
        <a:ext cx="2486769" cy="2560320"/>
      </dsp:txXfrm>
    </dsp:sp>
    <dsp:sp modelId="{F93B3B38-0008-405F-91FE-D5E0FFA7DD79}">
      <dsp:nvSpPr>
        <dsp:cNvPr id="0" name=""/>
        <dsp:cNvSpPr/>
      </dsp:nvSpPr>
      <dsp:spPr>
        <a:xfrm>
          <a:off x="4977184" y="1219200"/>
          <a:ext cx="2486769" cy="2560320"/>
        </a:xfrm>
        <a:prstGeom prst="rect">
          <a:avLst/>
        </a:prstGeom>
        <a:gradFill rotWithShape="0">
          <a:gsLst>
            <a:gs pos="0">
              <a:schemeClr val="accent2">
                <a:shade val="80000"/>
                <a:hueOff val="-35872"/>
                <a:satOff val="-4024"/>
                <a:lumOff val="25680"/>
                <a:alphaOff val="0"/>
                <a:shade val="51000"/>
                <a:satMod val="130000"/>
              </a:schemeClr>
            </a:gs>
            <a:gs pos="80000">
              <a:schemeClr val="accent2">
                <a:shade val="80000"/>
                <a:hueOff val="-35872"/>
                <a:satOff val="-4024"/>
                <a:lumOff val="25680"/>
                <a:alphaOff val="0"/>
                <a:shade val="93000"/>
                <a:satMod val="130000"/>
              </a:schemeClr>
            </a:gs>
            <a:gs pos="100000">
              <a:schemeClr val="accent2">
                <a:shade val="80000"/>
                <a:hueOff val="-35872"/>
                <a:satOff val="-4024"/>
                <a:lumOff val="2568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smtClean="0">
              <a:solidFill>
                <a:srgbClr val="500000"/>
              </a:solidFill>
              <a:latin typeface="Cambria" pitchFamily="18" charset="0"/>
            </a:rPr>
            <a:t>Informasi lain tentang pelaksanaan  Abdimas UT         Tahun 2016</a:t>
          </a:r>
          <a:endParaRPr lang="en-US" sz="2000" b="1" kern="1200">
            <a:solidFill>
              <a:srgbClr val="500000"/>
            </a:solidFill>
            <a:latin typeface="Cambria" pitchFamily="18" charset="0"/>
          </a:endParaRPr>
        </a:p>
      </dsp:txBody>
      <dsp:txXfrm>
        <a:off x="4977184" y="1219200"/>
        <a:ext cx="2486769" cy="2560320"/>
      </dsp:txXfrm>
    </dsp:sp>
    <dsp:sp modelId="{5E255CE3-3C74-432B-9783-E923C481552D}">
      <dsp:nvSpPr>
        <dsp:cNvPr id="0" name=""/>
        <dsp:cNvSpPr/>
      </dsp:nvSpPr>
      <dsp:spPr>
        <a:xfrm>
          <a:off x="0" y="3779520"/>
          <a:ext cx="7467600" cy="284480"/>
        </a:xfrm>
        <a:prstGeom prst="rect">
          <a:avLst/>
        </a:prstGeom>
        <a:solidFill>
          <a:schemeClr val="accent2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  <a:bevelB w="88900" h="121750" prst="angle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B67241-50B7-4B13-B498-1713408AF531}">
      <dsp:nvSpPr>
        <dsp:cNvPr id="0" name=""/>
        <dsp:cNvSpPr/>
      </dsp:nvSpPr>
      <dsp:spPr>
        <a:xfrm>
          <a:off x="3142" y="42938"/>
          <a:ext cx="3306093" cy="650206"/>
        </a:xfrm>
        <a:prstGeom prst="roundRect">
          <a:avLst>
            <a:gd name="adj" fmla="val 10000"/>
          </a:avLst>
        </a:prstGeom>
        <a:solidFill>
          <a:srgbClr val="5000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smtClean="0">
              <a:solidFill>
                <a:srgbClr val="FFFF00"/>
              </a:solidFill>
              <a:latin typeface="Cambria" pitchFamily="18" charset="0"/>
            </a:rPr>
            <a:t>Standar Isi</a:t>
          </a:r>
          <a:endParaRPr lang="en-US" sz="2800" b="1" kern="1200" dirty="0">
            <a:solidFill>
              <a:srgbClr val="FFFF00"/>
            </a:solidFill>
            <a:latin typeface="Cambria" pitchFamily="18" charset="0"/>
          </a:endParaRPr>
        </a:p>
      </dsp:txBody>
      <dsp:txXfrm>
        <a:off x="22186" y="61982"/>
        <a:ext cx="3268005" cy="612118"/>
      </dsp:txXfrm>
    </dsp:sp>
    <dsp:sp modelId="{1D0F1691-1B5D-4ADA-81F4-F8C4FFFFC40C}">
      <dsp:nvSpPr>
        <dsp:cNvPr id="0" name=""/>
        <dsp:cNvSpPr/>
      </dsp:nvSpPr>
      <dsp:spPr>
        <a:xfrm>
          <a:off x="333751" y="693144"/>
          <a:ext cx="330609" cy="9132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13219"/>
              </a:lnTo>
              <a:lnTo>
                <a:pt x="330609" y="913219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D8C091-92E3-466A-85C3-C8E2088E107F}">
      <dsp:nvSpPr>
        <dsp:cNvPr id="0" name=""/>
        <dsp:cNvSpPr/>
      </dsp:nvSpPr>
      <dsp:spPr>
        <a:xfrm>
          <a:off x="664361" y="1096926"/>
          <a:ext cx="5695915" cy="1018877"/>
        </a:xfrm>
        <a:prstGeom prst="roundRect">
          <a:avLst>
            <a:gd name="adj" fmla="val 10000"/>
          </a:avLst>
        </a:prstGeom>
        <a:solidFill>
          <a:schemeClr val="accent2">
            <a:lumMod val="40000"/>
            <a:lumOff val="60000"/>
            <a:alpha val="9000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err="1" smtClean="0">
              <a:solidFill>
                <a:srgbClr val="500000"/>
              </a:solidFill>
              <a:latin typeface="Cambria" pitchFamily="18" charset="0"/>
            </a:rPr>
            <a:t>Kriteria</a:t>
          </a:r>
          <a:r>
            <a:rPr lang="en-US" sz="2000" b="1" kern="1200" dirty="0" smtClean="0">
              <a:solidFill>
                <a:srgbClr val="500000"/>
              </a:solidFill>
              <a:latin typeface="Cambria" pitchFamily="18" charset="0"/>
            </a:rPr>
            <a:t> </a:t>
          </a:r>
          <a:r>
            <a:rPr lang="en-US" sz="2000" b="1" kern="1200" smtClean="0">
              <a:solidFill>
                <a:srgbClr val="500000"/>
              </a:solidFill>
              <a:latin typeface="Cambria" pitchFamily="18" charset="0"/>
            </a:rPr>
            <a:t>minimal ttg. </a:t>
          </a:r>
          <a:r>
            <a:rPr lang="en-US" sz="2000" b="1" kern="1200" dirty="0" err="1" smtClean="0">
              <a:solidFill>
                <a:srgbClr val="500000"/>
              </a:solidFill>
              <a:latin typeface="Cambria" pitchFamily="18" charset="0"/>
            </a:rPr>
            <a:t>kedalaman</a:t>
          </a:r>
          <a:r>
            <a:rPr lang="en-US" sz="2000" b="1" kern="1200" dirty="0" smtClean="0">
              <a:solidFill>
                <a:srgbClr val="500000"/>
              </a:solidFill>
              <a:latin typeface="Cambria" pitchFamily="18" charset="0"/>
            </a:rPr>
            <a:t> &amp; </a:t>
          </a:r>
          <a:r>
            <a:rPr lang="en-US" sz="2000" b="1" kern="1200" dirty="0" err="1" smtClean="0">
              <a:solidFill>
                <a:srgbClr val="500000"/>
              </a:solidFill>
              <a:latin typeface="Cambria" pitchFamily="18" charset="0"/>
            </a:rPr>
            <a:t>keluasan</a:t>
          </a:r>
          <a:r>
            <a:rPr lang="en-US" sz="2000" b="1" kern="1200" dirty="0" smtClean="0">
              <a:solidFill>
                <a:srgbClr val="500000"/>
              </a:solidFill>
              <a:latin typeface="Cambria" pitchFamily="18" charset="0"/>
            </a:rPr>
            <a:t> </a:t>
          </a:r>
          <a:r>
            <a:rPr lang="en-US" sz="2000" b="1" kern="1200" dirty="0" err="1" smtClean="0">
              <a:solidFill>
                <a:srgbClr val="500000"/>
              </a:solidFill>
              <a:latin typeface="Cambria" pitchFamily="18" charset="0"/>
            </a:rPr>
            <a:t>materi</a:t>
          </a:r>
          <a:r>
            <a:rPr lang="en-US" sz="2000" b="1" kern="1200" dirty="0" smtClean="0">
              <a:solidFill>
                <a:srgbClr val="500000"/>
              </a:solidFill>
              <a:latin typeface="Cambria" pitchFamily="18" charset="0"/>
            </a:rPr>
            <a:t> ABDIMAS </a:t>
          </a:r>
          <a:endParaRPr lang="en-US" sz="2000" b="1" kern="1200" dirty="0">
            <a:solidFill>
              <a:srgbClr val="500000"/>
            </a:solidFill>
            <a:latin typeface="Cambria" pitchFamily="18" charset="0"/>
          </a:endParaRPr>
        </a:p>
      </dsp:txBody>
      <dsp:txXfrm>
        <a:off x="694203" y="1126768"/>
        <a:ext cx="5636231" cy="959193"/>
      </dsp:txXfrm>
    </dsp:sp>
    <dsp:sp modelId="{E2E7448A-2277-4AB7-9655-148009B5F8CD}">
      <dsp:nvSpPr>
        <dsp:cNvPr id="0" name=""/>
        <dsp:cNvSpPr/>
      </dsp:nvSpPr>
      <dsp:spPr>
        <a:xfrm>
          <a:off x="333751" y="693144"/>
          <a:ext cx="330609" cy="21868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86816"/>
              </a:lnTo>
              <a:lnTo>
                <a:pt x="330609" y="2186816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6D1816-1B1B-4099-B060-80B5BC305566}">
      <dsp:nvSpPr>
        <dsp:cNvPr id="0" name=""/>
        <dsp:cNvSpPr/>
      </dsp:nvSpPr>
      <dsp:spPr>
        <a:xfrm>
          <a:off x="664361" y="2370522"/>
          <a:ext cx="5733296" cy="1018877"/>
        </a:xfrm>
        <a:prstGeom prst="roundRect">
          <a:avLst>
            <a:gd name="adj" fmla="val 10000"/>
          </a:avLst>
        </a:prstGeom>
        <a:solidFill>
          <a:schemeClr val="accent2">
            <a:lumMod val="40000"/>
            <a:lumOff val="60000"/>
            <a:alpha val="9000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smtClean="0">
              <a:solidFill>
                <a:srgbClr val="500000"/>
              </a:solidFill>
              <a:latin typeface="Cambria" pitchFamily="18" charset="0"/>
            </a:rPr>
            <a:t>Bersumber </a:t>
          </a:r>
          <a:r>
            <a:rPr lang="en-US" sz="2000" b="1" kern="1200" smtClean="0">
              <a:solidFill>
                <a:srgbClr val="C00000"/>
              </a:solidFill>
              <a:latin typeface="Cambria" pitchFamily="18" charset="0"/>
            </a:rPr>
            <a:t>hasil penelitian dan Pengemb. IPTEKS </a:t>
          </a:r>
          <a:r>
            <a:rPr lang="en-US" sz="2000" b="1" kern="1200" smtClean="0">
              <a:solidFill>
                <a:srgbClr val="500000"/>
              </a:solidFill>
              <a:latin typeface="Cambria" pitchFamily="18" charset="0"/>
            </a:rPr>
            <a:t>yg sesuai dengan kebutuhan masyarakat</a:t>
          </a:r>
          <a:endParaRPr lang="en-US" sz="2000" b="1" kern="1200" dirty="0">
            <a:solidFill>
              <a:srgbClr val="500000"/>
            </a:solidFill>
            <a:latin typeface="Cambria" pitchFamily="18" charset="0"/>
          </a:endParaRPr>
        </a:p>
      </dsp:txBody>
      <dsp:txXfrm>
        <a:off x="694203" y="2400364"/>
        <a:ext cx="5673612" cy="95919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B67241-50B7-4B13-B498-1713408AF531}">
      <dsp:nvSpPr>
        <dsp:cNvPr id="0" name=""/>
        <dsp:cNvSpPr/>
      </dsp:nvSpPr>
      <dsp:spPr>
        <a:xfrm>
          <a:off x="0" y="34788"/>
          <a:ext cx="6894457" cy="661503"/>
        </a:xfrm>
        <a:prstGeom prst="roundRect">
          <a:avLst>
            <a:gd name="adj" fmla="val 10000"/>
          </a:avLst>
        </a:prstGeom>
        <a:solidFill>
          <a:srgbClr val="5000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err="1" smtClean="0">
              <a:solidFill>
                <a:srgbClr val="FFFF00"/>
              </a:solidFill>
              <a:latin typeface="Cambria" pitchFamily="18" charset="0"/>
            </a:rPr>
            <a:t>Hasil</a:t>
          </a:r>
          <a:r>
            <a:rPr lang="en-US" sz="2400" b="1" kern="1200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2400" b="1" kern="1200" dirty="0" err="1" smtClean="0">
              <a:solidFill>
                <a:srgbClr val="FFFF00"/>
              </a:solidFill>
              <a:latin typeface="Cambria" pitchFamily="18" charset="0"/>
            </a:rPr>
            <a:t>penelitian</a:t>
          </a:r>
          <a:r>
            <a:rPr lang="en-US" sz="2400" b="1" kern="1200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2400" b="1" kern="1200" err="1" smtClean="0">
              <a:solidFill>
                <a:srgbClr val="FFFF00"/>
              </a:solidFill>
              <a:latin typeface="Cambria" pitchFamily="18" charset="0"/>
            </a:rPr>
            <a:t>dan</a:t>
          </a:r>
          <a:r>
            <a:rPr lang="en-US" sz="2400" b="1" kern="1200" smtClean="0">
              <a:solidFill>
                <a:srgbClr val="FFFF00"/>
              </a:solidFill>
              <a:latin typeface="Cambria" pitchFamily="18" charset="0"/>
            </a:rPr>
            <a:t> pengembangan IPTEKS</a:t>
          </a:r>
          <a:endParaRPr lang="en-US" sz="2400" b="1" kern="1200" dirty="0">
            <a:solidFill>
              <a:srgbClr val="FFFF00"/>
            </a:solidFill>
            <a:latin typeface="Cambria" pitchFamily="18" charset="0"/>
          </a:endParaRPr>
        </a:p>
      </dsp:txBody>
      <dsp:txXfrm>
        <a:off x="19375" y="54163"/>
        <a:ext cx="6855707" cy="622753"/>
      </dsp:txXfrm>
    </dsp:sp>
    <dsp:sp modelId="{1D0F1691-1B5D-4ADA-81F4-F8C4FFFFC40C}">
      <dsp:nvSpPr>
        <dsp:cNvPr id="0" name=""/>
        <dsp:cNvSpPr/>
      </dsp:nvSpPr>
      <dsp:spPr>
        <a:xfrm>
          <a:off x="689445" y="696292"/>
          <a:ext cx="690755" cy="4961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96127"/>
              </a:lnTo>
              <a:lnTo>
                <a:pt x="690755" y="496127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D8C091-92E3-466A-85C3-C8E2088E107F}">
      <dsp:nvSpPr>
        <dsp:cNvPr id="0" name=""/>
        <dsp:cNvSpPr/>
      </dsp:nvSpPr>
      <dsp:spPr>
        <a:xfrm>
          <a:off x="1380201" y="861668"/>
          <a:ext cx="5628889" cy="661503"/>
        </a:xfrm>
        <a:prstGeom prst="roundRect">
          <a:avLst>
            <a:gd name="adj" fmla="val 10000"/>
          </a:avLst>
        </a:prstGeom>
        <a:solidFill>
          <a:schemeClr val="accent2">
            <a:lumMod val="20000"/>
            <a:lumOff val="80000"/>
            <a:alpha val="9000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b="1" kern="1200" dirty="0" err="1" smtClean="0">
              <a:solidFill>
                <a:srgbClr val="7E0000"/>
              </a:solidFill>
              <a:latin typeface="Cambria" pitchFamily="18" charset="0"/>
            </a:rPr>
            <a:t>Hasil</a:t>
          </a:r>
          <a:r>
            <a:rPr lang="en-US" sz="2100" b="1" kern="1200" dirty="0" smtClean="0">
              <a:solidFill>
                <a:srgbClr val="7E0000"/>
              </a:solidFill>
              <a:latin typeface="Cambria" pitchFamily="18" charset="0"/>
            </a:rPr>
            <a:t> </a:t>
          </a:r>
          <a:r>
            <a:rPr lang="en-US" sz="2100" b="1" kern="1200" dirty="0" err="1" smtClean="0">
              <a:solidFill>
                <a:srgbClr val="7E0000"/>
              </a:solidFill>
              <a:latin typeface="Cambria" pitchFamily="18" charset="0"/>
            </a:rPr>
            <a:t>penelitian</a:t>
          </a:r>
          <a:r>
            <a:rPr lang="en-US" sz="2100" b="1" kern="1200" dirty="0" smtClean="0">
              <a:solidFill>
                <a:srgbClr val="7E0000"/>
              </a:solidFill>
              <a:latin typeface="Cambria" pitchFamily="18" charset="0"/>
            </a:rPr>
            <a:t> </a:t>
          </a:r>
          <a:r>
            <a:rPr lang="en-US" sz="2100" b="1" kern="1200" dirty="0" err="1" smtClean="0">
              <a:solidFill>
                <a:srgbClr val="7E0000"/>
              </a:solidFill>
              <a:latin typeface="Cambria" pitchFamily="18" charset="0"/>
            </a:rPr>
            <a:t>yg</a:t>
          </a:r>
          <a:r>
            <a:rPr lang="en-US" sz="2100" b="1" kern="1200" dirty="0" smtClean="0">
              <a:solidFill>
                <a:srgbClr val="7E0000"/>
              </a:solidFill>
              <a:latin typeface="Cambria" pitchFamily="18" charset="0"/>
            </a:rPr>
            <a:t> </a:t>
          </a:r>
          <a:r>
            <a:rPr lang="en-US" sz="2100" b="1" kern="1200" dirty="0" err="1" smtClean="0">
              <a:solidFill>
                <a:srgbClr val="7E0000"/>
              </a:solidFill>
              <a:latin typeface="Cambria" pitchFamily="18" charset="0"/>
            </a:rPr>
            <a:t>dpt</a:t>
          </a:r>
          <a:r>
            <a:rPr lang="en-US" sz="2100" b="1" kern="1200" dirty="0" smtClean="0">
              <a:solidFill>
                <a:srgbClr val="7E0000"/>
              </a:solidFill>
              <a:latin typeface="Cambria" pitchFamily="18" charset="0"/>
            </a:rPr>
            <a:t> </a:t>
          </a:r>
          <a:r>
            <a:rPr lang="en-US" sz="2100" b="1" kern="1200" dirty="0" err="1" smtClean="0">
              <a:solidFill>
                <a:srgbClr val="7E0000"/>
              </a:solidFill>
              <a:latin typeface="Cambria" pitchFamily="18" charset="0"/>
            </a:rPr>
            <a:t>diterapkan</a:t>
          </a:r>
          <a:r>
            <a:rPr lang="en-US" sz="2100" b="1" kern="1200" dirty="0" smtClean="0">
              <a:solidFill>
                <a:srgbClr val="7E0000"/>
              </a:solidFill>
              <a:latin typeface="Cambria" pitchFamily="18" charset="0"/>
            </a:rPr>
            <a:t> </a:t>
          </a:r>
          <a:r>
            <a:rPr lang="en-US" sz="2100" b="1" kern="1200" dirty="0" err="1" smtClean="0">
              <a:solidFill>
                <a:srgbClr val="7E0000"/>
              </a:solidFill>
              <a:latin typeface="Cambria" pitchFamily="18" charset="0"/>
            </a:rPr>
            <a:t>langsung</a:t>
          </a:r>
          <a:r>
            <a:rPr lang="en-US" sz="2100" b="1" kern="1200" dirty="0" smtClean="0">
              <a:solidFill>
                <a:srgbClr val="7E0000"/>
              </a:solidFill>
              <a:latin typeface="Cambria" pitchFamily="18" charset="0"/>
            </a:rPr>
            <a:t> </a:t>
          </a:r>
          <a:r>
            <a:rPr lang="en-US" sz="2100" b="1" kern="1200" err="1" smtClean="0">
              <a:solidFill>
                <a:srgbClr val="7E0000"/>
              </a:solidFill>
              <a:latin typeface="Cambria" pitchFamily="18" charset="0"/>
            </a:rPr>
            <a:t>di</a:t>
          </a:r>
          <a:r>
            <a:rPr lang="en-US" sz="2100" b="1" kern="1200" smtClean="0">
              <a:solidFill>
                <a:srgbClr val="7E0000"/>
              </a:solidFill>
              <a:latin typeface="Cambria" pitchFamily="18" charset="0"/>
            </a:rPr>
            <a:t> masyarakat</a:t>
          </a:r>
          <a:endParaRPr lang="en-US" sz="2100" b="1" kern="1200" dirty="0">
            <a:solidFill>
              <a:srgbClr val="7E0000"/>
            </a:solidFill>
            <a:latin typeface="Cambria" pitchFamily="18" charset="0"/>
          </a:endParaRPr>
        </a:p>
      </dsp:txBody>
      <dsp:txXfrm>
        <a:off x="1399576" y="881043"/>
        <a:ext cx="5590139" cy="622753"/>
      </dsp:txXfrm>
    </dsp:sp>
    <dsp:sp modelId="{E2E7448A-2277-4AB7-9655-148009B5F8CD}">
      <dsp:nvSpPr>
        <dsp:cNvPr id="0" name=""/>
        <dsp:cNvSpPr/>
      </dsp:nvSpPr>
      <dsp:spPr>
        <a:xfrm>
          <a:off x="689445" y="696292"/>
          <a:ext cx="690755" cy="13230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23007"/>
              </a:lnTo>
              <a:lnTo>
                <a:pt x="690755" y="1323007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6D1816-1B1B-4099-B060-80B5BC305566}">
      <dsp:nvSpPr>
        <dsp:cNvPr id="0" name=""/>
        <dsp:cNvSpPr/>
      </dsp:nvSpPr>
      <dsp:spPr>
        <a:xfrm>
          <a:off x="1380201" y="1688548"/>
          <a:ext cx="5033779" cy="661503"/>
        </a:xfrm>
        <a:prstGeom prst="roundRect">
          <a:avLst>
            <a:gd name="adj" fmla="val 10000"/>
          </a:avLst>
        </a:prstGeom>
        <a:solidFill>
          <a:schemeClr val="accent2">
            <a:lumMod val="20000"/>
            <a:lumOff val="80000"/>
            <a:alpha val="9000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b="1" kern="1200" smtClean="0">
              <a:solidFill>
                <a:srgbClr val="7E0000"/>
              </a:solidFill>
              <a:latin typeface="Cambria" pitchFamily="18" charset="0"/>
            </a:rPr>
            <a:t>IPTEKS </a:t>
          </a:r>
          <a:r>
            <a:rPr lang="en-US" sz="2100" b="1" kern="1200" dirty="0" err="1" smtClean="0">
              <a:solidFill>
                <a:srgbClr val="7E0000"/>
              </a:solidFill>
              <a:latin typeface="Cambria" pitchFamily="18" charset="0"/>
            </a:rPr>
            <a:t>yg</a:t>
          </a:r>
          <a:r>
            <a:rPr lang="en-US" sz="2100" b="1" kern="1200" dirty="0" smtClean="0">
              <a:solidFill>
                <a:srgbClr val="7E0000"/>
              </a:solidFill>
              <a:latin typeface="Cambria" pitchFamily="18" charset="0"/>
            </a:rPr>
            <a:t> </a:t>
          </a:r>
          <a:r>
            <a:rPr lang="en-US" sz="2100" b="1" kern="1200" err="1" smtClean="0">
              <a:solidFill>
                <a:srgbClr val="7E0000"/>
              </a:solidFill>
              <a:latin typeface="Cambria" pitchFamily="18" charset="0"/>
            </a:rPr>
            <a:t>memberdayakan</a:t>
          </a:r>
          <a:r>
            <a:rPr lang="en-US" sz="2100" b="1" kern="1200" smtClean="0">
              <a:solidFill>
                <a:srgbClr val="7E0000"/>
              </a:solidFill>
              <a:latin typeface="Cambria" pitchFamily="18" charset="0"/>
            </a:rPr>
            <a:t> masyarakat</a:t>
          </a:r>
          <a:endParaRPr lang="en-US" sz="2100" b="1" kern="1200" dirty="0">
            <a:solidFill>
              <a:srgbClr val="7E0000"/>
            </a:solidFill>
            <a:latin typeface="Cambria" pitchFamily="18" charset="0"/>
          </a:endParaRPr>
        </a:p>
      </dsp:txBody>
      <dsp:txXfrm>
        <a:off x="1399576" y="1707923"/>
        <a:ext cx="4995029" cy="622753"/>
      </dsp:txXfrm>
    </dsp:sp>
    <dsp:sp modelId="{E81C49BA-3660-4D42-9ECA-8C365254D259}">
      <dsp:nvSpPr>
        <dsp:cNvPr id="0" name=""/>
        <dsp:cNvSpPr/>
      </dsp:nvSpPr>
      <dsp:spPr>
        <a:xfrm>
          <a:off x="689445" y="696292"/>
          <a:ext cx="690755" cy="21498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49887"/>
              </a:lnTo>
              <a:lnTo>
                <a:pt x="690755" y="2149887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677B687-64F4-4879-897A-D1721476D2B9}">
      <dsp:nvSpPr>
        <dsp:cNvPr id="0" name=""/>
        <dsp:cNvSpPr/>
      </dsp:nvSpPr>
      <dsp:spPr>
        <a:xfrm>
          <a:off x="1380201" y="2515427"/>
          <a:ext cx="4412188" cy="661503"/>
        </a:xfrm>
        <a:prstGeom prst="roundRect">
          <a:avLst>
            <a:gd name="adj" fmla="val 10000"/>
          </a:avLst>
        </a:prstGeom>
        <a:solidFill>
          <a:schemeClr val="accent2">
            <a:lumMod val="20000"/>
            <a:lumOff val="80000"/>
            <a:alpha val="9000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b="1" kern="1200" dirty="0" err="1" smtClean="0">
              <a:solidFill>
                <a:srgbClr val="7E0000"/>
              </a:solidFill>
              <a:latin typeface="Cambria" pitchFamily="18" charset="0"/>
            </a:rPr>
            <a:t>Teknologi</a:t>
          </a:r>
          <a:r>
            <a:rPr lang="en-US" sz="2100" b="1" kern="1200" dirty="0" smtClean="0">
              <a:solidFill>
                <a:srgbClr val="7E0000"/>
              </a:solidFill>
              <a:latin typeface="Cambria" pitchFamily="18" charset="0"/>
            </a:rPr>
            <a:t> </a:t>
          </a:r>
          <a:r>
            <a:rPr lang="en-US" sz="2100" b="1" kern="1200" dirty="0" err="1" smtClean="0">
              <a:solidFill>
                <a:srgbClr val="7E0000"/>
              </a:solidFill>
              <a:latin typeface="Cambria" pitchFamily="18" charset="0"/>
            </a:rPr>
            <a:t>tepat</a:t>
          </a:r>
          <a:r>
            <a:rPr lang="en-US" sz="2100" b="1" kern="1200" dirty="0" smtClean="0">
              <a:solidFill>
                <a:srgbClr val="7E0000"/>
              </a:solidFill>
              <a:latin typeface="Cambria" pitchFamily="18" charset="0"/>
            </a:rPr>
            <a:t> </a:t>
          </a:r>
          <a:r>
            <a:rPr lang="en-US" sz="2100" b="1" kern="1200" dirty="0" err="1" smtClean="0">
              <a:solidFill>
                <a:srgbClr val="7E0000"/>
              </a:solidFill>
              <a:latin typeface="Cambria" pitchFamily="18" charset="0"/>
            </a:rPr>
            <a:t>guna</a:t>
          </a:r>
          <a:endParaRPr lang="en-US" sz="2100" b="1" kern="1200" dirty="0">
            <a:solidFill>
              <a:srgbClr val="7E0000"/>
            </a:solidFill>
            <a:latin typeface="Cambria" pitchFamily="18" charset="0"/>
          </a:endParaRPr>
        </a:p>
      </dsp:txBody>
      <dsp:txXfrm>
        <a:off x="1399576" y="2534802"/>
        <a:ext cx="4373438" cy="622753"/>
      </dsp:txXfrm>
    </dsp:sp>
    <dsp:sp modelId="{0EA53C2C-B5D2-4C61-B398-BDA5EFD21A6D}">
      <dsp:nvSpPr>
        <dsp:cNvPr id="0" name=""/>
        <dsp:cNvSpPr/>
      </dsp:nvSpPr>
      <dsp:spPr>
        <a:xfrm>
          <a:off x="689445" y="696292"/>
          <a:ext cx="690755" cy="29767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76767"/>
              </a:lnTo>
              <a:lnTo>
                <a:pt x="690755" y="2976767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F414C3-F6BB-4930-B46B-36E9DE0A682E}">
      <dsp:nvSpPr>
        <dsp:cNvPr id="0" name=""/>
        <dsp:cNvSpPr/>
      </dsp:nvSpPr>
      <dsp:spPr>
        <a:xfrm>
          <a:off x="1380201" y="3342307"/>
          <a:ext cx="4071603" cy="661503"/>
        </a:xfrm>
        <a:prstGeom prst="roundRect">
          <a:avLst>
            <a:gd name="adj" fmla="val 10000"/>
          </a:avLst>
        </a:prstGeom>
        <a:solidFill>
          <a:schemeClr val="accent2">
            <a:lumMod val="20000"/>
            <a:lumOff val="80000"/>
            <a:alpha val="9000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b="1" kern="1200" dirty="0" smtClean="0">
              <a:solidFill>
                <a:srgbClr val="7E0000"/>
              </a:solidFill>
              <a:latin typeface="Cambria" pitchFamily="18" charset="0"/>
            </a:rPr>
            <a:t>Model </a:t>
          </a:r>
          <a:r>
            <a:rPr lang="en-US" sz="2100" b="1" kern="1200" dirty="0" err="1" smtClean="0">
              <a:solidFill>
                <a:srgbClr val="7E0000"/>
              </a:solidFill>
              <a:latin typeface="Cambria" pitchFamily="18" charset="0"/>
            </a:rPr>
            <a:t>pemecahan</a:t>
          </a:r>
          <a:r>
            <a:rPr lang="en-US" sz="2100" b="1" kern="1200" dirty="0" smtClean="0">
              <a:solidFill>
                <a:srgbClr val="7E0000"/>
              </a:solidFill>
              <a:latin typeface="Cambria" pitchFamily="18" charset="0"/>
            </a:rPr>
            <a:t> </a:t>
          </a:r>
          <a:r>
            <a:rPr lang="en-US" sz="2100" b="1" kern="1200" dirty="0" err="1" smtClean="0">
              <a:solidFill>
                <a:srgbClr val="7E0000"/>
              </a:solidFill>
              <a:latin typeface="Cambria" pitchFamily="18" charset="0"/>
            </a:rPr>
            <a:t>masalah</a:t>
          </a:r>
          <a:endParaRPr lang="en-US" sz="2100" b="1" kern="1200" dirty="0">
            <a:solidFill>
              <a:srgbClr val="7E0000"/>
            </a:solidFill>
            <a:latin typeface="Cambria" pitchFamily="18" charset="0"/>
          </a:endParaRPr>
        </a:p>
      </dsp:txBody>
      <dsp:txXfrm>
        <a:off x="1399576" y="3361682"/>
        <a:ext cx="4032853" cy="62275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BDF012C-8F9E-4672-ADCB-D5FA73F988CF}">
      <dsp:nvSpPr>
        <dsp:cNvPr id="0" name=""/>
        <dsp:cNvSpPr/>
      </dsp:nvSpPr>
      <dsp:spPr>
        <a:xfrm>
          <a:off x="0" y="2136235"/>
          <a:ext cx="7543800" cy="1164265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smtClean="0">
              <a:solidFill>
                <a:srgbClr val="FFFF00"/>
              </a:solidFill>
            </a:rPr>
            <a:t>Kegiatan abdimas meliputi:</a:t>
          </a:r>
          <a:endParaRPr lang="en-US" sz="2800" b="1" kern="1200" dirty="0">
            <a:solidFill>
              <a:srgbClr val="FFFF00"/>
            </a:solidFill>
          </a:endParaRPr>
        </a:p>
      </dsp:txBody>
      <dsp:txXfrm>
        <a:off x="0" y="2136235"/>
        <a:ext cx="7543800" cy="628703"/>
      </dsp:txXfrm>
    </dsp:sp>
    <dsp:sp modelId="{2C6029A9-88CC-424D-85A6-B19B089F81D8}">
      <dsp:nvSpPr>
        <dsp:cNvPr id="0" name=""/>
        <dsp:cNvSpPr/>
      </dsp:nvSpPr>
      <dsp:spPr>
        <a:xfrm>
          <a:off x="1696" y="2760665"/>
          <a:ext cx="1755242" cy="972829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smtClean="0">
              <a:solidFill>
                <a:srgbClr val="500000"/>
              </a:solidFill>
              <a:latin typeface="Cambria" pitchFamily="18" charset="0"/>
            </a:rPr>
            <a:t>Layanan kpd masy.</a:t>
          </a:r>
          <a:endParaRPr lang="en-US" sz="2000" b="1" kern="1200" dirty="0">
            <a:solidFill>
              <a:srgbClr val="500000"/>
            </a:solidFill>
            <a:latin typeface="Cambria" pitchFamily="18" charset="0"/>
          </a:endParaRPr>
        </a:p>
      </dsp:txBody>
      <dsp:txXfrm>
        <a:off x="1696" y="2760665"/>
        <a:ext cx="1755242" cy="972829"/>
      </dsp:txXfrm>
    </dsp:sp>
    <dsp:sp modelId="{FB1172FF-70C0-4363-8000-C9FB1445CA23}">
      <dsp:nvSpPr>
        <dsp:cNvPr id="0" name=""/>
        <dsp:cNvSpPr/>
      </dsp:nvSpPr>
      <dsp:spPr>
        <a:xfrm>
          <a:off x="1756938" y="2760665"/>
          <a:ext cx="1674383" cy="972829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smtClean="0">
              <a:solidFill>
                <a:srgbClr val="500000"/>
              </a:solidFill>
              <a:latin typeface="Cambria" pitchFamily="18" charset="0"/>
            </a:rPr>
            <a:t>Penerapan IPTEKS</a:t>
          </a:r>
          <a:endParaRPr lang="en-US" sz="2000" b="1" kern="1200" dirty="0">
            <a:solidFill>
              <a:srgbClr val="500000"/>
            </a:solidFill>
            <a:latin typeface="Cambria" pitchFamily="18" charset="0"/>
          </a:endParaRPr>
        </a:p>
      </dsp:txBody>
      <dsp:txXfrm>
        <a:off x="1756938" y="2760665"/>
        <a:ext cx="1674383" cy="972829"/>
      </dsp:txXfrm>
    </dsp:sp>
    <dsp:sp modelId="{EF263A29-E50B-42BE-AFB5-3154E2A7BF82}">
      <dsp:nvSpPr>
        <dsp:cNvPr id="0" name=""/>
        <dsp:cNvSpPr/>
      </dsp:nvSpPr>
      <dsp:spPr>
        <a:xfrm>
          <a:off x="3431321" y="2760665"/>
          <a:ext cx="2055390" cy="972829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smtClean="0">
              <a:solidFill>
                <a:srgbClr val="500000"/>
              </a:solidFill>
              <a:latin typeface="Cambria" pitchFamily="18" charset="0"/>
            </a:rPr>
            <a:t>Peningkatan kapasitas masy.</a:t>
          </a:r>
          <a:endParaRPr lang="en-US" sz="2000" b="1" kern="1200" dirty="0">
            <a:solidFill>
              <a:srgbClr val="500000"/>
            </a:solidFill>
            <a:latin typeface="Cambria" pitchFamily="18" charset="0"/>
          </a:endParaRPr>
        </a:p>
      </dsp:txBody>
      <dsp:txXfrm>
        <a:off x="3431321" y="2760665"/>
        <a:ext cx="2055390" cy="972829"/>
      </dsp:txXfrm>
    </dsp:sp>
    <dsp:sp modelId="{C1A18602-1240-45C8-B52C-E3C2F5DAD54B}">
      <dsp:nvSpPr>
        <dsp:cNvPr id="0" name=""/>
        <dsp:cNvSpPr/>
      </dsp:nvSpPr>
      <dsp:spPr>
        <a:xfrm>
          <a:off x="5486712" y="2760665"/>
          <a:ext cx="2055390" cy="972829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smtClean="0">
              <a:solidFill>
                <a:srgbClr val="500000"/>
              </a:solidFill>
              <a:latin typeface="Cambria" pitchFamily="18" charset="0"/>
            </a:rPr>
            <a:t>Pemberdayaan masyarakat</a:t>
          </a:r>
          <a:endParaRPr lang="en-US" sz="2000" b="1" kern="1200" dirty="0">
            <a:solidFill>
              <a:srgbClr val="500000"/>
            </a:solidFill>
            <a:latin typeface="Cambria" pitchFamily="18" charset="0"/>
          </a:endParaRPr>
        </a:p>
      </dsp:txBody>
      <dsp:txXfrm>
        <a:off x="5486712" y="2760665"/>
        <a:ext cx="2055390" cy="972829"/>
      </dsp:txXfrm>
    </dsp:sp>
    <dsp:sp modelId="{B2E6371D-C05F-49FB-BFC5-1C5904D50184}">
      <dsp:nvSpPr>
        <dsp:cNvPr id="0" name=""/>
        <dsp:cNvSpPr/>
      </dsp:nvSpPr>
      <dsp:spPr>
        <a:xfrm rot="10800000">
          <a:off x="0" y="304"/>
          <a:ext cx="7543800" cy="2167654"/>
        </a:xfrm>
        <a:prstGeom prst="upArrowCallou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smtClean="0">
              <a:solidFill>
                <a:srgbClr val="FFFF00"/>
              </a:solidFill>
            </a:rPr>
            <a:t>Standar Proses</a:t>
          </a:r>
          <a:endParaRPr lang="en-US" sz="2800" b="1" kern="1200" dirty="0">
            <a:solidFill>
              <a:srgbClr val="FFFF00"/>
            </a:solidFill>
          </a:endParaRPr>
        </a:p>
      </dsp:txBody>
      <dsp:txXfrm rot="-10800000">
        <a:off x="0" y="304"/>
        <a:ext cx="7543800" cy="760846"/>
      </dsp:txXfrm>
    </dsp:sp>
    <dsp:sp modelId="{38987E00-ADB1-48BF-9293-8F498E441557}">
      <dsp:nvSpPr>
        <dsp:cNvPr id="0" name=""/>
        <dsp:cNvSpPr/>
      </dsp:nvSpPr>
      <dsp:spPr>
        <a:xfrm>
          <a:off x="3683" y="764353"/>
          <a:ext cx="2512144" cy="642808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30480" rIns="170688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smtClean="0">
              <a:solidFill>
                <a:srgbClr val="500000"/>
              </a:solidFill>
              <a:latin typeface="Cambria" pitchFamily="18" charset="0"/>
            </a:rPr>
            <a:t>Perencanaan</a:t>
          </a:r>
          <a:endParaRPr lang="en-US" sz="2800" b="1" kern="1200" dirty="0">
            <a:solidFill>
              <a:srgbClr val="500000"/>
            </a:solidFill>
            <a:latin typeface="Cambria" pitchFamily="18" charset="0"/>
          </a:endParaRPr>
        </a:p>
      </dsp:txBody>
      <dsp:txXfrm>
        <a:off x="3683" y="764353"/>
        <a:ext cx="2512144" cy="642808"/>
      </dsp:txXfrm>
    </dsp:sp>
    <dsp:sp modelId="{24D41934-7205-4601-8FDA-2C70C01C5641}">
      <dsp:nvSpPr>
        <dsp:cNvPr id="0" name=""/>
        <dsp:cNvSpPr/>
      </dsp:nvSpPr>
      <dsp:spPr>
        <a:xfrm>
          <a:off x="2515827" y="769940"/>
          <a:ext cx="2512144" cy="631634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30480" rIns="170688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smtClean="0">
              <a:solidFill>
                <a:srgbClr val="500000"/>
              </a:solidFill>
              <a:latin typeface="Cambria" pitchFamily="18" charset="0"/>
            </a:rPr>
            <a:t>Pelaksanaan</a:t>
          </a:r>
          <a:endParaRPr lang="en-US" sz="2400" b="1" kern="1200" dirty="0">
            <a:solidFill>
              <a:srgbClr val="500000"/>
            </a:solidFill>
            <a:latin typeface="Cambria" pitchFamily="18" charset="0"/>
          </a:endParaRPr>
        </a:p>
      </dsp:txBody>
      <dsp:txXfrm>
        <a:off x="2515827" y="769940"/>
        <a:ext cx="2512144" cy="631634"/>
      </dsp:txXfrm>
    </dsp:sp>
    <dsp:sp modelId="{F1738057-5EA4-41E4-A269-7C53728355A8}">
      <dsp:nvSpPr>
        <dsp:cNvPr id="0" name=""/>
        <dsp:cNvSpPr/>
      </dsp:nvSpPr>
      <dsp:spPr>
        <a:xfrm>
          <a:off x="5027972" y="769940"/>
          <a:ext cx="2512144" cy="631634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30480" rIns="170688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smtClean="0">
              <a:solidFill>
                <a:srgbClr val="500000"/>
              </a:solidFill>
              <a:latin typeface="Cambria" pitchFamily="18" charset="0"/>
            </a:rPr>
            <a:t>Pelaporan</a:t>
          </a:r>
          <a:endParaRPr lang="en-US" sz="2400" b="1" kern="1200" dirty="0">
            <a:solidFill>
              <a:srgbClr val="500000"/>
            </a:solidFill>
            <a:latin typeface="Cambria" pitchFamily="18" charset="0"/>
          </a:endParaRPr>
        </a:p>
      </dsp:txBody>
      <dsp:txXfrm>
        <a:off x="5027972" y="769940"/>
        <a:ext cx="2512144" cy="63163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B67241-50B7-4B13-B498-1713408AF531}">
      <dsp:nvSpPr>
        <dsp:cNvPr id="0" name=""/>
        <dsp:cNvSpPr/>
      </dsp:nvSpPr>
      <dsp:spPr>
        <a:xfrm>
          <a:off x="459065" y="18"/>
          <a:ext cx="2940060" cy="673093"/>
        </a:xfrm>
        <a:prstGeom prst="roundRect">
          <a:avLst>
            <a:gd name="adj" fmla="val 10000"/>
          </a:avLst>
        </a:prstGeom>
        <a:solidFill>
          <a:srgbClr val="5000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smtClean="0">
              <a:solidFill>
                <a:srgbClr val="FFFF00"/>
              </a:solidFill>
            </a:rPr>
            <a:t>Standar Hasil</a:t>
          </a:r>
          <a:endParaRPr lang="en-US" sz="3200" b="1" kern="1200" dirty="0">
            <a:solidFill>
              <a:srgbClr val="FFFF00"/>
            </a:solidFill>
            <a:latin typeface="Cambria" pitchFamily="18" charset="0"/>
          </a:endParaRPr>
        </a:p>
      </dsp:txBody>
      <dsp:txXfrm>
        <a:off x="478779" y="19732"/>
        <a:ext cx="2900632" cy="633665"/>
      </dsp:txXfrm>
    </dsp:sp>
    <dsp:sp modelId="{1D0F1691-1B5D-4ADA-81F4-F8C4FFFFC40C}">
      <dsp:nvSpPr>
        <dsp:cNvPr id="0" name=""/>
        <dsp:cNvSpPr/>
      </dsp:nvSpPr>
      <dsp:spPr>
        <a:xfrm>
          <a:off x="753071" y="673112"/>
          <a:ext cx="372879" cy="5048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04820"/>
              </a:lnTo>
              <a:lnTo>
                <a:pt x="372879" y="504820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D8C091-92E3-466A-85C3-C8E2088E107F}">
      <dsp:nvSpPr>
        <dsp:cNvPr id="0" name=""/>
        <dsp:cNvSpPr/>
      </dsp:nvSpPr>
      <dsp:spPr>
        <a:xfrm>
          <a:off x="1125950" y="841385"/>
          <a:ext cx="5727511" cy="673093"/>
        </a:xfrm>
        <a:prstGeom prst="roundRect">
          <a:avLst>
            <a:gd name="adj" fmla="val 10000"/>
          </a:avLst>
        </a:prstGeom>
        <a:solidFill>
          <a:schemeClr val="accent2">
            <a:lumMod val="40000"/>
            <a:lumOff val="60000"/>
            <a:alpha val="9000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b="1" kern="1200" smtClean="0">
              <a:solidFill>
                <a:srgbClr val="500000"/>
              </a:solidFill>
              <a:latin typeface="Cambria" pitchFamily="18" charset="0"/>
            </a:rPr>
            <a:t>Penyelesaian masalah masyarakat dg. memanfaatkan keahlian civitas akademika</a:t>
          </a:r>
          <a:endParaRPr lang="en-US" sz="2100" b="1" kern="1200" dirty="0">
            <a:solidFill>
              <a:srgbClr val="500000"/>
            </a:solidFill>
            <a:latin typeface="Cambria" pitchFamily="18" charset="0"/>
          </a:endParaRPr>
        </a:p>
      </dsp:txBody>
      <dsp:txXfrm>
        <a:off x="1145664" y="861099"/>
        <a:ext cx="5688083" cy="633665"/>
      </dsp:txXfrm>
    </dsp:sp>
    <dsp:sp modelId="{E2E7448A-2277-4AB7-9655-148009B5F8CD}">
      <dsp:nvSpPr>
        <dsp:cNvPr id="0" name=""/>
        <dsp:cNvSpPr/>
      </dsp:nvSpPr>
      <dsp:spPr>
        <a:xfrm>
          <a:off x="753071" y="673112"/>
          <a:ext cx="372879" cy="13461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46187"/>
              </a:lnTo>
              <a:lnTo>
                <a:pt x="372879" y="1346187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6D1816-1B1B-4099-B060-80B5BC305566}">
      <dsp:nvSpPr>
        <dsp:cNvPr id="0" name=""/>
        <dsp:cNvSpPr/>
      </dsp:nvSpPr>
      <dsp:spPr>
        <a:xfrm>
          <a:off x="1125950" y="1682753"/>
          <a:ext cx="5121974" cy="673093"/>
        </a:xfrm>
        <a:prstGeom prst="roundRect">
          <a:avLst>
            <a:gd name="adj" fmla="val 10000"/>
          </a:avLst>
        </a:prstGeom>
        <a:solidFill>
          <a:schemeClr val="accent2">
            <a:lumMod val="40000"/>
            <a:lumOff val="60000"/>
            <a:alpha val="9000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b="1" kern="1200" smtClean="0">
              <a:solidFill>
                <a:srgbClr val="500000"/>
              </a:solidFill>
              <a:latin typeface="Cambria" pitchFamily="18" charset="0"/>
            </a:rPr>
            <a:t>Pemanfaatan teknologi tepat guna</a:t>
          </a:r>
          <a:endParaRPr lang="en-US" sz="2100" b="1" kern="1200" dirty="0">
            <a:solidFill>
              <a:srgbClr val="500000"/>
            </a:solidFill>
            <a:latin typeface="Cambria" pitchFamily="18" charset="0"/>
          </a:endParaRPr>
        </a:p>
      </dsp:txBody>
      <dsp:txXfrm>
        <a:off x="1145664" y="1702467"/>
        <a:ext cx="5082546" cy="633665"/>
      </dsp:txXfrm>
    </dsp:sp>
    <dsp:sp modelId="{E81C49BA-3660-4D42-9ECA-8C365254D259}">
      <dsp:nvSpPr>
        <dsp:cNvPr id="0" name=""/>
        <dsp:cNvSpPr/>
      </dsp:nvSpPr>
      <dsp:spPr>
        <a:xfrm>
          <a:off x="753071" y="673112"/>
          <a:ext cx="372879" cy="21875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87554"/>
              </a:lnTo>
              <a:lnTo>
                <a:pt x="372879" y="2187554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677B687-64F4-4879-897A-D1721476D2B9}">
      <dsp:nvSpPr>
        <dsp:cNvPr id="0" name=""/>
        <dsp:cNvSpPr/>
      </dsp:nvSpPr>
      <dsp:spPr>
        <a:xfrm>
          <a:off x="1125950" y="2524120"/>
          <a:ext cx="4489492" cy="673093"/>
        </a:xfrm>
        <a:prstGeom prst="roundRect">
          <a:avLst>
            <a:gd name="adj" fmla="val 10000"/>
          </a:avLst>
        </a:prstGeom>
        <a:solidFill>
          <a:schemeClr val="accent2">
            <a:lumMod val="40000"/>
            <a:lumOff val="60000"/>
            <a:alpha val="9000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b="1" kern="1200" smtClean="0">
              <a:solidFill>
                <a:srgbClr val="500000"/>
              </a:solidFill>
              <a:latin typeface="Cambria" pitchFamily="18" charset="0"/>
            </a:rPr>
            <a:t>Bahan pengembangan IPTEKS</a:t>
          </a:r>
          <a:endParaRPr lang="en-US" sz="2100" b="1" kern="1200" dirty="0">
            <a:solidFill>
              <a:srgbClr val="500000"/>
            </a:solidFill>
            <a:latin typeface="Cambria" pitchFamily="18" charset="0"/>
          </a:endParaRPr>
        </a:p>
      </dsp:txBody>
      <dsp:txXfrm>
        <a:off x="1145664" y="2543834"/>
        <a:ext cx="4450064" cy="633665"/>
      </dsp:txXfrm>
    </dsp:sp>
    <dsp:sp modelId="{0EA53C2C-B5D2-4C61-B398-BDA5EFD21A6D}">
      <dsp:nvSpPr>
        <dsp:cNvPr id="0" name=""/>
        <dsp:cNvSpPr/>
      </dsp:nvSpPr>
      <dsp:spPr>
        <a:xfrm>
          <a:off x="753071" y="673112"/>
          <a:ext cx="372879" cy="30289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28922"/>
              </a:lnTo>
              <a:lnTo>
                <a:pt x="372879" y="3028922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F414C3-F6BB-4930-B46B-36E9DE0A682E}">
      <dsp:nvSpPr>
        <dsp:cNvPr id="0" name=""/>
        <dsp:cNvSpPr/>
      </dsp:nvSpPr>
      <dsp:spPr>
        <a:xfrm>
          <a:off x="1125950" y="3365487"/>
          <a:ext cx="4142940" cy="673093"/>
        </a:xfrm>
        <a:prstGeom prst="roundRect">
          <a:avLst>
            <a:gd name="adj" fmla="val 10000"/>
          </a:avLst>
        </a:prstGeom>
        <a:solidFill>
          <a:schemeClr val="accent2">
            <a:lumMod val="40000"/>
            <a:lumOff val="60000"/>
            <a:alpha val="9000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b="1" kern="1200" smtClean="0">
              <a:solidFill>
                <a:srgbClr val="500000"/>
              </a:solidFill>
              <a:latin typeface="Cambria" pitchFamily="18" charset="0"/>
            </a:rPr>
            <a:t>Modul pelatihan unt pengayaan sumber belajar</a:t>
          </a:r>
          <a:endParaRPr lang="en-US" sz="2100" b="1" kern="1200" dirty="0">
            <a:solidFill>
              <a:srgbClr val="500000"/>
            </a:solidFill>
            <a:latin typeface="Cambria" pitchFamily="18" charset="0"/>
          </a:endParaRPr>
        </a:p>
      </dsp:txBody>
      <dsp:txXfrm>
        <a:off x="1145664" y="3385201"/>
        <a:ext cx="4103512" cy="63366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3A5CA0-CDC9-45B1-92DF-5638E416BE3A}">
      <dsp:nvSpPr>
        <dsp:cNvPr id="0" name=""/>
        <dsp:cNvSpPr/>
      </dsp:nvSpPr>
      <dsp:spPr>
        <a:xfrm>
          <a:off x="625" y="1070892"/>
          <a:ext cx="1964828" cy="98241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shade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shade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shade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b="1" kern="1200" smtClean="0">
              <a:solidFill>
                <a:srgbClr val="FFFF00"/>
              </a:solidFill>
              <a:latin typeface="Cambria" pitchFamily="18" charset="0"/>
            </a:rPr>
            <a:t>ABDIMAS</a:t>
          </a:r>
          <a:endParaRPr lang="en-US" sz="3100" b="1" kern="1200" dirty="0">
            <a:solidFill>
              <a:srgbClr val="FFFF00"/>
            </a:solidFill>
            <a:latin typeface="Cambria" pitchFamily="18" charset="0"/>
          </a:endParaRPr>
        </a:p>
      </dsp:txBody>
      <dsp:txXfrm>
        <a:off x="29399" y="1099666"/>
        <a:ext cx="1907280" cy="924866"/>
      </dsp:txXfrm>
    </dsp:sp>
    <dsp:sp modelId="{85645330-7F78-4135-B5AB-4E777F149DF7}">
      <dsp:nvSpPr>
        <dsp:cNvPr id="0" name=""/>
        <dsp:cNvSpPr/>
      </dsp:nvSpPr>
      <dsp:spPr>
        <a:xfrm rot="19457599">
          <a:off x="1874480" y="1251355"/>
          <a:ext cx="967877" cy="56601"/>
        </a:xfrm>
        <a:custGeom>
          <a:avLst/>
          <a:gdLst/>
          <a:ahLst/>
          <a:cxnLst/>
          <a:rect l="0" t="0" r="0" b="0"/>
          <a:pathLst>
            <a:path>
              <a:moveTo>
                <a:pt x="0" y="28300"/>
              </a:moveTo>
              <a:lnTo>
                <a:pt x="967877" y="28300"/>
              </a:lnTo>
            </a:path>
          </a:pathLst>
        </a:custGeom>
        <a:noFill/>
        <a:ln w="25400" cap="flat" cmpd="sng" algn="ctr">
          <a:solidFill>
            <a:schemeClr val="accent2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>
            <a:solidFill>
              <a:srgbClr val="FFFF00"/>
            </a:solidFill>
          </a:endParaRPr>
        </a:p>
      </dsp:txBody>
      <dsp:txXfrm>
        <a:off x="2334222" y="1255458"/>
        <a:ext cx="48393" cy="48393"/>
      </dsp:txXfrm>
    </dsp:sp>
    <dsp:sp modelId="{ACA651E8-3C00-4C97-B25C-A0C2D3FF8DE3}">
      <dsp:nvSpPr>
        <dsp:cNvPr id="0" name=""/>
        <dsp:cNvSpPr/>
      </dsp:nvSpPr>
      <dsp:spPr>
        <a:xfrm>
          <a:off x="2751385" y="506004"/>
          <a:ext cx="1964828" cy="98241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shade val="8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shade val="8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shade val="8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b="1" kern="1200" smtClean="0">
              <a:solidFill>
                <a:srgbClr val="FFFF00"/>
              </a:solidFill>
              <a:latin typeface="Cambria" pitchFamily="18" charset="0"/>
            </a:rPr>
            <a:t>Dosen</a:t>
          </a:r>
          <a:endParaRPr lang="en-US" sz="3100" b="1" kern="1200" dirty="0">
            <a:solidFill>
              <a:srgbClr val="FFFF00"/>
            </a:solidFill>
            <a:latin typeface="Cambria" pitchFamily="18" charset="0"/>
          </a:endParaRPr>
        </a:p>
      </dsp:txBody>
      <dsp:txXfrm>
        <a:off x="2780159" y="534778"/>
        <a:ext cx="1907280" cy="924866"/>
      </dsp:txXfrm>
    </dsp:sp>
    <dsp:sp modelId="{ECB673F5-A029-48AA-AB7A-1A2516F4440F}">
      <dsp:nvSpPr>
        <dsp:cNvPr id="0" name=""/>
        <dsp:cNvSpPr/>
      </dsp:nvSpPr>
      <dsp:spPr>
        <a:xfrm>
          <a:off x="4716214" y="968910"/>
          <a:ext cx="785931" cy="56601"/>
        </a:xfrm>
        <a:custGeom>
          <a:avLst/>
          <a:gdLst/>
          <a:ahLst/>
          <a:cxnLst/>
          <a:rect l="0" t="0" r="0" b="0"/>
          <a:pathLst>
            <a:path>
              <a:moveTo>
                <a:pt x="0" y="28300"/>
              </a:moveTo>
              <a:lnTo>
                <a:pt x="785931" y="28300"/>
              </a:lnTo>
            </a:path>
          </a:pathLst>
        </a:custGeom>
        <a:noFill/>
        <a:ln w="25400" cap="flat" cmpd="sng" algn="ctr">
          <a:solidFill>
            <a:schemeClr val="accent2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>
            <a:solidFill>
              <a:srgbClr val="FFFF00"/>
            </a:solidFill>
          </a:endParaRPr>
        </a:p>
      </dsp:txBody>
      <dsp:txXfrm>
        <a:off x="5089531" y="977563"/>
        <a:ext cx="39296" cy="39296"/>
      </dsp:txXfrm>
    </dsp:sp>
    <dsp:sp modelId="{17CB8029-A871-49B8-95E9-E0152C7E2C05}">
      <dsp:nvSpPr>
        <dsp:cNvPr id="0" name=""/>
        <dsp:cNvSpPr/>
      </dsp:nvSpPr>
      <dsp:spPr>
        <a:xfrm>
          <a:off x="5502146" y="506004"/>
          <a:ext cx="1964828" cy="98241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tint val="99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tint val="99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tint val="99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smtClean="0">
              <a:solidFill>
                <a:srgbClr val="FFFF00"/>
              </a:solidFill>
              <a:latin typeface="Cambria" pitchFamily="18" charset="0"/>
            </a:rPr>
            <a:t>Skala Terbatas</a:t>
          </a:r>
          <a:endParaRPr lang="en-US" sz="2800" b="1" kern="1200" dirty="0">
            <a:solidFill>
              <a:srgbClr val="FFFF00"/>
            </a:solidFill>
            <a:latin typeface="Cambria" pitchFamily="18" charset="0"/>
          </a:endParaRPr>
        </a:p>
      </dsp:txBody>
      <dsp:txXfrm>
        <a:off x="5530920" y="534778"/>
        <a:ext cx="1907280" cy="924866"/>
      </dsp:txXfrm>
    </dsp:sp>
    <dsp:sp modelId="{DB7AD616-1CE0-4E0B-B366-80E31B479D44}">
      <dsp:nvSpPr>
        <dsp:cNvPr id="0" name=""/>
        <dsp:cNvSpPr/>
      </dsp:nvSpPr>
      <dsp:spPr>
        <a:xfrm rot="2142401">
          <a:off x="1874480" y="1816243"/>
          <a:ext cx="967877" cy="56601"/>
        </a:xfrm>
        <a:custGeom>
          <a:avLst/>
          <a:gdLst/>
          <a:ahLst/>
          <a:cxnLst/>
          <a:rect l="0" t="0" r="0" b="0"/>
          <a:pathLst>
            <a:path>
              <a:moveTo>
                <a:pt x="0" y="28300"/>
              </a:moveTo>
              <a:lnTo>
                <a:pt x="967877" y="28300"/>
              </a:lnTo>
            </a:path>
          </a:pathLst>
        </a:custGeom>
        <a:noFill/>
        <a:ln w="25400" cap="flat" cmpd="sng" algn="ctr">
          <a:solidFill>
            <a:schemeClr val="accent2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>
            <a:solidFill>
              <a:srgbClr val="FFFF00"/>
            </a:solidFill>
          </a:endParaRPr>
        </a:p>
      </dsp:txBody>
      <dsp:txXfrm>
        <a:off x="2334222" y="1820347"/>
        <a:ext cx="48393" cy="48393"/>
      </dsp:txXfrm>
    </dsp:sp>
    <dsp:sp modelId="{C32C6060-9A68-472F-9D50-54C9565C1840}">
      <dsp:nvSpPr>
        <dsp:cNvPr id="0" name=""/>
        <dsp:cNvSpPr/>
      </dsp:nvSpPr>
      <dsp:spPr>
        <a:xfrm>
          <a:off x="2751385" y="1635781"/>
          <a:ext cx="1964828" cy="98241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shade val="8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shade val="8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shade val="8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b="1" kern="1200" smtClean="0">
              <a:solidFill>
                <a:srgbClr val="FFFF00"/>
              </a:solidFill>
              <a:latin typeface="Cambria" pitchFamily="18" charset="0"/>
            </a:rPr>
            <a:t>Institusi</a:t>
          </a:r>
          <a:endParaRPr lang="en-US" sz="2900" b="1" kern="1200" dirty="0">
            <a:solidFill>
              <a:srgbClr val="FFFF00"/>
            </a:solidFill>
            <a:latin typeface="Cambria" pitchFamily="18" charset="0"/>
          </a:endParaRPr>
        </a:p>
      </dsp:txBody>
      <dsp:txXfrm>
        <a:off x="2780159" y="1664555"/>
        <a:ext cx="1907280" cy="924866"/>
      </dsp:txXfrm>
    </dsp:sp>
    <dsp:sp modelId="{E73314F3-97D5-49D0-AA52-751B3F7837F2}">
      <dsp:nvSpPr>
        <dsp:cNvPr id="0" name=""/>
        <dsp:cNvSpPr/>
      </dsp:nvSpPr>
      <dsp:spPr>
        <a:xfrm>
          <a:off x="4716214" y="2098687"/>
          <a:ext cx="785931" cy="56601"/>
        </a:xfrm>
        <a:custGeom>
          <a:avLst/>
          <a:gdLst/>
          <a:ahLst/>
          <a:cxnLst/>
          <a:rect l="0" t="0" r="0" b="0"/>
          <a:pathLst>
            <a:path>
              <a:moveTo>
                <a:pt x="0" y="28300"/>
              </a:moveTo>
              <a:lnTo>
                <a:pt x="785931" y="28300"/>
              </a:lnTo>
            </a:path>
          </a:pathLst>
        </a:custGeom>
        <a:noFill/>
        <a:ln w="25400" cap="flat" cmpd="sng" algn="ctr">
          <a:solidFill>
            <a:schemeClr val="accent2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>
            <a:solidFill>
              <a:srgbClr val="FFFF00"/>
            </a:solidFill>
          </a:endParaRPr>
        </a:p>
      </dsp:txBody>
      <dsp:txXfrm>
        <a:off x="5089531" y="2107340"/>
        <a:ext cx="39296" cy="39296"/>
      </dsp:txXfrm>
    </dsp:sp>
    <dsp:sp modelId="{570105C3-DE2E-4ADF-9DD8-EBE8C0DEE25C}">
      <dsp:nvSpPr>
        <dsp:cNvPr id="0" name=""/>
        <dsp:cNvSpPr/>
      </dsp:nvSpPr>
      <dsp:spPr>
        <a:xfrm>
          <a:off x="5502146" y="1635781"/>
          <a:ext cx="1964828" cy="98241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tint val="99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tint val="99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tint val="99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smtClean="0">
              <a:solidFill>
                <a:srgbClr val="FFFF00"/>
              </a:solidFill>
              <a:latin typeface="Cambria" pitchFamily="18" charset="0"/>
            </a:rPr>
            <a:t>Skala Nasional</a:t>
          </a:r>
          <a:endParaRPr lang="en-US" sz="2800" b="1" kern="1200" dirty="0">
            <a:solidFill>
              <a:srgbClr val="FFFF00"/>
            </a:solidFill>
            <a:latin typeface="Cambria" pitchFamily="18" charset="0"/>
          </a:endParaRPr>
        </a:p>
      </dsp:txBody>
      <dsp:txXfrm>
        <a:off x="5530920" y="1664555"/>
        <a:ext cx="1907280" cy="92486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1E4926-3A69-4F14-A9C4-66A9249252BB}">
      <dsp:nvSpPr>
        <dsp:cNvPr id="0" name=""/>
        <dsp:cNvSpPr/>
      </dsp:nvSpPr>
      <dsp:spPr>
        <a:xfrm>
          <a:off x="424" y="1339905"/>
          <a:ext cx="1904776" cy="95238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shade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shade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shade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b="1" kern="1200" smtClean="0">
              <a:solidFill>
                <a:srgbClr val="FFFF00"/>
              </a:solidFill>
              <a:latin typeface="Cambria" pitchFamily="18" charset="0"/>
            </a:rPr>
            <a:t>Sumber Dana</a:t>
          </a:r>
          <a:endParaRPr lang="en-US" sz="3100" b="1" kern="1200" dirty="0">
            <a:solidFill>
              <a:srgbClr val="FFFF00"/>
            </a:solidFill>
            <a:latin typeface="Cambria" pitchFamily="18" charset="0"/>
          </a:endParaRPr>
        </a:p>
      </dsp:txBody>
      <dsp:txXfrm>
        <a:off x="28318" y="1367799"/>
        <a:ext cx="1848988" cy="896600"/>
      </dsp:txXfrm>
    </dsp:sp>
    <dsp:sp modelId="{330219C2-396E-41D7-AC75-6F5803F04E8C}">
      <dsp:nvSpPr>
        <dsp:cNvPr id="0" name=""/>
        <dsp:cNvSpPr/>
      </dsp:nvSpPr>
      <dsp:spPr>
        <a:xfrm rot="19457599">
          <a:off x="1817008" y="1518689"/>
          <a:ext cx="938295" cy="47197"/>
        </a:xfrm>
        <a:custGeom>
          <a:avLst/>
          <a:gdLst/>
          <a:ahLst/>
          <a:cxnLst/>
          <a:rect l="0" t="0" r="0" b="0"/>
          <a:pathLst>
            <a:path>
              <a:moveTo>
                <a:pt x="0" y="23598"/>
              </a:moveTo>
              <a:lnTo>
                <a:pt x="938295" y="23598"/>
              </a:lnTo>
            </a:path>
          </a:pathLst>
        </a:custGeom>
        <a:noFill/>
        <a:ln w="25400" cap="flat" cmpd="sng" algn="ctr">
          <a:solidFill>
            <a:schemeClr val="accent2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>
            <a:solidFill>
              <a:srgbClr val="FFFF00"/>
            </a:solidFill>
          </a:endParaRPr>
        </a:p>
      </dsp:txBody>
      <dsp:txXfrm>
        <a:off x="2262698" y="1518830"/>
        <a:ext cx="46914" cy="46914"/>
      </dsp:txXfrm>
    </dsp:sp>
    <dsp:sp modelId="{9ECEDC20-CE66-4AEE-8EE1-3BF113C6B3BB}">
      <dsp:nvSpPr>
        <dsp:cNvPr id="0" name=""/>
        <dsp:cNvSpPr/>
      </dsp:nvSpPr>
      <dsp:spPr>
        <a:xfrm>
          <a:off x="2667111" y="792282"/>
          <a:ext cx="1904776" cy="95238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shade val="8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shade val="8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shade val="8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b="1" kern="1200" smtClean="0">
              <a:solidFill>
                <a:srgbClr val="FFFF00"/>
              </a:solidFill>
              <a:latin typeface="Cambria" pitchFamily="18" charset="0"/>
            </a:rPr>
            <a:t>BOPTN</a:t>
          </a:r>
          <a:endParaRPr lang="en-US" sz="3100" b="1" kern="1200" dirty="0">
            <a:solidFill>
              <a:srgbClr val="FFFF00"/>
            </a:solidFill>
            <a:latin typeface="Cambria" pitchFamily="18" charset="0"/>
          </a:endParaRPr>
        </a:p>
      </dsp:txBody>
      <dsp:txXfrm>
        <a:off x="2695005" y="820176"/>
        <a:ext cx="1848988" cy="896600"/>
      </dsp:txXfrm>
    </dsp:sp>
    <dsp:sp modelId="{C5B9B63F-B42F-46A5-B982-FACCA0F92FEA}">
      <dsp:nvSpPr>
        <dsp:cNvPr id="0" name=""/>
        <dsp:cNvSpPr/>
      </dsp:nvSpPr>
      <dsp:spPr>
        <a:xfrm>
          <a:off x="4571888" y="1244878"/>
          <a:ext cx="761910" cy="47197"/>
        </a:xfrm>
        <a:custGeom>
          <a:avLst/>
          <a:gdLst/>
          <a:ahLst/>
          <a:cxnLst/>
          <a:rect l="0" t="0" r="0" b="0"/>
          <a:pathLst>
            <a:path>
              <a:moveTo>
                <a:pt x="0" y="23598"/>
              </a:moveTo>
              <a:lnTo>
                <a:pt x="761910" y="23598"/>
              </a:lnTo>
            </a:path>
          </a:pathLst>
        </a:custGeom>
        <a:noFill/>
        <a:ln w="25400" cap="flat" cmpd="sng" algn="ctr">
          <a:solidFill>
            <a:schemeClr val="accent2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>
            <a:solidFill>
              <a:srgbClr val="FFFF00"/>
            </a:solidFill>
          </a:endParaRPr>
        </a:p>
      </dsp:txBody>
      <dsp:txXfrm>
        <a:off x="4933795" y="1249428"/>
        <a:ext cx="38095" cy="38095"/>
      </dsp:txXfrm>
    </dsp:sp>
    <dsp:sp modelId="{6F97E590-FD00-44C6-AB6E-AF0E503D24DA}">
      <dsp:nvSpPr>
        <dsp:cNvPr id="0" name=""/>
        <dsp:cNvSpPr/>
      </dsp:nvSpPr>
      <dsp:spPr>
        <a:xfrm>
          <a:off x="5333799" y="792282"/>
          <a:ext cx="1904776" cy="95238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tint val="99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tint val="99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tint val="99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b="1" kern="1200" smtClean="0">
              <a:solidFill>
                <a:srgbClr val="FFFF00"/>
              </a:solidFill>
              <a:latin typeface="Cambria" pitchFamily="18" charset="0"/>
            </a:rPr>
            <a:t>Dikti</a:t>
          </a:r>
          <a:endParaRPr lang="en-US" sz="3100" b="1" kern="1200" dirty="0">
            <a:solidFill>
              <a:srgbClr val="FFFF00"/>
            </a:solidFill>
            <a:latin typeface="Cambria" pitchFamily="18" charset="0"/>
          </a:endParaRPr>
        </a:p>
      </dsp:txBody>
      <dsp:txXfrm>
        <a:off x="5361693" y="820176"/>
        <a:ext cx="1848988" cy="896600"/>
      </dsp:txXfrm>
    </dsp:sp>
    <dsp:sp modelId="{32480978-3E7D-4F22-B5C7-DC9FD4385F56}">
      <dsp:nvSpPr>
        <dsp:cNvPr id="0" name=""/>
        <dsp:cNvSpPr/>
      </dsp:nvSpPr>
      <dsp:spPr>
        <a:xfrm rot="2142401">
          <a:off x="1817008" y="2066313"/>
          <a:ext cx="938295" cy="47197"/>
        </a:xfrm>
        <a:custGeom>
          <a:avLst/>
          <a:gdLst/>
          <a:ahLst/>
          <a:cxnLst/>
          <a:rect l="0" t="0" r="0" b="0"/>
          <a:pathLst>
            <a:path>
              <a:moveTo>
                <a:pt x="0" y="23598"/>
              </a:moveTo>
              <a:lnTo>
                <a:pt x="938295" y="23598"/>
              </a:lnTo>
            </a:path>
          </a:pathLst>
        </a:custGeom>
        <a:noFill/>
        <a:ln w="25400" cap="flat" cmpd="sng" algn="ctr">
          <a:solidFill>
            <a:schemeClr val="accent2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>
            <a:solidFill>
              <a:srgbClr val="FFFF00"/>
            </a:solidFill>
          </a:endParaRPr>
        </a:p>
      </dsp:txBody>
      <dsp:txXfrm>
        <a:off x="2262698" y="2066454"/>
        <a:ext cx="46914" cy="46914"/>
      </dsp:txXfrm>
    </dsp:sp>
    <dsp:sp modelId="{D72DCF3D-11C0-4200-8C00-8C8AE48D1121}">
      <dsp:nvSpPr>
        <dsp:cNvPr id="0" name=""/>
        <dsp:cNvSpPr/>
      </dsp:nvSpPr>
      <dsp:spPr>
        <a:xfrm>
          <a:off x="2667111" y="1887529"/>
          <a:ext cx="1904776" cy="95238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shade val="8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shade val="8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shade val="8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b="1" kern="1200" smtClean="0">
              <a:solidFill>
                <a:srgbClr val="FFFF00"/>
              </a:solidFill>
              <a:latin typeface="Cambria" pitchFamily="18" charset="0"/>
            </a:rPr>
            <a:t>PNBP</a:t>
          </a:r>
          <a:endParaRPr lang="en-US" sz="3100" b="1" kern="1200" dirty="0">
            <a:solidFill>
              <a:srgbClr val="FFFF00"/>
            </a:solidFill>
            <a:latin typeface="Cambria" pitchFamily="18" charset="0"/>
          </a:endParaRPr>
        </a:p>
      </dsp:txBody>
      <dsp:txXfrm>
        <a:off x="2695005" y="1915423"/>
        <a:ext cx="1848988" cy="896600"/>
      </dsp:txXfrm>
    </dsp:sp>
    <dsp:sp modelId="{F8207F09-C500-46B4-A571-C5894B1D4276}">
      <dsp:nvSpPr>
        <dsp:cNvPr id="0" name=""/>
        <dsp:cNvSpPr/>
      </dsp:nvSpPr>
      <dsp:spPr>
        <a:xfrm>
          <a:off x="4571888" y="2340124"/>
          <a:ext cx="761910" cy="47197"/>
        </a:xfrm>
        <a:custGeom>
          <a:avLst/>
          <a:gdLst/>
          <a:ahLst/>
          <a:cxnLst/>
          <a:rect l="0" t="0" r="0" b="0"/>
          <a:pathLst>
            <a:path>
              <a:moveTo>
                <a:pt x="0" y="23598"/>
              </a:moveTo>
              <a:lnTo>
                <a:pt x="761910" y="23598"/>
              </a:lnTo>
            </a:path>
          </a:pathLst>
        </a:custGeom>
        <a:noFill/>
        <a:ln w="25400" cap="flat" cmpd="sng" algn="ctr">
          <a:solidFill>
            <a:schemeClr val="accent2">
              <a:tint val="7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>
            <a:solidFill>
              <a:srgbClr val="FFFF00"/>
            </a:solidFill>
          </a:endParaRPr>
        </a:p>
      </dsp:txBody>
      <dsp:txXfrm>
        <a:off x="4933795" y="2344675"/>
        <a:ext cx="38095" cy="38095"/>
      </dsp:txXfrm>
    </dsp:sp>
    <dsp:sp modelId="{97A17702-FDE1-4C83-B144-8DA54A9CE0F8}">
      <dsp:nvSpPr>
        <dsp:cNvPr id="0" name=""/>
        <dsp:cNvSpPr/>
      </dsp:nvSpPr>
      <dsp:spPr>
        <a:xfrm>
          <a:off x="5333799" y="1887529"/>
          <a:ext cx="1904776" cy="95238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tint val="99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tint val="99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tint val="99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b="1" kern="1200" smtClean="0">
              <a:solidFill>
                <a:srgbClr val="FFFF00"/>
              </a:solidFill>
              <a:latin typeface="Cambria" pitchFamily="18" charset="0"/>
            </a:rPr>
            <a:t>UT</a:t>
          </a:r>
          <a:endParaRPr lang="en-US" sz="3100" b="1" kern="1200" dirty="0">
            <a:solidFill>
              <a:srgbClr val="FFFF00"/>
            </a:solidFill>
            <a:latin typeface="Cambria" pitchFamily="18" charset="0"/>
          </a:endParaRPr>
        </a:p>
      </dsp:txBody>
      <dsp:txXfrm>
        <a:off x="5361693" y="1915423"/>
        <a:ext cx="1848988" cy="89660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15B2C4-67FA-48C4-99E9-97985F08B65C}">
      <dsp:nvSpPr>
        <dsp:cNvPr id="0" name=""/>
        <dsp:cNvSpPr/>
      </dsp:nvSpPr>
      <dsp:spPr>
        <a:xfrm>
          <a:off x="0" y="66675"/>
          <a:ext cx="6248400" cy="3905250"/>
        </a:xfrm>
        <a:prstGeom prst="swooshArrow">
          <a:avLst>
            <a:gd name="adj1" fmla="val 25000"/>
            <a:gd name="adj2" fmla="val 25000"/>
          </a:avLst>
        </a:prstGeom>
        <a:gradFill rotWithShape="0">
          <a:gsLst>
            <a:gs pos="0">
              <a:schemeClr val="accent2">
                <a:tint val="55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tint val="55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tint val="55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E0BA6539-A99D-4BCD-8B73-EEC14E8004AF}">
      <dsp:nvSpPr>
        <dsp:cNvPr id="0" name=""/>
        <dsp:cNvSpPr/>
      </dsp:nvSpPr>
      <dsp:spPr>
        <a:xfrm>
          <a:off x="793546" y="2762078"/>
          <a:ext cx="162458" cy="162458"/>
        </a:xfrm>
        <a:prstGeom prst="ellipse">
          <a:avLst/>
        </a:prstGeom>
        <a:gradFill rotWithShape="0">
          <a:gsLst>
            <a:gs pos="0">
              <a:schemeClr val="accent2">
                <a:shade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shade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shade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25EA010-64D3-478B-BFCF-4E7888CAC127}">
      <dsp:nvSpPr>
        <dsp:cNvPr id="0" name=""/>
        <dsp:cNvSpPr/>
      </dsp:nvSpPr>
      <dsp:spPr>
        <a:xfrm>
          <a:off x="874776" y="2971795"/>
          <a:ext cx="1455877" cy="6523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6083" tIns="0" rIns="0" bIns="0" numCol="1" spcCol="1270" anchor="t" anchorCtr="0">
          <a:noAutofit/>
          <a:scene3d>
            <a:camera prst="orthographicFront"/>
            <a:lightRig rig="threePt" dir="t"/>
          </a:scene3d>
          <a:sp3d extrusionH="57150">
            <a:bevelT w="38100" h="38100"/>
          </a:sp3d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smtClean="0">
              <a:solidFill>
                <a:srgbClr val="500000"/>
              </a:solidFill>
              <a:latin typeface="Cambria" pitchFamily="18" charset="0"/>
            </a:rPr>
            <a:t>Pengajuan Proposal</a:t>
          </a:r>
          <a:endParaRPr lang="en-US" sz="2000" b="1" kern="1200" dirty="0">
            <a:solidFill>
              <a:srgbClr val="500000"/>
            </a:solidFill>
            <a:latin typeface="Cambria" pitchFamily="18" charset="0"/>
          </a:endParaRPr>
        </a:p>
      </dsp:txBody>
      <dsp:txXfrm>
        <a:off x="874776" y="2971795"/>
        <a:ext cx="1455877" cy="652374"/>
      </dsp:txXfrm>
    </dsp:sp>
    <dsp:sp modelId="{AE6E4A13-D598-42F3-971E-052C7B750324}">
      <dsp:nvSpPr>
        <dsp:cNvPr id="0" name=""/>
        <dsp:cNvSpPr/>
      </dsp:nvSpPr>
      <dsp:spPr>
        <a:xfrm>
          <a:off x="2227554" y="1700631"/>
          <a:ext cx="293674" cy="293674"/>
        </a:xfrm>
        <a:prstGeom prst="ellipse">
          <a:avLst/>
        </a:prstGeom>
        <a:gradFill rotWithShape="0">
          <a:gsLst>
            <a:gs pos="0">
              <a:schemeClr val="accent2">
                <a:shade val="50000"/>
                <a:hueOff val="-27656"/>
                <a:satOff val="-5606"/>
                <a:lumOff val="30834"/>
                <a:alphaOff val="0"/>
                <a:shade val="51000"/>
                <a:satMod val="130000"/>
              </a:schemeClr>
            </a:gs>
            <a:gs pos="80000">
              <a:schemeClr val="accent2">
                <a:shade val="50000"/>
                <a:hueOff val="-27656"/>
                <a:satOff val="-5606"/>
                <a:lumOff val="30834"/>
                <a:alphaOff val="0"/>
                <a:shade val="93000"/>
                <a:satMod val="130000"/>
              </a:schemeClr>
            </a:gs>
            <a:gs pos="100000">
              <a:schemeClr val="accent2">
                <a:shade val="50000"/>
                <a:hueOff val="-27656"/>
                <a:satOff val="-5606"/>
                <a:lumOff val="30834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2F15C4E-6E2F-4B46-82BC-BE2FFC6B3DF1}">
      <dsp:nvSpPr>
        <dsp:cNvPr id="0" name=""/>
        <dsp:cNvSpPr/>
      </dsp:nvSpPr>
      <dsp:spPr>
        <a:xfrm>
          <a:off x="2201816" y="2057407"/>
          <a:ext cx="1844767" cy="4853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5612" tIns="0" rIns="0" bIns="0" numCol="1" spcCol="1270" anchor="t" anchorCtr="0">
          <a:noAutofit/>
          <a:scene3d>
            <a:camera prst="orthographicFront"/>
            <a:lightRig rig="threePt" dir="t"/>
          </a:scene3d>
          <a:sp3d extrusionH="57150">
            <a:bevelT w="38100" h="38100"/>
          </a:sp3d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i="0" kern="1200" smtClean="0">
              <a:solidFill>
                <a:srgbClr val="500000"/>
              </a:solidFill>
              <a:latin typeface="Cambria" pitchFamily="18" charset="0"/>
            </a:rPr>
            <a:t>Pelaksanaan &amp; Monitoring</a:t>
          </a:r>
          <a:endParaRPr lang="en-US" sz="2000" b="1" i="0" kern="1200" dirty="0">
            <a:solidFill>
              <a:srgbClr val="500000"/>
            </a:solidFill>
            <a:latin typeface="Cambria" pitchFamily="18" charset="0"/>
          </a:endParaRPr>
        </a:p>
      </dsp:txBody>
      <dsp:txXfrm>
        <a:off x="2201816" y="2057407"/>
        <a:ext cx="1844767" cy="485395"/>
      </dsp:txXfrm>
    </dsp:sp>
    <dsp:sp modelId="{E9AE8415-F107-459E-A95B-AECC3A2529D0}">
      <dsp:nvSpPr>
        <dsp:cNvPr id="0" name=""/>
        <dsp:cNvSpPr/>
      </dsp:nvSpPr>
      <dsp:spPr>
        <a:xfrm>
          <a:off x="3952113" y="1054703"/>
          <a:ext cx="406146" cy="406146"/>
        </a:xfrm>
        <a:prstGeom prst="ellipse">
          <a:avLst/>
        </a:prstGeom>
        <a:gradFill rotWithShape="0">
          <a:gsLst>
            <a:gs pos="0">
              <a:schemeClr val="accent2">
                <a:shade val="50000"/>
                <a:hueOff val="-27656"/>
                <a:satOff val="-5606"/>
                <a:lumOff val="30834"/>
                <a:alphaOff val="0"/>
                <a:shade val="51000"/>
                <a:satMod val="130000"/>
              </a:schemeClr>
            </a:gs>
            <a:gs pos="80000">
              <a:schemeClr val="accent2">
                <a:shade val="50000"/>
                <a:hueOff val="-27656"/>
                <a:satOff val="-5606"/>
                <a:lumOff val="30834"/>
                <a:alphaOff val="0"/>
                <a:shade val="93000"/>
                <a:satMod val="130000"/>
              </a:schemeClr>
            </a:gs>
            <a:gs pos="100000">
              <a:schemeClr val="accent2">
                <a:shade val="50000"/>
                <a:hueOff val="-27656"/>
                <a:satOff val="-5606"/>
                <a:lumOff val="30834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44B5C4D-B392-4371-8010-6C8BBF639E89}">
      <dsp:nvSpPr>
        <dsp:cNvPr id="0" name=""/>
        <dsp:cNvSpPr/>
      </dsp:nvSpPr>
      <dsp:spPr>
        <a:xfrm rot="10800000" flipV="1">
          <a:off x="3962395" y="1447793"/>
          <a:ext cx="1580385" cy="5615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208" tIns="0" rIns="0" bIns="0" numCol="1" spcCol="1270" anchor="t" anchorCtr="0">
          <a:noAutofit/>
          <a:scene3d>
            <a:camera prst="orthographicFront"/>
            <a:lightRig rig="threePt" dir="t"/>
          </a:scene3d>
          <a:sp3d extrusionH="57150">
            <a:bevelT w="38100" h="38100"/>
          </a:sp3d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smtClean="0">
              <a:solidFill>
                <a:srgbClr val="500000"/>
              </a:solidFill>
              <a:latin typeface="Cambria" pitchFamily="18" charset="0"/>
            </a:rPr>
            <a:t>Pelaporan</a:t>
          </a:r>
          <a:endParaRPr lang="en-US" sz="2000" b="1" kern="1200" dirty="0">
            <a:solidFill>
              <a:srgbClr val="500000"/>
            </a:solidFill>
            <a:latin typeface="Cambria" pitchFamily="18" charset="0"/>
          </a:endParaRPr>
        </a:p>
      </dsp:txBody>
      <dsp:txXfrm rot="-10800000">
        <a:off x="3962395" y="1447793"/>
        <a:ext cx="1580385" cy="56150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36CEB8-BC88-489C-BCBF-D217844A7E25}">
      <dsp:nvSpPr>
        <dsp:cNvPr id="0" name=""/>
        <dsp:cNvSpPr/>
      </dsp:nvSpPr>
      <dsp:spPr>
        <a:xfrm rot="10800000">
          <a:off x="381006" y="1791"/>
          <a:ext cx="7772415" cy="1227689"/>
        </a:xfrm>
        <a:prstGeom prst="homePlate">
          <a:avLst/>
        </a:prstGeom>
        <a:solidFill>
          <a:srgbClr val="500000"/>
        </a:solidFill>
        <a:ln>
          <a:solidFill>
            <a:srgbClr val="500000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41377" tIns="60960" rIns="113792" bIns="60960" numCol="1" spcCol="1270" anchor="ctr" anchorCtr="0">
          <a:noAutofit/>
        </a:bodyPr>
        <a:lstStyle/>
        <a:p>
          <a:pPr marL="119063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smtClean="0">
              <a:solidFill>
                <a:srgbClr val="FFFF00"/>
              </a:solidFill>
              <a:latin typeface="Cambria" pitchFamily="18" charset="0"/>
            </a:rPr>
            <a:t>Tahap I  (70%)         	</a:t>
          </a:r>
        </a:p>
        <a:p>
          <a:pPr marL="119063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smtClean="0">
              <a:solidFill>
                <a:srgbClr val="FFFF00"/>
              </a:solidFill>
              <a:latin typeface="Cambria" pitchFamily="18" charset="0"/>
            </a:rPr>
            <a:t>- Dana abdimas telah disetujui </a:t>
          </a:r>
        </a:p>
        <a:p>
          <a:pPr marL="119063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smtClean="0">
              <a:solidFill>
                <a:srgbClr val="FFFF00"/>
              </a:solidFill>
              <a:latin typeface="Cambria" pitchFamily="18" charset="0"/>
            </a:rPr>
            <a:t>- Surat  Tugas dan Perjanjian Pelaksanaan Abdimas ditandatangani</a:t>
          </a:r>
        </a:p>
        <a:p>
          <a:pPr marL="119063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smtClean="0">
              <a:solidFill>
                <a:srgbClr val="FFFF00"/>
              </a:solidFill>
              <a:latin typeface="Cambria" pitchFamily="18" charset="0"/>
            </a:rPr>
            <a:t>  (Penggunaan dana dihitung dan dibayarkan pajaknya sesuai aturan)</a:t>
          </a:r>
          <a:endParaRPr lang="en-US" sz="1600" b="1" kern="1200">
            <a:solidFill>
              <a:srgbClr val="FFFF00"/>
            </a:solidFill>
          </a:endParaRPr>
        </a:p>
      </dsp:txBody>
      <dsp:txXfrm rot="10800000">
        <a:off x="687928" y="1791"/>
        <a:ext cx="7465493" cy="1227689"/>
      </dsp:txXfrm>
    </dsp:sp>
    <dsp:sp modelId="{262AC3A4-6E77-4DAB-A6CC-A36B4FB5B6E3}">
      <dsp:nvSpPr>
        <dsp:cNvPr id="0" name=""/>
        <dsp:cNvSpPr/>
      </dsp:nvSpPr>
      <dsp:spPr>
        <a:xfrm>
          <a:off x="23764" y="662"/>
          <a:ext cx="1227689" cy="1227689"/>
        </a:xfrm>
        <a:prstGeom prst="teardrop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>
          <a:solidFill>
            <a:srgbClr val="500000"/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51B78A3-7E64-4917-87F1-BAF3460E6218}">
      <dsp:nvSpPr>
        <dsp:cNvPr id="0" name=""/>
        <dsp:cNvSpPr/>
      </dsp:nvSpPr>
      <dsp:spPr>
        <a:xfrm rot="10800000">
          <a:off x="533393" y="1595955"/>
          <a:ext cx="7620001" cy="1227689"/>
        </a:xfrm>
        <a:prstGeom prst="homePlate">
          <a:avLst/>
        </a:prstGeom>
        <a:solidFill>
          <a:srgbClr val="500000"/>
        </a:solidFill>
        <a:ln>
          <a:solidFill>
            <a:srgbClr val="500000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41377" tIns="60960" rIns="113792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v-SE" sz="1600" b="1" kern="1200" smtClean="0">
            <a:solidFill>
              <a:srgbClr val="FFFF00"/>
            </a:solidFill>
            <a:latin typeface="Cambria" pitchFamily="18" charset="0"/>
          </a:endParaRP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600" b="1" kern="1200" smtClean="0">
              <a:solidFill>
                <a:srgbClr val="FFFF00"/>
              </a:solidFill>
              <a:latin typeface="Cambria" pitchFamily="18" charset="0"/>
            </a:rPr>
            <a:t>Tahap II (30%)             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smtClean="0">
              <a:solidFill>
                <a:srgbClr val="FFFF00"/>
              </a:solidFill>
              <a:latin typeface="Cambria" pitchFamily="18" charset="0"/>
            </a:rPr>
            <a:t>- Laporan kemajuan dan laporan penggunaan dana Tahap I telah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smtClean="0">
              <a:solidFill>
                <a:srgbClr val="FFFF00"/>
              </a:solidFill>
              <a:latin typeface="Cambria" pitchFamily="18" charset="0"/>
            </a:rPr>
            <a:t>  diunggah di SIMAS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smtClean="0">
              <a:solidFill>
                <a:srgbClr val="FFFF00"/>
              </a:solidFill>
              <a:latin typeface="Cambria" pitchFamily="18" charset="0"/>
            </a:rPr>
            <a:t>- Presentasi</a:t>
          </a:r>
          <a:r>
            <a:rPr lang="en-US" sz="1600" b="1" i="1" kern="1200" smtClean="0">
              <a:solidFill>
                <a:srgbClr val="FFFF00"/>
              </a:solidFill>
              <a:latin typeface="Cambria" pitchFamily="18" charset="0"/>
            </a:rPr>
            <a:t> progress check  </a:t>
          </a:r>
          <a:r>
            <a:rPr lang="en-US" sz="1600" b="1" i="0" kern="1200" smtClean="0">
              <a:solidFill>
                <a:srgbClr val="FFFF00"/>
              </a:solidFill>
              <a:latin typeface="Cambria" pitchFamily="18" charset="0"/>
            </a:rPr>
            <a:t>kemajuan kegiatan</a:t>
          </a:r>
          <a:endParaRPr lang="en-US" sz="1600" b="1" kern="1200" smtClean="0">
            <a:solidFill>
              <a:srgbClr val="FFFF00"/>
            </a:solidFill>
            <a:latin typeface="Cambria" pitchFamily="18" charset="0"/>
          </a:endParaRP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kern="1200">
            <a:solidFill>
              <a:srgbClr val="FFFF00"/>
            </a:solidFill>
          </a:endParaRPr>
        </a:p>
      </dsp:txBody>
      <dsp:txXfrm rot="10800000">
        <a:off x="840315" y="1595955"/>
        <a:ext cx="7313079" cy="1227689"/>
      </dsp:txXfrm>
    </dsp:sp>
    <dsp:sp modelId="{534FEF69-58F6-4472-A367-E7B8C15E1E4A}">
      <dsp:nvSpPr>
        <dsp:cNvPr id="0" name=""/>
        <dsp:cNvSpPr/>
      </dsp:nvSpPr>
      <dsp:spPr>
        <a:xfrm>
          <a:off x="0" y="1595955"/>
          <a:ext cx="1227689" cy="1227689"/>
        </a:xfrm>
        <a:prstGeom prst="teardrop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>
          <a:solidFill>
            <a:srgbClr val="500000"/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A08E1A1-DA47-468A-8C7C-0F26A7635232}">
      <dsp:nvSpPr>
        <dsp:cNvPr id="0" name=""/>
        <dsp:cNvSpPr/>
      </dsp:nvSpPr>
      <dsp:spPr>
        <a:xfrm rot="10800000">
          <a:off x="533420" y="3190118"/>
          <a:ext cx="7605060" cy="1227689"/>
        </a:xfrm>
        <a:prstGeom prst="homePlate">
          <a:avLst/>
        </a:prstGeom>
        <a:solidFill>
          <a:srgbClr val="500000"/>
        </a:solidFill>
        <a:ln>
          <a:solidFill>
            <a:srgbClr val="500000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41377" tIns="60960" rIns="113792" bIns="60960" numCol="1" spcCol="1270" anchor="ctr" anchorCtr="0">
          <a:noAutofit/>
        </a:bodyPr>
        <a:lstStyle/>
        <a:p>
          <a:pPr marL="0" lvl="0" indent="0" algn="l" defTabSz="711200">
            <a:lnSpc>
              <a:spcPts val="2300"/>
            </a:lnSpc>
            <a:spcBef>
              <a:spcPct val="0"/>
            </a:spcBef>
            <a:spcAft>
              <a:spcPts val="0"/>
            </a:spcAft>
          </a:pPr>
          <a:r>
            <a:rPr lang="en-US" sz="1600" b="1" i="1" kern="1200" smtClean="0">
              <a:solidFill>
                <a:srgbClr val="FFFF00"/>
              </a:solidFill>
              <a:latin typeface="Cambria" pitchFamily="18" charset="0"/>
            </a:rPr>
            <a:t>- Softcopy</a:t>
          </a:r>
          <a:r>
            <a:rPr lang="en-US" sz="1600" b="1" kern="1200" smtClean="0">
              <a:solidFill>
                <a:srgbClr val="FFFF00"/>
              </a:solidFill>
              <a:latin typeface="Cambria" pitchFamily="18" charset="0"/>
            </a:rPr>
            <a:t> Laporan Akhir dan Laporan Pertanggungjawaban Keuangan </a:t>
          </a:r>
        </a:p>
        <a:p>
          <a:pPr marL="0" lvl="0" indent="0" algn="l" defTabSz="711200">
            <a:lnSpc>
              <a:spcPts val="2300"/>
            </a:lnSpc>
            <a:spcBef>
              <a:spcPct val="0"/>
            </a:spcBef>
            <a:spcAft>
              <a:spcPts val="0"/>
            </a:spcAft>
          </a:pPr>
          <a:r>
            <a:rPr lang="en-US" sz="1600" b="1" kern="1200" smtClean="0">
              <a:solidFill>
                <a:srgbClr val="FFFF00"/>
              </a:solidFill>
              <a:latin typeface="Cambria" pitchFamily="18" charset="0"/>
            </a:rPr>
            <a:t>   (100%) diunggah di SIMAS (lihat jadwal Kegiatan Abdimas 2016)</a:t>
          </a:r>
        </a:p>
        <a:p>
          <a:pPr marL="0" lvl="0" indent="0" algn="l" defTabSz="711200">
            <a:lnSpc>
              <a:spcPts val="2300"/>
            </a:lnSpc>
            <a:spcBef>
              <a:spcPct val="0"/>
            </a:spcBef>
            <a:spcAft>
              <a:spcPts val="0"/>
            </a:spcAft>
          </a:pPr>
          <a:r>
            <a:rPr lang="en-US" sz="1600" b="1" i="1" kern="1200" smtClean="0">
              <a:solidFill>
                <a:srgbClr val="FFFF00"/>
              </a:solidFill>
              <a:latin typeface="Cambria" pitchFamily="18" charset="0"/>
            </a:rPr>
            <a:t>- Hardcopy </a:t>
          </a:r>
          <a:r>
            <a:rPr lang="en-US" sz="1600" b="1" i="0" kern="1200" smtClean="0">
              <a:solidFill>
                <a:srgbClr val="FFFF00"/>
              </a:solidFill>
              <a:latin typeface="Cambria" pitchFamily="18" charset="0"/>
            </a:rPr>
            <a:t>Laporan Pertanggungjawaban Keuangan </a:t>
          </a:r>
          <a:r>
            <a:rPr lang="en-US" sz="1600" b="1" kern="1200" smtClean="0">
              <a:solidFill>
                <a:srgbClr val="FFFF00"/>
              </a:solidFill>
              <a:latin typeface="Cambria" pitchFamily="18" charset="0"/>
            </a:rPr>
            <a:t>dikirim ke PPM-</a:t>
          </a:r>
        </a:p>
        <a:p>
          <a:pPr marL="0" lvl="0" indent="0" algn="l" defTabSz="711200">
            <a:lnSpc>
              <a:spcPts val="2300"/>
            </a:lnSpc>
            <a:spcBef>
              <a:spcPct val="0"/>
            </a:spcBef>
            <a:spcAft>
              <a:spcPts val="0"/>
            </a:spcAft>
          </a:pPr>
          <a:r>
            <a:rPr lang="en-US" sz="1600" b="1" kern="1200" smtClean="0">
              <a:solidFill>
                <a:srgbClr val="FFFF00"/>
              </a:solidFill>
              <a:latin typeface="Cambria" pitchFamily="18" charset="0"/>
            </a:rPr>
            <a:t>  LPPM  (asli dan fotokopi)</a:t>
          </a:r>
          <a:endParaRPr lang="en-US" sz="1600" b="1" kern="1200">
            <a:solidFill>
              <a:srgbClr val="FFFF00"/>
            </a:solidFill>
          </a:endParaRPr>
        </a:p>
      </dsp:txBody>
      <dsp:txXfrm rot="10800000">
        <a:off x="840342" y="3190118"/>
        <a:ext cx="7298138" cy="1227689"/>
      </dsp:txXfrm>
    </dsp:sp>
    <dsp:sp modelId="{AEC1BBBE-1AA3-4F98-9217-98B1D87DBDA4}">
      <dsp:nvSpPr>
        <dsp:cNvPr id="0" name=""/>
        <dsp:cNvSpPr/>
      </dsp:nvSpPr>
      <dsp:spPr>
        <a:xfrm>
          <a:off x="23764" y="3190118"/>
          <a:ext cx="1227689" cy="1227689"/>
        </a:xfrm>
        <a:prstGeom prst="teardrop">
          <a:avLst/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>
          <a:solidFill>
            <a:srgbClr val="500000"/>
          </a:solidFill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3#1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12951F-6F50-4632-843C-981F2E2DE130}" type="datetimeFigureOut">
              <a:rPr lang="en-US" smtClean="0"/>
              <a:pPr/>
              <a:t>2/9/2016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0F04B7-DB71-495A-9E8A-20579ED184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8931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z="900" i="1" smtClean="0"/>
              <a:t>*) lihat Pedoman Penggunaan dan Pertanggungjawaban Dana Penelitian dan Pengabdian kepada Masyarakat di Laman SIMAS. </a:t>
            </a:r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BA6491-087E-44B2-ACEB-3B0E1CA201BD}" type="slidenum">
              <a:rPr lang="id-ID" smtClean="0"/>
              <a:pPr/>
              <a:t>2</a:t>
            </a:fld>
            <a:endParaRPr lang="id-ID" smtClean="0"/>
          </a:p>
        </p:txBody>
      </p:sp>
    </p:spTree>
    <p:extLst>
      <p:ext uri="{BB962C8B-B14F-4D97-AF65-F5344CB8AC3E}">
        <p14:creationId xmlns:p14="http://schemas.microsoft.com/office/powerpoint/2010/main" val="303825556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F04B7-DB71-495A-9E8A-20579ED1841F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07013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F04B7-DB71-495A-9E8A-20579ED1841F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7072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z="900" i="1" smtClean="0"/>
              <a:t>*) lihat Pedoman Penggunaan dan Pertanggungjawaban Dana Penelitian dan Pengabdian kepada Masyarakat di Laman SIMAS. </a:t>
            </a:r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BA6491-087E-44B2-ACEB-3B0E1CA201BD}" type="slidenum">
              <a:rPr lang="id-ID" smtClean="0"/>
              <a:pPr/>
              <a:t>3</a:t>
            </a:fld>
            <a:endParaRPr lang="id-ID" smtClean="0"/>
          </a:p>
        </p:txBody>
      </p:sp>
    </p:spTree>
    <p:extLst>
      <p:ext uri="{BB962C8B-B14F-4D97-AF65-F5344CB8AC3E}">
        <p14:creationId xmlns:p14="http://schemas.microsoft.com/office/powerpoint/2010/main" val="12552327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z="900" i="1" smtClean="0"/>
              <a:t>*) lihat Pedoman Penggunaan dan Pertanggungjawaban Dana Penelitian dan Pengabdian kepada Masyarakat di Laman SIMAS. </a:t>
            </a:r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BA6491-087E-44B2-ACEB-3B0E1CA201BD}" type="slidenum">
              <a:rPr lang="id-ID" smtClean="0"/>
              <a:pPr/>
              <a:t>4</a:t>
            </a:fld>
            <a:endParaRPr lang="id-ID" smtClean="0"/>
          </a:p>
        </p:txBody>
      </p:sp>
    </p:spTree>
    <p:extLst>
      <p:ext uri="{BB962C8B-B14F-4D97-AF65-F5344CB8AC3E}">
        <p14:creationId xmlns:p14="http://schemas.microsoft.com/office/powerpoint/2010/main" val="40919764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F04B7-DB71-495A-9E8A-20579ED1841F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0388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F04B7-DB71-495A-9E8A-20579ED1841F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544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F04B7-DB71-495A-9E8A-20579ED1841F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4110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F04B7-DB71-495A-9E8A-20579ED1841F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930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F04B7-DB71-495A-9E8A-20579ED1841F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19119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F04B7-DB71-495A-9E8A-20579ED1841F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073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EDB1C-ACAE-4964-B169-C79186E5A59B}" type="datetimeFigureOut">
              <a:rPr lang="en-US" smtClean="0"/>
              <a:pPr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1D2A2-801F-4AAA-8E7C-CB857EB2F2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EDB1C-ACAE-4964-B169-C79186E5A59B}" type="datetimeFigureOut">
              <a:rPr lang="en-US" smtClean="0"/>
              <a:pPr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1D2A2-801F-4AAA-8E7C-CB857EB2F2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EDB1C-ACAE-4964-B169-C79186E5A59B}" type="datetimeFigureOut">
              <a:rPr lang="en-US" smtClean="0"/>
              <a:pPr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1D2A2-801F-4AAA-8E7C-CB857EB2F2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EDB1C-ACAE-4964-B169-C79186E5A59B}" type="datetimeFigureOut">
              <a:rPr lang="en-US" smtClean="0"/>
              <a:pPr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1D2A2-801F-4AAA-8E7C-CB857EB2F2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EDB1C-ACAE-4964-B169-C79186E5A59B}" type="datetimeFigureOut">
              <a:rPr lang="en-US" smtClean="0"/>
              <a:pPr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1D2A2-801F-4AAA-8E7C-CB857EB2F2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EDB1C-ACAE-4964-B169-C79186E5A59B}" type="datetimeFigureOut">
              <a:rPr lang="en-US" smtClean="0"/>
              <a:pPr/>
              <a:t>2/9/2016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1D2A2-801F-4AAA-8E7C-CB857EB2F2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EDB1C-ACAE-4964-B169-C79186E5A59B}" type="datetimeFigureOut">
              <a:rPr lang="en-US" smtClean="0"/>
              <a:pPr/>
              <a:t>2/9/2016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1D2A2-801F-4AAA-8E7C-CB857EB2F2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EDB1C-ACAE-4964-B169-C79186E5A59B}" type="datetimeFigureOut">
              <a:rPr lang="en-US" smtClean="0"/>
              <a:pPr/>
              <a:t>2/9/2016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1D2A2-801F-4AAA-8E7C-CB857EB2F2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EDB1C-ACAE-4964-B169-C79186E5A59B}" type="datetimeFigureOut">
              <a:rPr lang="en-US" smtClean="0"/>
              <a:pPr/>
              <a:t>2/9/2016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1D2A2-801F-4AAA-8E7C-CB857EB2F2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EDB1C-ACAE-4964-B169-C79186E5A59B}" type="datetimeFigureOut">
              <a:rPr lang="en-US" smtClean="0"/>
              <a:pPr/>
              <a:t>2/9/2016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1D2A2-801F-4AAA-8E7C-CB857EB2F2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EDB1C-ACAE-4964-B169-C79186E5A59B}" type="datetimeFigureOut">
              <a:rPr lang="en-US" smtClean="0"/>
              <a:pPr/>
              <a:t>2/9/2016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1D2A2-801F-4AAA-8E7C-CB857EB2F2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2EDB1C-ACAE-4964-B169-C79186E5A59B}" type="datetimeFigureOut">
              <a:rPr lang="en-US" smtClean="0"/>
              <a:pPr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21D2A2-801F-4AAA-8E7C-CB857EB2F28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7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7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7.xml"/><Relationship Id="rId5" Type="http://schemas.openxmlformats.org/officeDocument/2006/relationships/diagramLayout" Target="../diagrams/layout7.xml"/><Relationship Id="rId4" Type="http://schemas.openxmlformats.org/officeDocument/2006/relationships/diagramData" Target="../diagrams/data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8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8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8.xml"/><Relationship Id="rId5" Type="http://schemas.openxmlformats.org/officeDocument/2006/relationships/diagramLayout" Target="../diagrams/layout8.xml"/><Relationship Id="rId4" Type="http://schemas.openxmlformats.org/officeDocument/2006/relationships/diagramData" Target="../diagrams/data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Contoh%20lumayan%20lengkap_153_195911191986031002.doc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hyperlink" Target="Contoh%20Kurang%20lengkap_176_196006071987101001%20(1).docx" TargetMode="Externa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5.xml"/><Relationship Id="rId5" Type="http://schemas.openxmlformats.org/officeDocument/2006/relationships/diagramLayout" Target="../diagrams/layout5.xml"/><Relationship Id="rId4" Type="http://schemas.openxmlformats.org/officeDocument/2006/relationships/diagramData" Target="../diagrams/data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6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6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6.xml"/><Relationship Id="rId5" Type="http://schemas.openxmlformats.org/officeDocument/2006/relationships/diagramLayout" Target="../diagrams/layout6.xml"/><Relationship Id="rId4" Type="http://schemas.openxmlformats.org/officeDocument/2006/relationships/diagramData" Target="../diagrams/data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35" y="2130529"/>
            <a:ext cx="7772331" cy="1469778"/>
          </a:xfrm>
        </p:spPr>
        <p:txBody>
          <a:bodyPr/>
          <a:lstStyle/>
          <a:p>
            <a:pPr eaLnBrk="1" hangingPunct="1"/>
            <a:endParaRPr lang="id-ID" smtClean="0"/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1371668" y="3886776"/>
            <a:ext cx="6400664" cy="1751929"/>
          </a:xfrm>
        </p:spPr>
        <p:txBody>
          <a:bodyPr/>
          <a:lstStyle/>
          <a:p>
            <a:pPr eaLnBrk="1" hangingPunct="1"/>
            <a:endParaRPr lang="id-ID" smtClean="0">
              <a:solidFill>
                <a:srgbClr val="898989"/>
              </a:solidFill>
            </a:endParaRPr>
          </a:p>
        </p:txBody>
      </p:sp>
      <p:pic>
        <p:nvPicPr>
          <p:cNvPr id="9220" name="Picture 7" descr="slide1.pd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7311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itle 1"/>
          <p:cNvSpPr txBox="1">
            <a:spLocks/>
          </p:cNvSpPr>
          <p:nvPr/>
        </p:nvSpPr>
        <p:spPr bwMode="auto">
          <a:xfrm>
            <a:off x="0" y="2057400"/>
            <a:ext cx="91440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lIns="87233" tIns="43613" rIns="87233" bIns="43613" anchor="ctr">
            <a:sp3d extrusionH="57150">
              <a:bevelT w="38100" h="38100"/>
            </a:sp3d>
          </a:bodyPr>
          <a:lstStyle/>
          <a:p>
            <a:pPr algn="ctr" defTabSz="435406" eaLnBrk="0" hangingPunct="0">
              <a:lnSpc>
                <a:spcPts val="6000"/>
              </a:lnSpc>
              <a:defRPr/>
            </a:pPr>
            <a:r>
              <a:rPr lang="en-US" sz="6000" b="1" dirty="0" smtClean="0">
                <a:ln w="1905"/>
                <a:solidFill>
                  <a:srgbClr val="5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oper Black" pitchFamily="18" charset="0"/>
                <a:ea typeface="ＭＳ Ｐゴシック" pitchFamily="-65" charset="-128"/>
                <a:cs typeface="+mj-cs"/>
              </a:rPr>
              <a:t>SOSIALISASI</a:t>
            </a:r>
          </a:p>
          <a:p>
            <a:pPr algn="ctr" defTabSz="435406" eaLnBrk="0" hangingPunct="0">
              <a:lnSpc>
                <a:spcPts val="6000"/>
              </a:lnSpc>
              <a:defRPr/>
            </a:pPr>
            <a:r>
              <a:rPr lang="en-US" sz="6000" b="1" dirty="0" smtClean="0">
                <a:ln w="1905"/>
                <a:solidFill>
                  <a:srgbClr val="5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oper Black" pitchFamily="18" charset="0"/>
                <a:ea typeface="ＭＳ Ｐゴシック" pitchFamily="-65" charset="-128"/>
                <a:cs typeface="+mj-cs"/>
              </a:rPr>
              <a:t>ABDIMAS  UT  </a:t>
            </a:r>
          </a:p>
          <a:p>
            <a:pPr algn="ctr" defTabSz="435406" eaLnBrk="0" hangingPunct="0">
              <a:lnSpc>
                <a:spcPts val="6000"/>
              </a:lnSpc>
              <a:defRPr/>
            </a:pPr>
            <a:r>
              <a:rPr lang="en-US" sz="6000" b="1" dirty="0" smtClean="0">
                <a:ln w="1905"/>
                <a:solidFill>
                  <a:srgbClr val="5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oper Black" pitchFamily="18" charset="0"/>
                <a:ea typeface="ＭＳ Ｐゴシック" pitchFamily="-65" charset="-128"/>
                <a:cs typeface="+mj-cs"/>
              </a:rPr>
              <a:t>2016</a:t>
            </a:r>
            <a:endParaRPr lang="id-ID" sz="4000" b="1" dirty="0">
              <a:ln w="1905"/>
              <a:solidFill>
                <a:srgbClr val="5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ooper Black" pitchFamily="18" charset="0"/>
              <a:ea typeface="ＭＳ Ｐゴシック" pitchFamily="-65" charset="-128"/>
              <a:cs typeface="+mj-cs"/>
            </a:endParaRPr>
          </a:p>
        </p:txBody>
      </p:sp>
      <p:sp>
        <p:nvSpPr>
          <p:cNvPr id="9222" name="TextBox 5"/>
          <p:cNvSpPr txBox="1">
            <a:spLocks noChangeArrowheads="1"/>
          </p:cNvSpPr>
          <p:nvPr/>
        </p:nvSpPr>
        <p:spPr bwMode="auto">
          <a:xfrm>
            <a:off x="7467600" y="6694415"/>
            <a:ext cx="1466734" cy="3271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165" tIns="40083" rIns="80165" bIns="40083">
            <a:spAutoFit/>
          </a:bodyPr>
          <a:lstStyle/>
          <a:p>
            <a:r>
              <a:rPr lang="en-US" sz="1600" b="1" i="1" dirty="0" smtClean="0">
                <a:solidFill>
                  <a:srgbClr val="FFC000"/>
                </a:solidFill>
                <a:latin typeface="Arial Narrow" pitchFamily="34" charset="0"/>
              </a:rPr>
              <a:t>PPM-LPPM 2016</a:t>
            </a:r>
            <a:endParaRPr lang="en-US" sz="1600" b="1" i="1" dirty="0">
              <a:solidFill>
                <a:srgbClr val="FFC000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d-ID" smtClean="0"/>
          </a:p>
        </p:txBody>
      </p:sp>
      <p:pic>
        <p:nvPicPr>
          <p:cNvPr id="4099" name="Content Placeholder 3" descr="slide2.pdf"/>
          <p:cNvPicPr>
            <a:picLocks noGrp="1" noChangeAspect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-12223" y="-152400"/>
            <a:ext cx="9156223" cy="6858000"/>
          </a:xfrm>
        </p:spPr>
      </p:pic>
      <p:sp>
        <p:nvSpPr>
          <p:cNvPr id="4100" name="Rectangle 5"/>
          <p:cNvSpPr>
            <a:spLocks noChangeArrowheads="1"/>
          </p:cNvSpPr>
          <p:nvPr/>
        </p:nvSpPr>
        <p:spPr bwMode="auto">
          <a:xfrm>
            <a:off x="3104587" y="578698"/>
            <a:ext cx="6039413" cy="839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125" tIns="40063" rIns="80125" bIns="40063" anchor="ctr"/>
          <a:lstStyle/>
          <a:p>
            <a:pPr algn="r"/>
            <a:endParaRPr lang="id-ID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09800" y="402564"/>
            <a:ext cx="6934200" cy="51183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lIns="80165" tIns="40083" rIns="80165" bIns="40083">
            <a:spAutoFit/>
          </a:bodyPr>
          <a:lstStyle/>
          <a:p>
            <a:pPr algn="ctr">
              <a:defRPr/>
            </a:pPr>
            <a:r>
              <a:rPr lang="en-US" sz="2800" b="1" smtClean="0">
                <a:solidFill>
                  <a:schemeClr val="accent6">
                    <a:lumMod val="75000"/>
                  </a:schemeClr>
                </a:solidFill>
              </a:rPr>
              <a:t>                                            Sumber Dana</a:t>
            </a:r>
            <a:endParaRPr lang="en-US" sz="28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graphicFrame>
        <p:nvGraphicFramePr>
          <p:cNvPr id="11" name="Diagram 10"/>
          <p:cNvGraphicFramePr/>
          <p:nvPr/>
        </p:nvGraphicFramePr>
        <p:xfrm>
          <a:off x="1143000" y="1447800"/>
          <a:ext cx="7239000" cy="3632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d-ID" smtClean="0"/>
          </a:p>
        </p:txBody>
      </p:sp>
      <p:pic>
        <p:nvPicPr>
          <p:cNvPr id="5123" name="Content Placeholder 3" descr="slide2.pd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-12223" y="-14395"/>
            <a:ext cx="9156223" cy="6858000"/>
          </a:xfrm>
        </p:spPr>
      </p:pic>
      <p:sp>
        <p:nvSpPr>
          <p:cNvPr id="5124" name="Rectangle 5"/>
          <p:cNvSpPr>
            <a:spLocks noChangeArrowheads="1"/>
          </p:cNvSpPr>
          <p:nvPr/>
        </p:nvSpPr>
        <p:spPr bwMode="auto">
          <a:xfrm>
            <a:off x="3104587" y="578698"/>
            <a:ext cx="6039413" cy="839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125" tIns="40063" rIns="80125" bIns="40063" anchor="ctr"/>
          <a:lstStyle/>
          <a:p>
            <a:pPr algn="r"/>
            <a:endParaRPr lang="id-ID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48992" y="554964"/>
            <a:ext cx="6895008" cy="51183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lIns="80165" tIns="40083" rIns="80165" bIns="40083">
            <a:spAutoFit/>
          </a:bodyPr>
          <a:lstStyle/>
          <a:p>
            <a:pPr algn="ctr">
              <a:defRPr/>
            </a:pPr>
            <a:r>
              <a:rPr lang="en-US" sz="2800" b="1" smtClean="0">
                <a:solidFill>
                  <a:schemeClr val="accent6">
                    <a:lumMod val="75000"/>
                  </a:schemeClr>
                </a:solidFill>
              </a:rPr>
              <a:t>                                   Ketentuan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</a:rPr>
              <a:t>Umum</a:t>
            </a:r>
            <a:endParaRPr lang="en-US" sz="28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701436" y="1788332"/>
            <a:ext cx="7741129" cy="3774268"/>
          </a:xfrm>
          <a:prstGeom prst="rect">
            <a:avLst/>
          </a:prstGeom>
          <a:solidFill>
            <a:srgbClr val="500000"/>
          </a:solidFill>
          <a:ln w="9525">
            <a:noFill/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 lIns="80165" tIns="40083" rIns="80165" bIns="40083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3550" lvl="0" indent="-463550">
              <a:buFont typeface="Wingdings" pitchFamily="2" charset="2"/>
              <a:buChar char="ü"/>
            </a:pPr>
            <a:r>
              <a:rPr lang="en-US" sz="2000" smtClean="0">
                <a:solidFill>
                  <a:srgbClr val="FFFF00"/>
                </a:solidFill>
                <a:latin typeface="Cambria" pitchFamily="18" charset="0"/>
              </a:rPr>
              <a:t>Terdiri 3-5 </a:t>
            </a:r>
            <a:r>
              <a:rPr lang="id-ID" sz="2000" smtClean="0">
                <a:solidFill>
                  <a:srgbClr val="FFFF00"/>
                </a:solidFill>
                <a:latin typeface="Cambria" pitchFamily="18" charset="0"/>
              </a:rPr>
              <a:t>orang</a:t>
            </a:r>
            <a:r>
              <a:rPr lang="en-US" sz="2000" smtClean="0">
                <a:solidFill>
                  <a:srgbClr val="FFFF00"/>
                </a:solidFill>
                <a:latin typeface="Cambria" pitchFamily="18" charset="0"/>
              </a:rPr>
              <a:t>, </a:t>
            </a:r>
            <a:r>
              <a:rPr lang="id-ID" sz="2000" smtClean="0">
                <a:solidFill>
                  <a:srgbClr val="FFFF00"/>
                </a:solidFill>
                <a:latin typeface="Cambria" pitchFamily="18" charset="0"/>
              </a:rPr>
              <a:t>ketua </a:t>
            </a:r>
            <a:r>
              <a:rPr lang="en-US" sz="2000" smtClean="0">
                <a:solidFill>
                  <a:srgbClr val="FFFF00"/>
                </a:solidFill>
                <a:latin typeface="Cambria" pitchFamily="18" charset="0"/>
              </a:rPr>
              <a:t>=</a:t>
            </a:r>
            <a:r>
              <a:rPr lang="id-ID" sz="2000" smtClean="0">
                <a:solidFill>
                  <a:srgbClr val="FFFF00"/>
                </a:solidFill>
                <a:latin typeface="Cambria" pitchFamily="18" charset="0"/>
              </a:rPr>
              <a:t> dosen UT. </a:t>
            </a:r>
            <a:endParaRPr lang="en-US" sz="2000" smtClean="0">
              <a:solidFill>
                <a:srgbClr val="FFFF00"/>
              </a:solidFill>
              <a:latin typeface="Cambria" pitchFamily="18" charset="0"/>
            </a:endParaRPr>
          </a:p>
          <a:p>
            <a:pPr marL="463550" lvl="0" indent="-463550">
              <a:buFont typeface="Wingdings" pitchFamily="2" charset="2"/>
              <a:buChar char="ü"/>
            </a:pPr>
            <a:r>
              <a:rPr lang="en-US" sz="2000" smtClean="0">
                <a:solidFill>
                  <a:srgbClr val="FFFF00"/>
                </a:solidFill>
                <a:latin typeface="Cambria" pitchFamily="18" charset="0"/>
              </a:rPr>
              <a:t>Diutamakan </a:t>
            </a:r>
            <a:r>
              <a:rPr lang="id-ID" sz="2000" smtClean="0">
                <a:solidFill>
                  <a:srgbClr val="FFFF00"/>
                </a:solidFill>
                <a:latin typeface="Cambria" pitchFamily="18" charset="0"/>
              </a:rPr>
              <a:t>dosen UT </a:t>
            </a:r>
            <a:r>
              <a:rPr lang="en-US" sz="2000" smtClean="0">
                <a:solidFill>
                  <a:srgbClr val="FFFF00"/>
                </a:solidFill>
                <a:latin typeface="Cambria" pitchFamily="18" charset="0"/>
              </a:rPr>
              <a:t>ber</a:t>
            </a:r>
            <a:r>
              <a:rPr lang="id-ID" sz="2000" smtClean="0">
                <a:solidFill>
                  <a:srgbClr val="FFFF00"/>
                </a:solidFill>
                <a:latin typeface="Cambria" pitchFamily="18" charset="0"/>
              </a:rPr>
              <a:t>keterampilan dan keahlian sesuai kegiatan program. </a:t>
            </a:r>
            <a:r>
              <a:rPr lang="en-US" sz="2000" smtClean="0">
                <a:solidFill>
                  <a:srgbClr val="FFFF00"/>
                </a:solidFill>
                <a:latin typeface="Cambria" pitchFamily="18" charset="0"/>
              </a:rPr>
              <a:t>Dapat libatkan</a:t>
            </a:r>
            <a:r>
              <a:rPr lang="id-ID" sz="2000" smtClean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2000" smtClean="0">
                <a:solidFill>
                  <a:srgbClr val="FFFF00"/>
                </a:solidFill>
                <a:latin typeface="Cambria" pitchFamily="18" charset="0"/>
              </a:rPr>
              <a:t>1 </a:t>
            </a:r>
            <a:r>
              <a:rPr lang="id-ID" sz="2000" smtClean="0">
                <a:solidFill>
                  <a:srgbClr val="FFFF00"/>
                </a:solidFill>
                <a:latin typeface="Cambria" pitchFamily="18" charset="0"/>
              </a:rPr>
              <a:t>dosen </a:t>
            </a:r>
            <a:r>
              <a:rPr lang="en-US" sz="2000" smtClean="0">
                <a:solidFill>
                  <a:srgbClr val="FFFF00"/>
                </a:solidFill>
                <a:latin typeface="Cambria" pitchFamily="18" charset="0"/>
              </a:rPr>
              <a:t>nonUT sebagai anggota ber</a:t>
            </a:r>
            <a:r>
              <a:rPr lang="id-ID" sz="2000" smtClean="0">
                <a:solidFill>
                  <a:srgbClr val="FFFF00"/>
                </a:solidFill>
                <a:latin typeface="Cambria" pitchFamily="18" charset="0"/>
              </a:rPr>
              <a:t>keterampilan dan keahlian yang memadai.</a:t>
            </a:r>
            <a:endParaRPr lang="en-US" sz="2000" smtClean="0">
              <a:solidFill>
                <a:srgbClr val="FFFF00"/>
              </a:solidFill>
              <a:latin typeface="Cambria" pitchFamily="18" charset="0"/>
            </a:endParaRPr>
          </a:p>
          <a:p>
            <a:pPr marL="463550" lvl="0" indent="-463550">
              <a:buFont typeface="Wingdings" pitchFamily="2" charset="2"/>
              <a:buChar char="ü"/>
            </a:pPr>
            <a:r>
              <a:rPr lang="en-US" sz="2000" smtClean="0">
                <a:solidFill>
                  <a:srgbClr val="FFFF00"/>
                </a:solidFill>
                <a:latin typeface="Cambria" pitchFamily="18" charset="0"/>
              </a:rPr>
              <a:t>D</a:t>
            </a:r>
            <a:r>
              <a:rPr lang="id-ID" sz="2000" smtClean="0">
                <a:solidFill>
                  <a:srgbClr val="FFFF00"/>
                </a:solidFill>
                <a:latin typeface="Cambria" pitchFamily="18" charset="0"/>
              </a:rPr>
              <a:t>iutamakan dari hasil penelitian</a:t>
            </a:r>
            <a:r>
              <a:rPr lang="en-US" sz="2000" smtClean="0">
                <a:solidFill>
                  <a:srgbClr val="FFFF00"/>
                </a:solidFill>
                <a:latin typeface="Cambria" pitchFamily="18" charset="0"/>
              </a:rPr>
              <a:t>/</a:t>
            </a:r>
            <a:r>
              <a:rPr lang="id-ID" sz="2000" smtClean="0">
                <a:solidFill>
                  <a:srgbClr val="FFFF00"/>
                </a:solidFill>
                <a:latin typeface="Cambria" pitchFamily="18" charset="0"/>
              </a:rPr>
              <a:t>pengembangan IPTEKS sesuai kebutuhan masyarakat </a:t>
            </a:r>
            <a:r>
              <a:rPr lang="en-US" sz="2000" smtClean="0">
                <a:solidFill>
                  <a:srgbClr val="FFFF00"/>
                </a:solidFill>
                <a:latin typeface="Cambria" pitchFamily="18" charset="0"/>
              </a:rPr>
              <a:t># </a:t>
            </a:r>
            <a:r>
              <a:rPr lang="id-ID" sz="2000" b="1" smtClean="0">
                <a:solidFill>
                  <a:srgbClr val="FFFF00"/>
                </a:solidFill>
                <a:latin typeface="Cambria" pitchFamily="18" charset="0"/>
              </a:rPr>
              <a:t>bukan </a:t>
            </a:r>
            <a:r>
              <a:rPr lang="id-ID" sz="2000" b="1" i="1" smtClean="0">
                <a:solidFill>
                  <a:srgbClr val="FFFF00"/>
                </a:solidFill>
                <a:latin typeface="Cambria" pitchFamily="18" charset="0"/>
              </a:rPr>
              <a:t>judgement</a:t>
            </a:r>
            <a:r>
              <a:rPr lang="id-ID" sz="2000" b="1" smtClean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2000" b="1" smtClean="0">
                <a:solidFill>
                  <a:srgbClr val="FFFF00"/>
                </a:solidFill>
                <a:latin typeface="Cambria" pitchFamily="18" charset="0"/>
              </a:rPr>
              <a:t> tim</a:t>
            </a:r>
            <a:r>
              <a:rPr lang="id-ID" sz="2000" smtClean="0">
                <a:solidFill>
                  <a:srgbClr val="FFFF00"/>
                </a:solidFill>
                <a:latin typeface="Cambria" pitchFamily="18" charset="0"/>
              </a:rPr>
              <a:t>.</a:t>
            </a:r>
            <a:endParaRPr lang="en-US" sz="2000" smtClean="0">
              <a:solidFill>
                <a:srgbClr val="FFFF00"/>
              </a:solidFill>
              <a:latin typeface="Cambria" pitchFamily="18" charset="0"/>
            </a:endParaRPr>
          </a:p>
          <a:p>
            <a:pPr marL="463550" lvl="0" indent="-463550">
              <a:buFont typeface="Wingdings" pitchFamily="2" charset="2"/>
              <a:buChar char="ü"/>
            </a:pPr>
            <a:r>
              <a:rPr lang="en-US" sz="2000" smtClean="0">
                <a:solidFill>
                  <a:srgbClr val="FFFF00"/>
                </a:solidFill>
                <a:latin typeface="Cambria" pitchFamily="18" charset="0"/>
              </a:rPr>
              <a:t>K</a:t>
            </a:r>
            <a:r>
              <a:rPr lang="id-ID" sz="2000" smtClean="0">
                <a:solidFill>
                  <a:srgbClr val="FFFF00"/>
                </a:solidFill>
                <a:latin typeface="Cambria" pitchFamily="18" charset="0"/>
              </a:rPr>
              <a:t>egiatan tahun </a:t>
            </a:r>
            <a:r>
              <a:rPr lang="en-US" sz="2000" smtClean="0">
                <a:solidFill>
                  <a:srgbClr val="FFFF00"/>
                </a:solidFill>
                <a:latin typeface="Cambria" pitchFamily="18" charset="0"/>
              </a:rPr>
              <a:t>2015</a:t>
            </a:r>
            <a:r>
              <a:rPr lang="id-ID" sz="2000" smtClean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2000" smtClean="0">
                <a:solidFill>
                  <a:srgbClr val="FFFF00"/>
                </a:solidFill>
                <a:latin typeface="Cambria" pitchFamily="18" charset="0"/>
              </a:rPr>
              <a:t>tidak selesai, </a:t>
            </a:r>
            <a:r>
              <a:rPr lang="id-ID" sz="2000" smtClean="0">
                <a:solidFill>
                  <a:srgbClr val="FFFF00"/>
                </a:solidFill>
                <a:latin typeface="Cambria" pitchFamily="18" charset="0"/>
              </a:rPr>
              <a:t>tidak </a:t>
            </a:r>
            <a:r>
              <a:rPr lang="en-US" sz="2000" smtClean="0">
                <a:solidFill>
                  <a:srgbClr val="FFFF00"/>
                </a:solidFill>
                <a:latin typeface="Cambria" pitchFamily="18" charset="0"/>
              </a:rPr>
              <a:t>dapat</a:t>
            </a:r>
            <a:r>
              <a:rPr lang="id-ID" sz="2000" smtClean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2000" smtClean="0">
                <a:solidFill>
                  <a:srgbClr val="FFFF00"/>
                </a:solidFill>
                <a:latin typeface="Cambria" pitchFamily="18" charset="0"/>
              </a:rPr>
              <a:t>ajukan </a:t>
            </a:r>
            <a:r>
              <a:rPr lang="id-ID" sz="2000" smtClean="0">
                <a:solidFill>
                  <a:srgbClr val="FFFF00"/>
                </a:solidFill>
                <a:latin typeface="Cambria" pitchFamily="18" charset="0"/>
              </a:rPr>
              <a:t>proposal </a:t>
            </a:r>
            <a:r>
              <a:rPr lang="en-US" sz="2000" smtClean="0">
                <a:solidFill>
                  <a:srgbClr val="FFFF00"/>
                </a:solidFill>
                <a:latin typeface="Cambria" pitchFamily="18" charset="0"/>
              </a:rPr>
              <a:t>tahun 2016</a:t>
            </a:r>
            <a:r>
              <a:rPr lang="id-ID" sz="2000" smtClean="0">
                <a:solidFill>
                  <a:srgbClr val="FFFF00"/>
                </a:solidFill>
                <a:latin typeface="Cambria" pitchFamily="18" charset="0"/>
              </a:rPr>
              <a:t>.</a:t>
            </a:r>
            <a:endParaRPr lang="en-US" sz="2000" smtClean="0">
              <a:solidFill>
                <a:srgbClr val="FFFF00"/>
              </a:solidFill>
              <a:latin typeface="Cambria" pitchFamily="18" charset="0"/>
            </a:endParaRPr>
          </a:p>
          <a:p>
            <a:pPr marL="463550" lvl="0" indent="-463550">
              <a:buFont typeface="Wingdings" pitchFamily="2" charset="2"/>
              <a:buChar char="ü"/>
            </a:pPr>
            <a:r>
              <a:rPr lang="en-US" sz="2000" smtClean="0">
                <a:solidFill>
                  <a:srgbClr val="FFFF00"/>
                </a:solidFill>
                <a:latin typeface="Cambria" pitchFamily="18" charset="0"/>
              </a:rPr>
              <a:t>Dosen ikuti 2 kegiatan: </a:t>
            </a:r>
            <a:r>
              <a:rPr lang="id-ID" sz="2000" smtClean="0">
                <a:solidFill>
                  <a:srgbClr val="FFFF00"/>
                </a:solidFill>
                <a:latin typeface="Cambria" pitchFamily="18" charset="0"/>
              </a:rPr>
              <a:t>ketua dan anggota</a:t>
            </a:r>
            <a:r>
              <a:rPr lang="en-US" sz="2000" smtClean="0">
                <a:solidFill>
                  <a:srgbClr val="FFFF00"/>
                </a:solidFill>
                <a:latin typeface="Cambria" pitchFamily="18" charset="0"/>
              </a:rPr>
              <a:t>/</a:t>
            </a:r>
            <a:r>
              <a:rPr lang="id-ID" sz="2000" smtClean="0">
                <a:solidFill>
                  <a:srgbClr val="FFFF00"/>
                </a:solidFill>
                <a:latin typeface="Cambria" pitchFamily="18" charset="0"/>
              </a:rPr>
              <a:t>kedua-duanya sebagai anggota. </a:t>
            </a:r>
            <a:endParaRPr lang="en-US" sz="2000" smtClean="0">
              <a:solidFill>
                <a:srgbClr val="FFFF00"/>
              </a:solidFill>
              <a:latin typeface="Cambria" pitchFamily="18" charset="0"/>
            </a:endParaRPr>
          </a:p>
          <a:p>
            <a:pPr marL="463550" lvl="0" indent="-463550">
              <a:buFont typeface="Wingdings" pitchFamily="2" charset="2"/>
              <a:buChar char="ü"/>
            </a:pPr>
            <a:r>
              <a:rPr lang="en-US" sz="2000" smtClean="0">
                <a:solidFill>
                  <a:srgbClr val="FFFF00"/>
                </a:solidFill>
                <a:latin typeface="Cambria" pitchFamily="18" charset="0"/>
              </a:rPr>
              <a:t>D</a:t>
            </a:r>
            <a:r>
              <a:rPr lang="id-ID" sz="2000" smtClean="0">
                <a:solidFill>
                  <a:srgbClr val="FFFF00"/>
                </a:solidFill>
                <a:latin typeface="Cambria" pitchFamily="18" charset="0"/>
              </a:rPr>
              <a:t>iutamakan</a:t>
            </a:r>
            <a:r>
              <a:rPr lang="en-US" sz="2000" smtClean="0">
                <a:solidFill>
                  <a:srgbClr val="FFFF00"/>
                </a:solidFill>
                <a:latin typeface="Cambria" pitchFamily="18" charset="0"/>
              </a:rPr>
              <a:t> lokasi</a:t>
            </a:r>
            <a:r>
              <a:rPr lang="id-ID" sz="2000" smtClean="0">
                <a:solidFill>
                  <a:srgbClr val="FFFF00"/>
                </a:solidFill>
                <a:latin typeface="Cambria" pitchFamily="18" charset="0"/>
              </a:rPr>
              <a:t> tidak terlalu jauh dari </a:t>
            </a:r>
            <a:r>
              <a:rPr lang="en-US" sz="2000" smtClean="0">
                <a:solidFill>
                  <a:srgbClr val="FFFF00"/>
                </a:solidFill>
                <a:latin typeface="Cambria" pitchFamily="18" charset="0"/>
              </a:rPr>
              <a:t>UPBJJ-UT</a:t>
            </a:r>
            <a:r>
              <a:rPr lang="id-ID" sz="2000" smtClean="0">
                <a:solidFill>
                  <a:srgbClr val="FFFF00"/>
                </a:solidFill>
                <a:latin typeface="Cambria" pitchFamily="18" charset="0"/>
              </a:rPr>
              <a:t>.</a:t>
            </a:r>
            <a:endParaRPr lang="en-US" sz="2000" smtClean="0">
              <a:solidFill>
                <a:srgbClr val="FFFF00"/>
              </a:solidFill>
              <a:latin typeface="Cambria" pitchFamily="18" charset="0"/>
            </a:endParaRPr>
          </a:p>
          <a:p>
            <a:pPr marL="463550" indent="-463550">
              <a:buFont typeface="Wingdings" pitchFamily="2" charset="2"/>
              <a:buChar char="ü"/>
            </a:pPr>
            <a:r>
              <a:rPr lang="en-US" sz="2000" smtClean="0">
                <a:solidFill>
                  <a:srgbClr val="FFFF00"/>
                </a:solidFill>
                <a:latin typeface="Cambria" pitchFamily="18" charset="0"/>
              </a:rPr>
              <a:t>Sistematika proposal sesuai ketentuan.</a:t>
            </a:r>
            <a:endParaRPr lang="en-US" sz="2000" b="1" dirty="0">
              <a:solidFill>
                <a:srgbClr val="FFFF00"/>
              </a:solidFill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d-ID" smtClean="0"/>
          </a:p>
        </p:txBody>
      </p:sp>
      <p:pic>
        <p:nvPicPr>
          <p:cNvPr id="4099" name="Content Placeholder 3" descr="slide2.pdf"/>
          <p:cNvPicPr>
            <a:picLocks noGrp="1" noChangeAspect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-12223" y="-152400"/>
            <a:ext cx="9156223" cy="6858000"/>
          </a:xfrm>
        </p:spPr>
      </p:pic>
      <p:sp>
        <p:nvSpPr>
          <p:cNvPr id="4100" name="Rectangle 5"/>
          <p:cNvSpPr>
            <a:spLocks noChangeArrowheads="1"/>
          </p:cNvSpPr>
          <p:nvPr/>
        </p:nvSpPr>
        <p:spPr bwMode="auto">
          <a:xfrm>
            <a:off x="3104587" y="578698"/>
            <a:ext cx="6039413" cy="839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125" tIns="40063" rIns="80125" bIns="40063" anchor="ctr"/>
          <a:lstStyle/>
          <a:p>
            <a:pPr algn="r"/>
            <a:endParaRPr lang="id-ID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09800" y="402564"/>
            <a:ext cx="6934200" cy="51183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lIns="80165" tIns="40083" rIns="80165" bIns="40083">
            <a:spAutoFit/>
          </a:bodyPr>
          <a:lstStyle/>
          <a:p>
            <a:pPr algn="ctr">
              <a:defRPr/>
            </a:pPr>
            <a:r>
              <a:rPr lang="en-US" sz="2800" b="1" smtClean="0">
                <a:solidFill>
                  <a:schemeClr val="accent6">
                    <a:lumMod val="75000"/>
                  </a:schemeClr>
                </a:solidFill>
              </a:rPr>
              <a:t>                                                Prosedur</a:t>
            </a:r>
            <a:endParaRPr lang="en-US" sz="28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graphicFrame>
        <p:nvGraphicFramePr>
          <p:cNvPr id="10" name="Diagram 9"/>
          <p:cNvGraphicFramePr/>
          <p:nvPr/>
        </p:nvGraphicFramePr>
        <p:xfrm>
          <a:off x="1828800" y="1371600"/>
          <a:ext cx="6248400" cy="4038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d-ID" smtClean="0"/>
          </a:p>
        </p:txBody>
      </p:sp>
      <p:pic>
        <p:nvPicPr>
          <p:cNvPr id="5123" name="Content Placeholder 3" descr="slide2.pd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-12223" y="-14395"/>
            <a:ext cx="9156223" cy="6858000"/>
          </a:xfrm>
        </p:spPr>
      </p:pic>
      <p:sp>
        <p:nvSpPr>
          <p:cNvPr id="5124" name="Rectangle 5"/>
          <p:cNvSpPr>
            <a:spLocks noChangeArrowheads="1"/>
          </p:cNvSpPr>
          <p:nvPr/>
        </p:nvSpPr>
        <p:spPr bwMode="auto">
          <a:xfrm>
            <a:off x="3104587" y="578698"/>
            <a:ext cx="6039413" cy="839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125" tIns="40063" rIns="80125" bIns="40063" anchor="ctr"/>
          <a:lstStyle/>
          <a:p>
            <a:pPr algn="r"/>
            <a:endParaRPr lang="id-ID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48992" y="554964"/>
            <a:ext cx="6895008" cy="51183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lIns="80165" tIns="40083" rIns="80165" bIns="40083">
            <a:spAutoFit/>
          </a:bodyPr>
          <a:lstStyle/>
          <a:p>
            <a:pPr algn="ctr">
              <a:defRPr/>
            </a:pPr>
            <a:r>
              <a:rPr lang="en-US" sz="2800" b="1" smtClean="0">
                <a:solidFill>
                  <a:schemeClr val="accent6">
                    <a:lumMod val="75000"/>
                  </a:schemeClr>
                </a:solidFill>
              </a:rPr>
              <a:t>                                     Tahapan Kegiatan</a:t>
            </a:r>
            <a:endParaRPr lang="en-US" sz="28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685800" y="1278269"/>
            <a:ext cx="7848600" cy="4512931"/>
          </a:xfrm>
          <a:prstGeom prst="rect">
            <a:avLst/>
          </a:prstGeom>
          <a:solidFill>
            <a:srgbClr val="500000"/>
          </a:solidFill>
          <a:ln w="9525">
            <a:noFill/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 lIns="80165" tIns="40083" rIns="80165" bIns="40083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1313" lvl="0" indent="-341313" algn="just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en-US" smtClean="0">
                <a:solidFill>
                  <a:srgbClr val="FFFF00"/>
                </a:solidFill>
                <a:latin typeface="Cambria" pitchFamily="18" charset="0"/>
                <a:ea typeface="Times New Roman" pitchFamily="18" charset="0"/>
                <a:cs typeface="Arial" pitchFamily="34" charset="0"/>
              </a:rPr>
              <a:t>A</a:t>
            </a:r>
            <a:r>
              <a:rPr lang="id-ID" smtClean="0">
                <a:solidFill>
                  <a:srgbClr val="FFFF00"/>
                </a:solidFill>
                <a:latin typeface="Cambria" pitchFamily="18" charset="0"/>
                <a:ea typeface="Times New Roman" pitchFamily="18" charset="0"/>
                <a:cs typeface="Arial" pitchFamily="34" charset="0"/>
              </a:rPr>
              <a:t>nalisis situasi:</a:t>
            </a:r>
            <a:endParaRPr lang="en-US" smtClean="0">
              <a:solidFill>
                <a:srgbClr val="FFFF00"/>
              </a:solidFill>
              <a:latin typeface="Cambria" pitchFamily="18" charset="0"/>
              <a:cs typeface="Arial" pitchFamily="34" charset="0"/>
            </a:endParaRPr>
          </a:p>
          <a:p>
            <a:pPr marL="798513" lvl="1" indent="-341313" algn="just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id-ID" i="1" smtClean="0">
                <a:solidFill>
                  <a:srgbClr val="FFFF00"/>
                </a:solidFill>
                <a:latin typeface="Cambria" pitchFamily="18" charset="0"/>
                <a:ea typeface="Times New Roman" pitchFamily="18" charset="0"/>
                <a:cs typeface="Arial" pitchFamily="34" charset="0"/>
              </a:rPr>
              <a:t>need assessment</a:t>
            </a:r>
            <a:r>
              <a:rPr lang="id-ID" smtClean="0">
                <a:solidFill>
                  <a:srgbClr val="FFFF00"/>
                </a:solidFill>
                <a:latin typeface="Cambria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mtClean="0">
                <a:solidFill>
                  <a:srgbClr val="FFFF00"/>
                </a:solidFill>
                <a:latin typeface="Cambria" pitchFamily="18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 </a:t>
            </a:r>
            <a:r>
              <a:rPr lang="id-ID" smtClean="0">
                <a:solidFill>
                  <a:srgbClr val="FFFF00"/>
                </a:solidFill>
                <a:latin typeface="Cambria" pitchFamily="18" charset="0"/>
                <a:ea typeface="Times New Roman" pitchFamily="18" charset="0"/>
                <a:cs typeface="Arial" pitchFamily="34" charset="0"/>
              </a:rPr>
              <a:t>kebutuhan  mitra;</a:t>
            </a:r>
            <a:endParaRPr lang="en-US" smtClean="0">
              <a:solidFill>
                <a:srgbClr val="FFFF00"/>
              </a:solidFill>
              <a:latin typeface="Cambria" pitchFamily="18" charset="0"/>
              <a:cs typeface="Arial" pitchFamily="34" charset="0"/>
            </a:endParaRPr>
          </a:p>
          <a:p>
            <a:pPr marL="798513" lvl="1" indent="-341313" algn="just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n-US" smtClean="0">
                <a:solidFill>
                  <a:srgbClr val="FFFF00"/>
                </a:solidFill>
                <a:latin typeface="Cambria" pitchFamily="18" charset="0"/>
                <a:ea typeface="Times New Roman" pitchFamily="18" charset="0"/>
                <a:cs typeface="Arial" pitchFamily="34" charset="0"/>
              </a:rPr>
              <a:t>bersama mitra </a:t>
            </a:r>
            <a:r>
              <a:rPr lang="id-ID" smtClean="0">
                <a:solidFill>
                  <a:srgbClr val="FFFF00"/>
                </a:solidFill>
                <a:latin typeface="Cambria" pitchFamily="18" charset="0"/>
                <a:ea typeface="Times New Roman" pitchFamily="18" charset="0"/>
                <a:cs typeface="Arial" pitchFamily="34" charset="0"/>
              </a:rPr>
              <a:t>diskusi skala prioritas kebutuhan;</a:t>
            </a:r>
            <a:endParaRPr lang="en-US" smtClean="0">
              <a:solidFill>
                <a:srgbClr val="FFFF00"/>
              </a:solidFill>
              <a:latin typeface="Cambria" pitchFamily="18" charset="0"/>
              <a:cs typeface="Arial" pitchFamily="34" charset="0"/>
            </a:endParaRPr>
          </a:p>
          <a:p>
            <a:pPr marL="798513" lvl="1" indent="-341313" algn="just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n-US" smtClean="0">
                <a:solidFill>
                  <a:srgbClr val="FFFF00"/>
                </a:solidFill>
                <a:latin typeface="Cambria" pitchFamily="18" charset="0"/>
                <a:ea typeface="Times New Roman" pitchFamily="18" charset="0"/>
                <a:cs typeface="Arial" pitchFamily="34" charset="0"/>
              </a:rPr>
              <a:t>s</a:t>
            </a:r>
            <a:r>
              <a:rPr lang="id-ID" smtClean="0">
                <a:solidFill>
                  <a:srgbClr val="FFFF00"/>
                </a:solidFill>
                <a:latin typeface="Cambria" pitchFamily="18" charset="0"/>
                <a:ea typeface="Times New Roman" pitchFamily="18" charset="0"/>
                <a:cs typeface="Arial" pitchFamily="34" charset="0"/>
              </a:rPr>
              <a:t>olusi pemenuhan kebutuhan </a:t>
            </a:r>
            <a:r>
              <a:rPr lang="en-US" smtClean="0">
                <a:solidFill>
                  <a:srgbClr val="FFFF00"/>
                </a:solidFill>
                <a:latin typeface="Cambria" pitchFamily="18" charset="0"/>
                <a:ea typeface="Times New Roman" pitchFamily="18" charset="0"/>
                <a:cs typeface="Arial" pitchFamily="34" charset="0"/>
              </a:rPr>
              <a:t>prioritas terpilih;</a:t>
            </a:r>
            <a:endParaRPr lang="en-US" smtClean="0">
              <a:solidFill>
                <a:srgbClr val="FFFF00"/>
              </a:solidFill>
              <a:latin typeface="Cambria" pitchFamily="18" charset="0"/>
              <a:cs typeface="Arial" pitchFamily="34" charset="0"/>
            </a:endParaRPr>
          </a:p>
          <a:p>
            <a:pPr marL="798513" lvl="1" indent="-341313" algn="just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n-US" smtClean="0">
                <a:solidFill>
                  <a:srgbClr val="FFFF00"/>
                </a:solidFill>
                <a:latin typeface="Cambria" pitchFamily="18" charset="0"/>
                <a:ea typeface="Times New Roman" pitchFamily="18" charset="0"/>
                <a:cs typeface="Arial" pitchFamily="34" charset="0"/>
              </a:rPr>
              <a:t>bersama mitra tentukan jenis dan bentuk </a:t>
            </a:r>
            <a:r>
              <a:rPr lang="id-ID" smtClean="0">
                <a:solidFill>
                  <a:srgbClr val="FFFF00"/>
                </a:solidFill>
                <a:latin typeface="Cambria" pitchFamily="18" charset="0"/>
                <a:ea typeface="Times New Roman" pitchFamily="18" charset="0"/>
                <a:cs typeface="Arial" pitchFamily="34" charset="0"/>
              </a:rPr>
              <a:t>kegiatan.</a:t>
            </a:r>
            <a:endParaRPr lang="en-US" smtClean="0">
              <a:solidFill>
                <a:srgbClr val="FFFF00"/>
              </a:solidFill>
              <a:latin typeface="Cambria" pitchFamily="18" charset="0"/>
              <a:cs typeface="Arial" pitchFamily="34" charset="0"/>
            </a:endParaRPr>
          </a:p>
          <a:p>
            <a:pPr marL="341313" lvl="0" indent="-341313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en-US" smtClean="0">
                <a:solidFill>
                  <a:srgbClr val="FFFF00"/>
                </a:solidFill>
                <a:latin typeface="Cambria" pitchFamily="18" charset="0"/>
                <a:ea typeface="Times New Roman" pitchFamily="18" charset="0"/>
                <a:cs typeface="Arial" pitchFamily="34" charset="0"/>
              </a:rPr>
              <a:t>P</a:t>
            </a:r>
            <a:r>
              <a:rPr lang="id-ID" smtClean="0">
                <a:solidFill>
                  <a:srgbClr val="FFFF00"/>
                </a:solidFill>
                <a:latin typeface="Cambria" pitchFamily="18" charset="0"/>
                <a:ea typeface="Times New Roman" pitchFamily="18" charset="0"/>
                <a:cs typeface="Arial" pitchFamily="34" charset="0"/>
              </a:rPr>
              <a:t>roposal kegiatan.</a:t>
            </a:r>
            <a:endParaRPr lang="en-US" smtClean="0">
              <a:solidFill>
                <a:srgbClr val="FFFF00"/>
              </a:solidFill>
              <a:latin typeface="Cambria" pitchFamily="18" charset="0"/>
              <a:cs typeface="Arial" pitchFamily="34" charset="0"/>
            </a:endParaRPr>
          </a:p>
          <a:p>
            <a:pPr marL="341313" lvl="0" indent="-341313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en-US" smtClean="0">
                <a:solidFill>
                  <a:srgbClr val="FFFF00"/>
                </a:solidFill>
                <a:latin typeface="Cambria" pitchFamily="18" charset="0"/>
                <a:ea typeface="Times New Roman" pitchFamily="18" charset="0"/>
                <a:cs typeface="Arial" pitchFamily="34" charset="0"/>
              </a:rPr>
              <a:t>K</a:t>
            </a:r>
            <a:r>
              <a:rPr lang="id-ID" smtClean="0">
                <a:solidFill>
                  <a:srgbClr val="FFFF00"/>
                </a:solidFill>
                <a:latin typeface="Cambria" pitchFamily="18" charset="0"/>
                <a:ea typeface="Times New Roman" pitchFamily="18" charset="0"/>
                <a:cs typeface="Arial" pitchFamily="34" charset="0"/>
              </a:rPr>
              <a:t>egiatan abdimas:</a:t>
            </a:r>
            <a:endParaRPr lang="en-US" smtClean="0">
              <a:solidFill>
                <a:srgbClr val="FFFF00"/>
              </a:solidFill>
              <a:latin typeface="Cambria" pitchFamily="18" charset="0"/>
              <a:cs typeface="Arial" pitchFamily="34" charset="0"/>
            </a:endParaRPr>
          </a:p>
          <a:p>
            <a:pPr marL="798513" lvl="1" indent="-341313" algn="just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n-US" smtClean="0">
                <a:solidFill>
                  <a:srgbClr val="FFFF00"/>
                </a:solidFill>
                <a:latin typeface="Cambria" pitchFamily="18" charset="0"/>
                <a:ea typeface="Times New Roman" pitchFamily="18" charset="0"/>
                <a:cs typeface="Arial" pitchFamily="34" charset="0"/>
              </a:rPr>
              <a:t>s</a:t>
            </a:r>
            <a:r>
              <a:rPr lang="id-ID" smtClean="0">
                <a:solidFill>
                  <a:srgbClr val="FFFF00"/>
                </a:solidFill>
                <a:latin typeface="Cambria" pitchFamily="18" charset="0"/>
                <a:ea typeface="Times New Roman" pitchFamily="18" charset="0"/>
                <a:cs typeface="Arial" pitchFamily="34" charset="0"/>
              </a:rPr>
              <a:t>esuai dengan desain dan metode intervensi dalam proposal;</a:t>
            </a:r>
            <a:endParaRPr lang="en-US" smtClean="0">
              <a:solidFill>
                <a:srgbClr val="FFFF00"/>
              </a:solidFill>
              <a:latin typeface="Cambria" pitchFamily="18" charset="0"/>
              <a:cs typeface="Arial" pitchFamily="34" charset="0"/>
            </a:endParaRPr>
          </a:p>
          <a:p>
            <a:pPr marL="798513" lvl="1" indent="-341313" algn="just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id-ID" smtClean="0">
                <a:solidFill>
                  <a:srgbClr val="FFFF00"/>
                </a:solidFill>
                <a:latin typeface="Cambria" pitchFamily="18" charset="0"/>
                <a:ea typeface="Times New Roman" pitchFamily="18" charset="0"/>
                <a:cs typeface="Arial" pitchFamily="34" charset="0"/>
              </a:rPr>
              <a:t>pendampingan kegiatan.</a:t>
            </a:r>
            <a:endParaRPr lang="en-US" smtClean="0">
              <a:solidFill>
                <a:srgbClr val="FFFF00"/>
              </a:solidFill>
              <a:latin typeface="Cambria" pitchFamily="18" charset="0"/>
              <a:cs typeface="Arial" pitchFamily="34" charset="0"/>
            </a:endParaRPr>
          </a:p>
          <a:p>
            <a:pPr marL="341313" lvl="0" indent="-341313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en-US" smtClean="0">
                <a:solidFill>
                  <a:srgbClr val="FFFF00"/>
                </a:solidFill>
                <a:latin typeface="Cambria" pitchFamily="18" charset="0"/>
                <a:ea typeface="Times New Roman" pitchFamily="18" charset="0"/>
                <a:cs typeface="Arial" pitchFamily="34" charset="0"/>
              </a:rPr>
              <a:t>M</a:t>
            </a:r>
            <a:r>
              <a:rPr lang="id-ID" smtClean="0">
                <a:solidFill>
                  <a:srgbClr val="FFFF00"/>
                </a:solidFill>
                <a:latin typeface="Cambria" pitchFamily="18" charset="0"/>
                <a:ea typeface="Times New Roman" pitchFamily="18" charset="0"/>
                <a:cs typeface="Arial" pitchFamily="34" charset="0"/>
              </a:rPr>
              <a:t>onitoring kegiatan</a:t>
            </a:r>
            <a:endParaRPr lang="en-US" smtClean="0">
              <a:solidFill>
                <a:srgbClr val="FFFF00"/>
              </a:solidFill>
              <a:latin typeface="Cambria" pitchFamily="18" charset="0"/>
              <a:cs typeface="Arial" pitchFamily="34" charset="0"/>
            </a:endParaRPr>
          </a:p>
          <a:p>
            <a:pPr marL="341313" lvl="0" indent="-341313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en-US" smtClean="0">
                <a:solidFill>
                  <a:srgbClr val="FFFF00"/>
                </a:solidFill>
                <a:latin typeface="Cambria" pitchFamily="18" charset="0"/>
                <a:ea typeface="Times New Roman" pitchFamily="18" charset="0"/>
                <a:cs typeface="Arial" pitchFamily="34" charset="0"/>
              </a:rPr>
              <a:t>P</a:t>
            </a:r>
            <a:r>
              <a:rPr lang="id-ID" smtClean="0">
                <a:solidFill>
                  <a:srgbClr val="FFFF00"/>
                </a:solidFill>
                <a:latin typeface="Cambria" pitchFamily="18" charset="0"/>
                <a:ea typeface="Times New Roman" pitchFamily="18" charset="0"/>
                <a:cs typeface="Arial" pitchFamily="34" charset="0"/>
              </a:rPr>
              <a:t>enilaian:</a:t>
            </a:r>
            <a:endParaRPr lang="en-US" smtClean="0">
              <a:solidFill>
                <a:srgbClr val="FFFF00"/>
              </a:solidFill>
              <a:latin typeface="Cambria" pitchFamily="18" charset="0"/>
              <a:cs typeface="Arial" pitchFamily="34" charset="0"/>
            </a:endParaRPr>
          </a:p>
          <a:p>
            <a:pPr marL="798513" lvl="2" indent="-341313" algn="just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id-ID" smtClean="0">
                <a:solidFill>
                  <a:srgbClr val="FFFF00"/>
                </a:solidFill>
                <a:latin typeface="Cambria" pitchFamily="18" charset="0"/>
                <a:ea typeface="Times New Roman" pitchFamily="18" charset="0"/>
                <a:cs typeface="Arial" pitchFamily="34" charset="0"/>
              </a:rPr>
              <a:t>tingkat kepuasan mitra;</a:t>
            </a:r>
            <a:endParaRPr lang="en-US" smtClean="0">
              <a:solidFill>
                <a:srgbClr val="FFFF00"/>
              </a:solidFill>
              <a:latin typeface="Cambria" pitchFamily="18" charset="0"/>
              <a:cs typeface="Arial" pitchFamily="34" charset="0"/>
            </a:endParaRPr>
          </a:p>
          <a:p>
            <a:pPr marL="798513" lvl="2" indent="-341313" algn="just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n-US" smtClean="0">
                <a:solidFill>
                  <a:srgbClr val="FFFF00"/>
                </a:solidFill>
                <a:latin typeface="Cambria" pitchFamily="18" charset="0"/>
                <a:ea typeface="Times New Roman" pitchFamily="18" charset="0"/>
                <a:cs typeface="Arial" pitchFamily="34" charset="0"/>
              </a:rPr>
              <a:t>Kesesuaian </a:t>
            </a:r>
            <a:r>
              <a:rPr lang="id-ID" smtClean="0">
                <a:solidFill>
                  <a:srgbClr val="FFFF00"/>
                </a:solidFill>
                <a:latin typeface="Cambria" pitchFamily="18" charset="0"/>
                <a:ea typeface="Times New Roman" pitchFamily="18" charset="0"/>
                <a:cs typeface="Arial" pitchFamily="34" charset="0"/>
              </a:rPr>
              <a:t>pengetahuan dan keterampilan mitra </a:t>
            </a:r>
            <a:r>
              <a:rPr lang="en-US" smtClean="0">
                <a:solidFill>
                  <a:srgbClr val="FFFF00"/>
                </a:solidFill>
                <a:latin typeface="Cambria" pitchFamily="18" charset="0"/>
                <a:ea typeface="Times New Roman" pitchFamily="18" charset="0"/>
                <a:cs typeface="Arial" pitchFamily="34" charset="0"/>
              </a:rPr>
              <a:t>dg </a:t>
            </a:r>
            <a:r>
              <a:rPr lang="id-ID" smtClean="0">
                <a:solidFill>
                  <a:srgbClr val="FFFF00"/>
                </a:solidFill>
                <a:latin typeface="Cambria" pitchFamily="18" charset="0"/>
                <a:ea typeface="Times New Roman" pitchFamily="18" charset="0"/>
                <a:cs typeface="Arial" pitchFamily="34" charset="0"/>
              </a:rPr>
              <a:t>sasaran program;</a:t>
            </a:r>
            <a:endParaRPr lang="en-US" smtClean="0">
              <a:solidFill>
                <a:srgbClr val="FFFF00"/>
              </a:solidFill>
              <a:latin typeface="Cambria" pitchFamily="18" charset="0"/>
              <a:cs typeface="Arial" pitchFamily="34" charset="0"/>
            </a:endParaRPr>
          </a:p>
          <a:p>
            <a:pPr marL="798513" lvl="2" indent="-341313" algn="just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id-ID" smtClean="0">
                <a:solidFill>
                  <a:srgbClr val="FFFF00"/>
                </a:solidFill>
                <a:latin typeface="Cambria" pitchFamily="18" charset="0"/>
                <a:ea typeface="Times New Roman" pitchFamily="18" charset="0"/>
                <a:cs typeface="Arial" pitchFamily="34" charset="0"/>
              </a:rPr>
              <a:t>kemanfaatan program.</a:t>
            </a:r>
            <a:endParaRPr lang="en-US" smtClean="0">
              <a:solidFill>
                <a:srgbClr val="FFFF00"/>
              </a:solidFill>
              <a:latin typeface="Cambria" pitchFamily="18" charset="0"/>
              <a:cs typeface="Arial" pitchFamily="34" charset="0"/>
            </a:endParaRPr>
          </a:p>
          <a:p>
            <a:pPr marL="341313" lvl="0" indent="-341313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en-US" smtClean="0">
                <a:solidFill>
                  <a:srgbClr val="FFFF00"/>
                </a:solidFill>
                <a:latin typeface="Cambria" pitchFamily="18" charset="0"/>
                <a:ea typeface="Times New Roman" pitchFamily="18" charset="0"/>
                <a:cs typeface="Arial" pitchFamily="34" charset="0"/>
              </a:rPr>
              <a:t>L</a:t>
            </a:r>
            <a:r>
              <a:rPr lang="id-ID" smtClean="0">
                <a:solidFill>
                  <a:srgbClr val="FFFF00"/>
                </a:solidFill>
                <a:latin typeface="Cambria" pitchFamily="18" charset="0"/>
                <a:ea typeface="Times New Roman" pitchFamily="18" charset="0"/>
                <a:cs typeface="Arial" pitchFamily="34" charset="0"/>
              </a:rPr>
              <a:t>aporan kegiatan dan pertanggungjawaban penggunaan dana.</a:t>
            </a:r>
            <a:endParaRPr lang="en-US" smtClean="0">
              <a:solidFill>
                <a:srgbClr val="FFFF00"/>
              </a:solidFill>
              <a:latin typeface="Cambria" pitchFamily="18" charset="0"/>
              <a:cs typeface="Arial" pitchFamily="34" charset="0"/>
            </a:endParaRPr>
          </a:p>
          <a:p>
            <a:pPr marL="341313" lvl="0" indent="-341313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id-ID" smtClean="0">
                <a:solidFill>
                  <a:srgbClr val="FFFF00"/>
                </a:solidFill>
                <a:latin typeface="Cambria" pitchFamily="18" charset="0"/>
                <a:ea typeface="Times New Roman" pitchFamily="18" charset="0"/>
                <a:cs typeface="Arial" pitchFamily="34" charset="0"/>
              </a:rPr>
              <a:t>Diseminasi hasil abdimas.</a:t>
            </a:r>
            <a:endParaRPr lang="id-ID" smtClean="0">
              <a:solidFill>
                <a:srgbClr val="FFFF00"/>
              </a:solidFill>
              <a:latin typeface="Cambria" pitchFamily="18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d-ID" smtClean="0"/>
          </a:p>
        </p:txBody>
      </p:sp>
      <p:pic>
        <p:nvPicPr>
          <p:cNvPr id="5123" name="Content Placeholder 3" descr="slide2.pd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-12223" y="-14395"/>
            <a:ext cx="9156223" cy="6858000"/>
          </a:xfrm>
        </p:spPr>
      </p:pic>
      <p:sp>
        <p:nvSpPr>
          <p:cNvPr id="5124" name="Rectangle 5"/>
          <p:cNvSpPr>
            <a:spLocks noChangeArrowheads="1"/>
          </p:cNvSpPr>
          <p:nvPr/>
        </p:nvSpPr>
        <p:spPr bwMode="auto">
          <a:xfrm>
            <a:off x="3104587" y="578698"/>
            <a:ext cx="6039413" cy="839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125" tIns="40063" rIns="80125" bIns="40063" anchor="ctr"/>
          <a:lstStyle/>
          <a:p>
            <a:pPr algn="r"/>
            <a:endParaRPr lang="id-ID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48992" y="554964"/>
            <a:ext cx="6895008" cy="51183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lIns="80165" tIns="40083" rIns="80165" bIns="40083">
            <a:spAutoFit/>
          </a:bodyPr>
          <a:lstStyle/>
          <a:p>
            <a:pPr algn="ctr">
              <a:defRPr/>
            </a:pPr>
            <a:r>
              <a:rPr lang="en-US" sz="2800" b="1" smtClean="0">
                <a:solidFill>
                  <a:schemeClr val="accent6">
                    <a:lumMod val="75000"/>
                  </a:schemeClr>
                </a:solidFill>
              </a:rPr>
              <a:t>                                     Tahapan ………. (1)</a:t>
            </a:r>
            <a:endParaRPr lang="en-US" sz="28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6275133"/>
              </p:ext>
            </p:extLst>
          </p:nvPr>
        </p:nvGraphicFramePr>
        <p:xfrm>
          <a:off x="609599" y="1767840"/>
          <a:ext cx="8153401" cy="4099560"/>
        </p:xfrm>
        <a:graphic>
          <a:graphicData uri="http://schemas.openxmlformats.org/drawingml/2006/table">
            <a:tbl>
              <a:tblPr>
                <a:tableStyleId>{21E4AEA4-8DFA-4A89-87EB-49C32662AFE0}</a:tableStyleId>
              </a:tblPr>
              <a:tblGrid>
                <a:gridCol w="526218"/>
                <a:gridCol w="1454983"/>
                <a:gridCol w="1295400"/>
                <a:gridCol w="4876800"/>
              </a:tblGrid>
              <a:tr h="441960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54940" algn="ctr"/>
                        </a:tabLst>
                      </a:pPr>
                      <a:r>
                        <a:rPr lang="id-ID" sz="2000" b="1" dirty="0">
                          <a:solidFill>
                            <a:srgbClr val="FFFF00"/>
                          </a:solidFill>
                          <a:latin typeface="Agency FB" pitchFamily="34" charset="0"/>
                        </a:rPr>
                        <a:t>	No.</a:t>
                      </a:r>
                      <a:endParaRPr lang="en-US" sz="2000" b="1" dirty="0">
                        <a:solidFill>
                          <a:srgbClr val="FFFF00"/>
                        </a:solidFill>
                        <a:latin typeface="Agency FB" pitchFamily="34" charset="0"/>
                        <a:ea typeface="Batang"/>
                        <a:cs typeface="Times New Roman"/>
                      </a:endParaRPr>
                    </a:p>
                  </a:txBody>
                  <a:tcPr marL="51257" marR="51257" marT="0" marB="0" anchor="ctr">
                    <a:cell3D prstMaterial="dkEdge">
                      <a:bevel/>
                      <a:lightRig rig="flood" dir="t"/>
                    </a:cell3D>
                    <a:solidFill>
                      <a:srgbClr val="5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id-ID" sz="2000" b="1">
                          <a:solidFill>
                            <a:srgbClr val="FFFF00"/>
                          </a:solidFill>
                          <a:latin typeface="Agency FB" pitchFamily="34" charset="0"/>
                        </a:rPr>
                        <a:t>Kegiatan</a:t>
                      </a:r>
                      <a:endParaRPr lang="en-US" sz="2000" b="1">
                        <a:solidFill>
                          <a:srgbClr val="FFFF00"/>
                        </a:solidFill>
                        <a:latin typeface="Agency FB" pitchFamily="34" charset="0"/>
                        <a:ea typeface="Batang"/>
                        <a:cs typeface="Times New Roman"/>
                      </a:endParaRPr>
                    </a:p>
                  </a:txBody>
                  <a:tcPr marL="51257" marR="51257" marT="0" marB="0" anchor="ctr">
                    <a:cell3D prstMaterial="dkEdge">
                      <a:bevel/>
                      <a:lightRig rig="flood" dir="t"/>
                    </a:cell3D>
                    <a:solidFill>
                      <a:srgbClr val="5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id-ID" sz="2000" b="1">
                          <a:solidFill>
                            <a:srgbClr val="FFFF00"/>
                          </a:solidFill>
                          <a:latin typeface="Agency FB" pitchFamily="34" charset="0"/>
                        </a:rPr>
                        <a:t>Pelaksanaan</a:t>
                      </a:r>
                      <a:endParaRPr lang="en-US" sz="2000" b="1">
                        <a:solidFill>
                          <a:srgbClr val="FFFF00"/>
                        </a:solidFill>
                        <a:latin typeface="Agency FB" pitchFamily="34" charset="0"/>
                        <a:ea typeface="Batang"/>
                        <a:cs typeface="Times New Roman"/>
                      </a:endParaRPr>
                    </a:p>
                  </a:txBody>
                  <a:tcPr marL="51257" marR="51257" marT="0" marB="0" anchor="ctr">
                    <a:cell3D prstMaterial="dkEdge">
                      <a:bevel/>
                      <a:lightRig rig="flood" dir="t"/>
                    </a:cell3D>
                    <a:solidFill>
                      <a:srgbClr val="5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id-ID" sz="2000" b="1">
                          <a:solidFill>
                            <a:srgbClr val="FFFF00"/>
                          </a:solidFill>
                          <a:latin typeface="Agency FB" pitchFamily="34" charset="0"/>
                        </a:rPr>
                        <a:t>Keterangan</a:t>
                      </a:r>
                      <a:endParaRPr lang="en-US" sz="2000" b="1">
                        <a:solidFill>
                          <a:srgbClr val="FFFF00"/>
                        </a:solidFill>
                        <a:latin typeface="Agency FB" pitchFamily="34" charset="0"/>
                        <a:ea typeface="Batang"/>
                        <a:cs typeface="Times New Roman"/>
                      </a:endParaRPr>
                    </a:p>
                  </a:txBody>
                  <a:tcPr marL="51257" marR="51257" marT="0" marB="0" anchor="ctr">
                    <a:cell3D prstMaterial="dkEdge">
                      <a:bevel/>
                      <a:lightRig rig="flood" dir="t"/>
                    </a:cell3D>
                    <a:solidFill>
                      <a:srgbClr val="500000"/>
                    </a:solidFill>
                  </a:tcPr>
                </a:tc>
              </a:tr>
              <a:tr h="150353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600">
                          <a:solidFill>
                            <a:srgbClr val="FFFF00"/>
                          </a:solidFill>
                          <a:latin typeface="Cambria" pitchFamily="18" charset="0"/>
                        </a:rPr>
                        <a:t>1.</a:t>
                      </a:r>
                      <a:endParaRPr lang="en-US" sz="1600">
                        <a:solidFill>
                          <a:srgbClr val="FFFF00"/>
                        </a:solidFill>
                        <a:latin typeface="Cambria" pitchFamily="18" charset="0"/>
                        <a:ea typeface="Batang"/>
                        <a:cs typeface="Times New Roman"/>
                      </a:endParaRPr>
                    </a:p>
                  </a:txBody>
                  <a:tcPr marL="51257" marR="51257" marT="0" marB="0">
                    <a:cell3D prstMaterial="dkEdge">
                      <a:bevel/>
                      <a:lightRig rig="flood" dir="t"/>
                    </a:cell3D>
                    <a:solidFill>
                      <a:srgbClr val="5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600">
                          <a:solidFill>
                            <a:srgbClr val="FFFF00"/>
                          </a:solidFill>
                          <a:latin typeface="Cambria" pitchFamily="18" charset="0"/>
                        </a:rPr>
                        <a:t>Pengajuan Proposal</a:t>
                      </a:r>
                      <a:endParaRPr lang="en-US" sz="1600">
                        <a:solidFill>
                          <a:srgbClr val="FFFF00"/>
                        </a:solidFill>
                        <a:latin typeface="Cambria" pitchFamily="18" charset="0"/>
                        <a:ea typeface="Batang"/>
                        <a:cs typeface="Times New Roman"/>
                      </a:endParaRPr>
                    </a:p>
                  </a:txBody>
                  <a:tcPr marL="51257" marR="51257" marT="0" marB="0">
                    <a:cell3D prstMaterial="dkEdge">
                      <a:bevel/>
                      <a:lightRig rig="flood" dir="t"/>
                    </a:cell3D>
                    <a:solidFill>
                      <a:srgbClr val="5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600">
                          <a:solidFill>
                            <a:srgbClr val="FFFF00"/>
                          </a:solidFill>
                          <a:latin typeface="Cambria" pitchFamily="18" charset="0"/>
                        </a:rPr>
                        <a:t>Unggah di SIMAS</a:t>
                      </a:r>
                      <a:endParaRPr lang="en-US" sz="1600">
                        <a:solidFill>
                          <a:srgbClr val="FFFF00"/>
                        </a:solidFill>
                        <a:latin typeface="Cambria" pitchFamily="18" charset="0"/>
                        <a:ea typeface="Batang"/>
                        <a:cs typeface="Times New Roman"/>
                      </a:endParaRPr>
                    </a:p>
                  </a:txBody>
                  <a:tcPr marL="51257" marR="51257" marT="0" marB="0">
                    <a:cell3D prstMaterial="dkEdge">
                      <a:bevel/>
                      <a:lightRig rig="flood" dir="t"/>
                    </a:cell3D>
                    <a:solidFill>
                      <a:srgbClr val="500000"/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id-ID" sz="1600" dirty="0">
                          <a:solidFill>
                            <a:srgbClr val="FFFF00"/>
                          </a:solidFill>
                          <a:latin typeface="Cambria" pitchFamily="18" charset="0"/>
                        </a:rPr>
                        <a:t>Proposal wajib dilengkapi dengan: </a:t>
                      </a:r>
                      <a:endParaRPr lang="en-US" sz="1600" dirty="0">
                        <a:solidFill>
                          <a:srgbClr val="FFFF00"/>
                        </a:solidFill>
                        <a:latin typeface="Cambria" pitchFamily="18" charset="0"/>
                      </a:endParaRPr>
                    </a:p>
                    <a:p>
                      <a:pPr marL="569913" marR="0" lvl="2" indent="-284163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/>
                        <a:buChar char="o"/>
                      </a:pPr>
                      <a:r>
                        <a:rPr lang="id-ID" sz="1600" dirty="0">
                          <a:solidFill>
                            <a:srgbClr val="FFFF00"/>
                          </a:solidFill>
                          <a:latin typeface="Cambria" pitchFamily="18" charset="0"/>
                        </a:rPr>
                        <a:t>Lembar Pengesahan Proposal Abdimas yang telah ditandatangani ketua tim dan Dekan/Ka. UPBJJ-UT.</a:t>
                      </a:r>
                      <a:endParaRPr lang="en-US" sz="1600" dirty="0">
                        <a:solidFill>
                          <a:srgbClr val="FFFF00"/>
                        </a:solidFill>
                        <a:latin typeface="Cambria" pitchFamily="18" charset="0"/>
                      </a:endParaRPr>
                    </a:p>
                    <a:p>
                      <a:pPr marL="569913" marR="0" lvl="2" indent="-284163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/>
                        <a:buChar char="o"/>
                      </a:pPr>
                      <a:r>
                        <a:rPr lang="id-ID" sz="1600" dirty="0">
                          <a:solidFill>
                            <a:srgbClr val="FFFF00"/>
                          </a:solidFill>
                          <a:latin typeface="Cambria" pitchFamily="18" charset="0"/>
                        </a:rPr>
                        <a:t>Surat Pernyataan Kesediaan Mitra dalam Kegiatan Program Abdimas.</a:t>
                      </a:r>
                      <a:endParaRPr lang="en-US" sz="1600" dirty="0">
                        <a:solidFill>
                          <a:srgbClr val="FFFF00"/>
                        </a:solidFill>
                        <a:latin typeface="Cambria" pitchFamily="18" charset="0"/>
                      </a:endParaRPr>
                    </a:p>
                    <a:p>
                      <a:pPr marL="569913" marR="0" lvl="2" indent="-284163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/>
                        <a:buChar char="o"/>
                      </a:pPr>
                      <a:r>
                        <a:rPr lang="en-US" sz="1600" dirty="0" err="1">
                          <a:solidFill>
                            <a:srgbClr val="FFFF00"/>
                          </a:solidFill>
                          <a:latin typeface="Cambria" pitchFamily="18" charset="0"/>
                        </a:rPr>
                        <a:t>Biodata</a:t>
                      </a:r>
                      <a:r>
                        <a:rPr lang="en-US" sz="1600" dirty="0">
                          <a:solidFill>
                            <a:srgbClr val="FFFF00"/>
                          </a:solidFill>
                          <a:latin typeface="Cambria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rgbClr val="FFFF00"/>
                          </a:solidFill>
                          <a:latin typeface="Cambria" pitchFamily="18" charset="0"/>
                        </a:rPr>
                        <a:t>Ketua</a:t>
                      </a:r>
                      <a:r>
                        <a:rPr lang="en-US" sz="1600" dirty="0">
                          <a:solidFill>
                            <a:srgbClr val="FFFF00"/>
                          </a:solidFill>
                          <a:latin typeface="Cambria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rgbClr val="FFFF00"/>
                          </a:solidFill>
                          <a:latin typeface="Cambria" pitchFamily="18" charset="0"/>
                        </a:rPr>
                        <a:t>dan</a:t>
                      </a:r>
                      <a:r>
                        <a:rPr lang="en-US" sz="1600" dirty="0">
                          <a:solidFill>
                            <a:srgbClr val="FFFF00"/>
                          </a:solidFill>
                          <a:latin typeface="Cambria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rgbClr val="FFFF00"/>
                          </a:solidFill>
                          <a:latin typeface="Cambria" pitchFamily="18" charset="0"/>
                        </a:rPr>
                        <a:t>Anggota</a:t>
                      </a:r>
                      <a:r>
                        <a:rPr lang="en-US" sz="1600" dirty="0">
                          <a:solidFill>
                            <a:srgbClr val="FFFF00"/>
                          </a:solidFill>
                          <a:latin typeface="Cambria" pitchFamily="18" charset="0"/>
                        </a:rPr>
                        <a:t> Tim</a:t>
                      </a:r>
                      <a:r>
                        <a:rPr lang="id-ID" sz="1600" dirty="0">
                          <a:solidFill>
                            <a:srgbClr val="FFFF00"/>
                          </a:solidFill>
                          <a:latin typeface="Cambria" pitchFamily="18" charset="0"/>
                        </a:rPr>
                        <a:t>.</a:t>
                      </a:r>
                      <a:endParaRPr lang="en-US" sz="1600" dirty="0">
                        <a:solidFill>
                          <a:srgbClr val="FFFF00"/>
                        </a:solidFill>
                        <a:latin typeface="Cambria" pitchFamily="18" charset="0"/>
                      </a:endParaRPr>
                    </a:p>
                    <a:p>
                      <a:pPr marL="569913" marR="0" lvl="2" indent="-284163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/>
                        <a:buChar char="o"/>
                      </a:pPr>
                      <a:r>
                        <a:rPr lang="en-US" sz="1600" dirty="0" err="1">
                          <a:solidFill>
                            <a:srgbClr val="FFFF00"/>
                          </a:solidFill>
                          <a:latin typeface="Cambria" pitchFamily="18" charset="0"/>
                        </a:rPr>
                        <a:t>Deskripsi</a:t>
                      </a:r>
                      <a:r>
                        <a:rPr lang="en-US" sz="1600" dirty="0">
                          <a:solidFill>
                            <a:srgbClr val="FFFF00"/>
                          </a:solidFill>
                          <a:latin typeface="Cambria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rgbClr val="FFFF00"/>
                          </a:solidFill>
                          <a:latin typeface="Cambria" pitchFamily="18" charset="0"/>
                        </a:rPr>
                        <a:t>Penugasan</a:t>
                      </a:r>
                      <a:r>
                        <a:rPr lang="en-US" sz="1600" dirty="0">
                          <a:solidFill>
                            <a:srgbClr val="FFFF00"/>
                          </a:solidFill>
                          <a:latin typeface="Cambria" pitchFamily="18" charset="0"/>
                        </a:rPr>
                        <a:t> Tim.</a:t>
                      </a:r>
                    </a:p>
                    <a:p>
                      <a:pPr marL="569913" marR="0" lvl="2" indent="-284163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/>
                        <a:buChar char="o"/>
                      </a:pPr>
                      <a:r>
                        <a:rPr lang="id-ID" sz="1600" dirty="0">
                          <a:solidFill>
                            <a:srgbClr val="FFFF00"/>
                          </a:solidFill>
                          <a:latin typeface="Cambria" pitchFamily="18" charset="0"/>
                        </a:rPr>
                        <a:t>Denah Lokasi Mitra.</a:t>
                      </a:r>
                      <a:endParaRPr lang="en-US" sz="1600" dirty="0">
                        <a:solidFill>
                          <a:srgbClr val="FFFF00"/>
                        </a:solidFill>
                        <a:latin typeface="Cambria" pitchFamily="18" charset="0"/>
                      </a:endParaRPr>
                    </a:p>
                    <a:p>
                      <a:pPr marL="285750" marR="0" lvl="0" indent="-28575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id-ID" sz="1600" dirty="0">
                          <a:solidFill>
                            <a:srgbClr val="FFFF00"/>
                          </a:solidFill>
                          <a:latin typeface="Cambria" pitchFamily="18" charset="0"/>
                        </a:rPr>
                        <a:t>File Proposal yang diunggah diberi nama: </a:t>
                      </a:r>
                      <a:endParaRPr lang="en-US" sz="1600" dirty="0">
                        <a:solidFill>
                          <a:srgbClr val="FFFF00"/>
                        </a:solidFill>
                        <a:latin typeface="Cambria" pitchFamily="18" charset="0"/>
                      </a:endParaRPr>
                    </a:p>
                    <a:p>
                      <a:pPr marL="285750" marR="0" indent="-2857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aseline="0" dirty="0" smtClean="0">
                          <a:solidFill>
                            <a:srgbClr val="FFFF00"/>
                          </a:solidFill>
                          <a:latin typeface="Cambria" pitchFamily="18" charset="0"/>
                        </a:rPr>
                        <a:t>       </a:t>
                      </a:r>
                      <a:r>
                        <a:rPr lang="id-ID" sz="1600" dirty="0" smtClean="0">
                          <a:solidFill>
                            <a:srgbClr val="FFFF00"/>
                          </a:solidFill>
                          <a:latin typeface="Cambria" pitchFamily="18" charset="0"/>
                        </a:rPr>
                        <a:t>Proposal Abdimas_Fakultas_Program Studi_Nama </a:t>
                      </a:r>
                      <a:r>
                        <a:rPr lang="id-ID" sz="1600" dirty="0">
                          <a:solidFill>
                            <a:srgbClr val="FFFF00"/>
                          </a:solidFill>
                          <a:latin typeface="Cambria" pitchFamily="18" charset="0"/>
                        </a:rPr>
                        <a:t>Ketua_Tanggal Unggah</a:t>
                      </a:r>
                      <a:endParaRPr lang="en-US" sz="1600" dirty="0">
                        <a:solidFill>
                          <a:srgbClr val="FFFF00"/>
                        </a:solidFill>
                        <a:latin typeface="Cambria" pitchFamily="18" charset="0"/>
                      </a:endParaRPr>
                    </a:p>
                    <a:p>
                      <a:pPr marL="285750" marR="0" lvl="0" indent="-28575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id-ID" sz="1600" dirty="0">
                          <a:solidFill>
                            <a:srgbClr val="FFFF00"/>
                          </a:solidFill>
                          <a:latin typeface="Cambria" pitchFamily="18" charset="0"/>
                        </a:rPr>
                        <a:t>Jika tidak memenuhi ketentuan tersebut di atas, proposal tidak dapat diproses</a:t>
                      </a:r>
                      <a:r>
                        <a:rPr lang="id-ID" sz="1600" dirty="0" smtClean="0">
                          <a:solidFill>
                            <a:srgbClr val="FFFF00"/>
                          </a:solidFill>
                          <a:latin typeface="Cambria" pitchFamily="18" charset="0"/>
                        </a:rPr>
                        <a:t>.</a:t>
                      </a:r>
                      <a:endParaRPr lang="en-US" sz="1600" dirty="0" smtClean="0">
                        <a:solidFill>
                          <a:srgbClr val="FFFF00"/>
                        </a:solidFill>
                        <a:latin typeface="Cambria" pitchFamily="18" charset="0"/>
                      </a:endParaRPr>
                    </a:p>
                    <a:p>
                      <a:pPr marL="285750" marR="0" lvl="0" indent="-28575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None/>
                      </a:pPr>
                      <a:endParaRPr lang="en-US" sz="1600" dirty="0">
                        <a:solidFill>
                          <a:srgbClr val="FFFF00"/>
                        </a:solidFill>
                        <a:latin typeface="Cambria" pitchFamily="18" charset="0"/>
                        <a:ea typeface="Batang"/>
                        <a:cs typeface="Times New Roman"/>
                      </a:endParaRPr>
                    </a:p>
                  </a:txBody>
                  <a:tcPr marL="51257" marR="51257" marT="0" marB="0">
                    <a:cell3D prstMaterial="dkEdge">
                      <a:bevel/>
                      <a:lightRig rig="flood" dir="t"/>
                    </a:cell3D>
                    <a:solidFill>
                      <a:srgbClr val="5000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d-ID" smtClean="0"/>
          </a:p>
        </p:txBody>
      </p:sp>
      <p:pic>
        <p:nvPicPr>
          <p:cNvPr id="5123" name="Content Placeholder 3" descr="slide2.pd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-12223" y="-14395"/>
            <a:ext cx="9156223" cy="6858000"/>
          </a:xfrm>
        </p:spPr>
      </p:pic>
      <p:sp>
        <p:nvSpPr>
          <p:cNvPr id="5124" name="Rectangle 5"/>
          <p:cNvSpPr>
            <a:spLocks noChangeArrowheads="1"/>
          </p:cNvSpPr>
          <p:nvPr/>
        </p:nvSpPr>
        <p:spPr bwMode="auto">
          <a:xfrm>
            <a:off x="3104587" y="578698"/>
            <a:ext cx="6039413" cy="839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125" tIns="40063" rIns="80125" bIns="40063" anchor="ctr"/>
          <a:lstStyle/>
          <a:p>
            <a:pPr algn="r"/>
            <a:endParaRPr lang="id-ID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48992" y="554964"/>
            <a:ext cx="6895008" cy="51183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lIns="80165" tIns="40083" rIns="80165" bIns="40083">
            <a:spAutoFit/>
          </a:bodyPr>
          <a:lstStyle/>
          <a:p>
            <a:pPr algn="ctr">
              <a:defRPr/>
            </a:pPr>
            <a:r>
              <a:rPr lang="en-US" sz="2800" b="1" smtClean="0">
                <a:solidFill>
                  <a:schemeClr val="accent6">
                    <a:lumMod val="75000"/>
                  </a:schemeClr>
                </a:solidFill>
              </a:rPr>
              <a:t>                                     Tahapan ………. (2)</a:t>
            </a:r>
            <a:endParaRPr lang="en-US" sz="28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4440050"/>
              </p:ext>
            </p:extLst>
          </p:nvPr>
        </p:nvGraphicFramePr>
        <p:xfrm>
          <a:off x="609599" y="1219200"/>
          <a:ext cx="8153401" cy="5232400"/>
        </p:xfrm>
        <a:graphic>
          <a:graphicData uri="http://schemas.openxmlformats.org/drawingml/2006/table">
            <a:tbl>
              <a:tblPr>
                <a:tableStyleId>{21E4AEA4-8DFA-4A89-87EB-49C32662AFE0}</a:tableStyleId>
              </a:tblPr>
              <a:tblGrid>
                <a:gridCol w="526218"/>
                <a:gridCol w="1454983"/>
                <a:gridCol w="1295400"/>
                <a:gridCol w="4876800"/>
              </a:tblGrid>
              <a:tr h="355600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54940" algn="ctr"/>
                        </a:tabLst>
                      </a:pPr>
                      <a:r>
                        <a:rPr lang="id-ID" sz="2000" b="1" dirty="0">
                          <a:solidFill>
                            <a:srgbClr val="FFFF00"/>
                          </a:solidFill>
                          <a:latin typeface="Agency FB" pitchFamily="34" charset="0"/>
                        </a:rPr>
                        <a:t>	No.</a:t>
                      </a:r>
                      <a:endParaRPr lang="en-US" sz="2000" b="1" dirty="0">
                        <a:solidFill>
                          <a:srgbClr val="FFFF00"/>
                        </a:solidFill>
                        <a:latin typeface="Agency FB" pitchFamily="34" charset="0"/>
                        <a:ea typeface="Batang"/>
                        <a:cs typeface="Times New Roman"/>
                      </a:endParaRPr>
                    </a:p>
                  </a:txBody>
                  <a:tcPr marL="51257" marR="51257" marT="0" marB="0" anchor="ctr">
                    <a:cell3D prstMaterial="dkEdge">
                      <a:bevel/>
                      <a:lightRig rig="flood" dir="t"/>
                    </a:cell3D>
                    <a:solidFill>
                      <a:srgbClr val="5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id-ID" sz="2000" b="1">
                          <a:solidFill>
                            <a:srgbClr val="FFFF00"/>
                          </a:solidFill>
                          <a:latin typeface="Agency FB" pitchFamily="34" charset="0"/>
                        </a:rPr>
                        <a:t>Kegiatan</a:t>
                      </a:r>
                      <a:endParaRPr lang="en-US" sz="2000" b="1">
                        <a:solidFill>
                          <a:srgbClr val="FFFF00"/>
                        </a:solidFill>
                        <a:latin typeface="Agency FB" pitchFamily="34" charset="0"/>
                        <a:ea typeface="Batang"/>
                        <a:cs typeface="Times New Roman"/>
                      </a:endParaRPr>
                    </a:p>
                  </a:txBody>
                  <a:tcPr marL="51257" marR="51257" marT="0" marB="0" anchor="ctr">
                    <a:cell3D prstMaterial="dkEdge">
                      <a:bevel/>
                      <a:lightRig rig="flood" dir="t"/>
                    </a:cell3D>
                    <a:solidFill>
                      <a:srgbClr val="5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id-ID" sz="2000" b="1">
                          <a:solidFill>
                            <a:srgbClr val="FFFF00"/>
                          </a:solidFill>
                          <a:latin typeface="Agency FB" pitchFamily="34" charset="0"/>
                        </a:rPr>
                        <a:t>Pelaksanaan</a:t>
                      </a:r>
                      <a:endParaRPr lang="en-US" sz="2000" b="1">
                        <a:solidFill>
                          <a:srgbClr val="FFFF00"/>
                        </a:solidFill>
                        <a:latin typeface="Agency FB" pitchFamily="34" charset="0"/>
                        <a:ea typeface="Batang"/>
                        <a:cs typeface="Times New Roman"/>
                      </a:endParaRPr>
                    </a:p>
                  </a:txBody>
                  <a:tcPr marL="51257" marR="51257" marT="0" marB="0" anchor="ctr">
                    <a:cell3D prstMaterial="dkEdge">
                      <a:bevel/>
                      <a:lightRig rig="flood" dir="t"/>
                    </a:cell3D>
                    <a:solidFill>
                      <a:srgbClr val="5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id-ID" sz="2000" b="1">
                          <a:solidFill>
                            <a:srgbClr val="FFFF00"/>
                          </a:solidFill>
                          <a:latin typeface="Agency FB" pitchFamily="34" charset="0"/>
                        </a:rPr>
                        <a:t>Keterangan</a:t>
                      </a:r>
                      <a:endParaRPr lang="en-US" sz="2000" b="1">
                        <a:solidFill>
                          <a:srgbClr val="FFFF00"/>
                        </a:solidFill>
                        <a:latin typeface="Agency FB" pitchFamily="34" charset="0"/>
                        <a:ea typeface="Batang"/>
                        <a:cs typeface="Times New Roman"/>
                      </a:endParaRPr>
                    </a:p>
                  </a:txBody>
                  <a:tcPr marL="51257" marR="51257" marT="0" marB="0" anchor="ctr">
                    <a:cell3D prstMaterial="dkEdge">
                      <a:bevel/>
                      <a:lightRig rig="flood" dir="t"/>
                    </a:cell3D>
                    <a:solidFill>
                      <a:srgbClr val="500000"/>
                    </a:solidFill>
                  </a:tcPr>
                </a:tc>
              </a:tr>
              <a:tr h="50117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600">
                          <a:solidFill>
                            <a:srgbClr val="FFFF00"/>
                          </a:solidFill>
                          <a:latin typeface="Cambria" pitchFamily="18" charset="0"/>
                        </a:rPr>
                        <a:t>2.</a:t>
                      </a:r>
                      <a:endParaRPr lang="en-US" sz="1600">
                        <a:solidFill>
                          <a:srgbClr val="FFFF00"/>
                        </a:solidFill>
                        <a:latin typeface="Cambria" pitchFamily="18" charset="0"/>
                        <a:ea typeface="Batang"/>
                        <a:cs typeface="Times New Roman"/>
                      </a:endParaRPr>
                    </a:p>
                  </a:txBody>
                  <a:tcPr marL="51257" marR="51257" marT="0" marB="0">
                    <a:cell3D prstMaterial="dkEdge">
                      <a:bevel/>
                      <a:lightRig rig="flood" dir="t"/>
                    </a:cell3D>
                    <a:solidFill>
                      <a:srgbClr val="5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600">
                          <a:solidFill>
                            <a:srgbClr val="FFFF00"/>
                          </a:solidFill>
                          <a:latin typeface="Cambria" pitchFamily="18" charset="0"/>
                        </a:rPr>
                        <a:t>Penilaian proposal</a:t>
                      </a:r>
                      <a:endParaRPr lang="en-US" sz="1600">
                        <a:solidFill>
                          <a:srgbClr val="FFFF00"/>
                        </a:solidFill>
                        <a:latin typeface="Cambria" pitchFamily="18" charset="0"/>
                        <a:ea typeface="Batang"/>
                        <a:cs typeface="Times New Roman"/>
                      </a:endParaRPr>
                    </a:p>
                  </a:txBody>
                  <a:tcPr marL="51257" marR="51257" marT="0" marB="0">
                    <a:cell3D prstMaterial="dkEdge">
                      <a:bevel/>
                      <a:lightRig rig="flood" dir="t"/>
                    </a:cell3D>
                    <a:solidFill>
                      <a:srgbClr val="5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600">
                          <a:solidFill>
                            <a:srgbClr val="FFFF00"/>
                          </a:solidFill>
                          <a:latin typeface="Cambria" pitchFamily="18" charset="0"/>
                        </a:rPr>
                        <a:t>Presentasi (Tatap </a:t>
                      </a:r>
                      <a:r>
                        <a:rPr lang="id-ID" sz="1600" smtClean="0">
                          <a:solidFill>
                            <a:srgbClr val="FFFF00"/>
                          </a:solidFill>
                          <a:latin typeface="Cambria" pitchFamily="18" charset="0"/>
                        </a:rPr>
                        <a:t>Muka</a:t>
                      </a:r>
                      <a:r>
                        <a:rPr lang="en-US" sz="1600" smtClean="0">
                          <a:solidFill>
                            <a:srgbClr val="FFFF00"/>
                          </a:solidFill>
                          <a:latin typeface="Cambria" pitchFamily="18" charset="0"/>
                        </a:rPr>
                        <a:t>/</a:t>
                      </a:r>
                      <a:r>
                        <a:rPr lang="id-ID" sz="1600" smtClean="0">
                          <a:solidFill>
                            <a:srgbClr val="FFFF00"/>
                          </a:solidFill>
                          <a:latin typeface="Cambria" pitchFamily="18" charset="0"/>
                        </a:rPr>
                        <a:t>Vicon</a:t>
                      </a:r>
                      <a:r>
                        <a:rPr lang="id-ID" sz="1600">
                          <a:solidFill>
                            <a:srgbClr val="FFFF00"/>
                          </a:solidFill>
                          <a:latin typeface="Cambria" pitchFamily="18" charset="0"/>
                        </a:rPr>
                        <a:t>)</a:t>
                      </a:r>
                      <a:endParaRPr lang="en-US" sz="1600">
                        <a:solidFill>
                          <a:srgbClr val="FFFF00"/>
                        </a:solidFill>
                        <a:latin typeface="Cambria" pitchFamily="18" charset="0"/>
                        <a:ea typeface="Batang"/>
                        <a:cs typeface="Times New Roman"/>
                      </a:endParaRPr>
                    </a:p>
                  </a:txBody>
                  <a:tcPr marL="51257" marR="51257" marT="0" marB="0">
                    <a:cell3D prstMaterial="dkEdge">
                      <a:bevel/>
                      <a:lightRig rig="flood" dir="t"/>
                    </a:cell3D>
                    <a:solidFill>
                      <a:srgbClr val="500000"/>
                    </a:solidFill>
                  </a:tcPr>
                </a:tc>
                <a:tc>
                  <a:txBody>
                    <a:bodyPr/>
                    <a:lstStyle/>
                    <a:p>
                      <a:pPr marL="225425" marR="0" lvl="0" indent="-225425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600" smtClean="0">
                          <a:solidFill>
                            <a:srgbClr val="FFFF00"/>
                          </a:solidFill>
                          <a:latin typeface="Cambria" pitchFamily="18" charset="0"/>
                        </a:rPr>
                        <a:t>Terima </a:t>
                      </a:r>
                      <a:r>
                        <a:rPr lang="id-ID" sz="1600" smtClean="0">
                          <a:solidFill>
                            <a:srgbClr val="FFFF00"/>
                          </a:solidFill>
                          <a:latin typeface="Cambria" pitchFamily="18" charset="0"/>
                        </a:rPr>
                        <a:t>Jadwal </a:t>
                      </a:r>
                      <a:r>
                        <a:rPr lang="id-ID" sz="1600">
                          <a:solidFill>
                            <a:srgbClr val="FFFF00"/>
                          </a:solidFill>
                          <a:latin typeface="Cambria" pitchFamily="18" charset="0"/>
                        </a:rPr>
                        <a:t>Seminar Presentasi Proposal. </a:t>
                      </a:r>
                      <a:endParaRPr lang="en-US" sz="1600">
                        <a:solidFill>
                          <a:srgbClr val="FFFF00"/>
                        </a:solidFill>
                        <a:latin typeface="Cambria" pitchFamily="18" charset="0"/>
                      </a:endParaRPr>
                    </a:p>
                    <a:p>
                      <a:pPr marL="225425" marR="0" lvl="0" indent="-225425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600" smtClean="0">
                          <a:solidFill>
                            <a:srgbClr val="FFFF00"/>
                          </a:solidFill>
                          <a:latin typeface="Cambria" pitchFamily="18" charset="0"/>
                        </a:rPr>
                        <a:t>Presentasi </a:t>
                      </a:r>
                      <a:r>
                        <a:rPr lang="id-ID" sz="1600" smtClean="0">
                          <a:solidFill>
                            <a:srgbClr val="FFFF00"/>
                          </a:solidFill>
                          <a:latin typeface="Cambria" pitchFamily="18" charset="0"/>
                        </a:rPr>
                        <a:t>proposal</a:t>
                      </a:r>
                      <a:r>
                        <a:rPr lang="en-US" sz="1600" smtClean="0">
                          <a:solidFill>
                            <a:srgbClr val="FFFF00"/>
                          </a:solidFill>
                          <a:latin typeface="Cambria" pitchFamily="18" charset="0"/>
                        </a:rPr>
                        <a:t>.</a:t>
                      </a:r>
                      <a:endParaRPr lang="en-US" sz="1600">
                        <a:solidFill>
                          <a:srgbClr val="FFFF00"/>
                        </a:solidFill>
                        <a:latin typeface="Cambria" pitchFamily="18" charset="0"/>
                        <a:ea typeface="Batang"/>
                        <a:cs typeface="Times New Roman"/>
                      </a:endParaRPr>
                    </a:p>
                  </a:txBody>
                  <a:tcPr marL="51257" marR="51257" marT="0" marB="0">
                    <a:cell3D prstMaterial="dkEdge">
                      <a:bevel/>
                      <a:lightRig rig="flood" dir="t"/>
                    </a:cell3D>
                    <a:solidFill>
                      <a:srgbClr val="500000"/>
                    </a:solidFill>
                  </a:tcPr>
                </a:tc>
              </a:tr>
              <a:tr h="187941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600">
                          <a:solidFill>
                            <a:srgbClr val="FFFF00"/>
                          </a:solidFill>
                          <a:latin typeface="Cambria" pitchFamily="18" charset="0"/>
                        </a:rPr>
                        <a:t>3.</a:t>
                      </a:r>
                      <a:endParaRPr lang="en-US" sz="1600">
                        <a:solidFill>
                          <a:srgbClr val="FFFF00"/>
                        </a:solidFill>
                        <a:latin typeface="Cambria" pitchFamily="18" charset="0"/>
                        <a:ea typeface="Batang"/>
                        <a:cs typeface="Times New Roman"/>
                      </a:endParaRPr>
                    </a:p>
                  </a:txBody>
                  <a:tcPr marL="51257" marR="51257" marT="0" marB="0">
                    <a:cell3D prstMaterial="dkEdge">
                      <a:bevel/>
                      <a:lightRig rig="flood" dir="t"/>
                    </a:cell3D>
                    <a:solidFill>
                      <a:srgbClr val="5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600">
                          <a:solidFill>
                            <a:srgbClr val="FFFF00"/>
                          </a:solidFill>
                          <a:latin typeface="Cambria" pitchFamily="18" charset="0"/>
                        </a:rPr>
                        <a:t>Revisi Proposal</a:t>
                      </a:r>
                      <a:endParaRPr lang="en-US" sz="1600">
                        <a:solidFill>
                          <a:srgbClr val="FFFF00"/>
                        </a:solidFill>
                        <a:latin typeface="Cambria" pitchFamily="18" charset="0"/>
                        <a:ea typeface="Batang"/>
                        <a:cs typeface="Times New Roman"/>
                      </a:endParaRPr>
                    </a:p>
                  </a:txBody>
                  <a:tcPr marL="51257" marR="51257" marT="0" marB="0">
                    <a:cell3D prstMaterial="dkEdge">
                      <a:bevel/>
                      <a:lightRig rig="flood" dir="t"/>
                    </a:cell3D>
                    <a:solidFill>
                      <a:srgbClr val="5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600">
                          <a:solidFill>
                            <a:srgbClr val="FFFF00"/>
                          </a:solidFill>
                          <a:latin typeface="Cambria" pitchFamily="18" charset="0"/>
                        </a:rPr>
                        <a:t>Unggah di SIMAS</a:t>
                      </a:r>
                      <a:endParaRPr lang="en-US" sz="1600">
                        <a:solidFill>
                          <a:srgbClr val="FFFF00"/>
                        </a:solidFill>
                        <a:latin typeface="Cambria" pitchFamily="18" charset="0"/>
                        <a:ea typeface="Batang"/>
                        <a:cs typeface="Times New Roman"/>
                      </a:endParaRPr>
                    </a:p>
                  </a:txBody>
                  <a:tcPr marL="51257" marR="51257" marT="0" marB="0">
                    <a:cell3D prstMaterial="dkEdge">
                      <a:bevel/>
                      <a:lightRig rig="flood" dir="t"/>
                    </a:cell3D>
                    <a:solidFill>
                      <a:srgbClr val="500000"/>
                    </a:solidFill>
                  </a:tcPr>
                </a:tc>
                <a:tc>
                  <a:txBody>
                    <a:bodyPr/>
                    <a:lstStyle/>
                    <a:p>
                      <a:pPr marL="225425" marR="0" lvl="0" indent="-225425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id-ID" sz="1600" dirty="0">
                          <a:solidFill>
                            <a:srgbClr val="FFFF00"/>
                          </a:solidFill>
                          <a:latin typeface="Cambria" pitchFamily="18" charset="0"/>
                        </a:rPr>
                        <a:t>Proposal hasil review yang didanai </a:t>
                      </a:r>
                      <a:r>
                        <a:rPr lang="id-ID" sz="1600" b="1" dirty="0">
                          <a:solidFill>
                            <a:srgbClr val="FFFF00"/>
                          </a:solidFill>
                          <a:latin typeface="Cambria" pitchFamily="18" charset="0"/>
                        </a:rPr>
                        <a:t>wajib</a:t>
                      </a:r>
                      <a:r>
                        <a:rPr lang="id-ID" sz="1600" dirty="0">
                          <a:solidFill>
                            <a:srgbClr val="FFFF00"/>
                          </a:solidFill>
                          <a:latin typeface="Cambria" pitchFamily="18" charset="0"/>
                        </a:rPr>
                        <a:t> diperbaiki dan dilengkapi dengan:</a:t>
                      </a:r>
                      <a:endParaRPr lang="en-US" sz="1600" dirty="0">
                        <a:solidFill>
                          <a:srgbClr val="FFFF00"/>
                        </a:solidFill>
                        <a:latin typeface="Cambria" pitchFamily="18" charset="0"/>
                      </a:endParaRPr>
                    </a:p>
                    <a:p>
                      <a:pPr marL="463550" marR="0" lvl="0" indent="-238125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/>
                        <a:buChar char="o"/>
                      </a:pPr>
                      <a:r>
                        <a:rPr lang="id-ID" sz="1600" dirty="0">
                          <a:solidFill>
                            <a:srgbClr val="FFFF00"/>
                          </a:solidFill>
                          <a:latin typeface="Cambria" pitchFamily="18" charset="0"/>
                        </a:rPr>
                        <a:t>Lembar Pengesahan Proposal Abdimas ditandatangani Ketua tim, Dekan/Ka. UPBJJ-UT dan Ka. LPPM</a:t>
                      </a:r>
                      <a:endParaRPr lang="en-US" sz="1600" dirty="0">
                        <a:solidFill>
                          <a:srgbClr val="FFFF00"/>
                        </a:solidFill>
                        <a:latin typeface="Cambria" pitchFamily="18" charset="0"/>
                      </a:endParaRPr>
                    </a:p>
                    <a:p>
                      <a:pPr marL="463550" marR="0" lvl="0" indent="-238125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/>
                        <a:buChar char="o"/>
                      </a:pPr>
                      <a:r>
                        <a:rPr lang="id-ID" sz="1600" dirty="0">
                          <a:solidFill>
                            <a:srgbClr val="FFFF00"/>
                          </a:solidFill>
                          <a:latin typeface="Cambria" pitchFamily="18" charset="0"/>
                        </a:rPr>
                        <a:t>Surat Tugas Melaksanakan Abdimas</a:t>
                      </a:r>
                      <a:endParaRPr lang="en-US" sz="1600" dirty="0">
                        <a:solidFill>
                          <a:srgbClr val="FFFF00"/>
                        </a:solidFill>
                        <a:latin typeface="Cambria" pitchFamily="18" charset="0"/>
                      </a:endParaRPr>
                    </a:p>
                    <a:p>
                      <a:pPr marL="463550" marR="0" lvl="0" indent="-238125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/>
                        <a:buChar char="o"/>
                      </a:pPr>
                      <a:r>
                        <a:rPr lang="id-ID" sz="1600" dirty="0">
                          <a:solidFill>
                            <a:srgbClr val="FFFF00"/>
                          </a:solidFill>
                          <a:latin typeface="Cambria" pitchFamily="18" charset="0"/>
                        </a:rPr>
                        <a:t>Kontrak Perjanjian Melaksaanakan Abdimas</a:t>
                      </a:r>
                      <a:endParaRPr lang="en-US" sz="1600" dirty="0">
                        <a:solidFill>
                          <a:srgbClr val="FFFF00"/>
                        </a:solidFill>
                        <a:latin typeface="Cambria" pitchFamily="18" charset="0"/>
                      </a:endParaRPr>
                    </a:p>
                    <a:p>
                      <a:pPr marL="463550" marR="0" lvl="0" indent="-238125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/>
                        <a:buChar char="o"/>
                      </a:pPr>
                      <a:r>
                        <a:rPr lang="id-ID" sz="1600" dirty="0">
                          <a:solidFill>
                            <a:srgbClr val="FFFF00"/>
                          </a:solidFill>
                          <a:latin typeface="Cambria" pitchFamily="18" charset="0"/>
                        </a:rPr>
                        <a:t>Surat Pernyataan Kesediaan Mitra dalam Kegiatan Program Abdimas</a:t>
                      </a:r>
                      <a:endParaRPr lang="en-US" sz="1600" dirty="0">
                        <a:solidFill>
                          <a:srgbClr val="FFFF00"/>
                        </a:solidFill>
                        <a:latin typeface="Cambria" pitchFamily="18" charset="0"/>
                      </a:endParaRPr>
                    </a:p>
                    <a:p>
                      <a:pPr marL="463550" marR="0" lvl="0" indent="-238125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/>
                        <a:buChar char="o"/>
                      </a:pPr>
                      <a:r>
                        <a:rPr lang="en-US" sz="1600" dirty="0" err="1">
                          <a:solidFill>
                            <a:srgbClr val="FFFF00"/>
                          </a:solidFill>
                          <a:latin typeface="Cambria" pitchFamily="18" charset="0"/>
                        </a:rPr>
                        <a:t>Biodata</a:t>
                      </a:r>
                      <a:r>
                        <a:rPr lang="en-US" sz="1600" dirty="0">
                          <a:solidFill>
                            <a:srgbClr val="FFFF00"/>
                          </a:solidFill>
                          <a:latin typeface="Cambria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rgbClr val="FFFF00"/>
                          </a:solidFill>
                          <a:latin typeface="Cambria" pitchFamily="18" charset="0"/>
                        </a:rPr>
                        <a:t>Ketua</a:t>
                      </a:r>
                      <a:r>
                        <a:rPr lang="en-US" sz="1600" dirty="0">
                          <a:solidFill>
                            <a:srgbClr val="FFFF00"/>
                          </a:solidFill>
                          <a:latin typeface="Cambria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rgbClr val="FFFF00"/>
                          </a:solidFill>
                          <a:latin typeface="Cambria" pitchFamily="18" charset="0"/>
                        </a:rPr>
                        <a:t>dan</a:t>
                      </a:r>
                      <a:r>
                        <a:rPr lang="en-US" sz="1600" dirty="0">
                          <a:solidFill>
                            <a:srgbClr val="FFFF00"/>
                          </a:solidFill>
                          <a:latin typeface="Cambria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rgbClr val="FFFF00"/>
                          </a:solidFill>
                          <a:latin typeface="Cambria" pitchFamily="18" charset="0"/>
                        </a:rPr>
                        <a:t>Anggota</a:t>
                      </a:r>
                      <a:r>
                        <a:rPr lang="en-US" sz="1600" dirty="0">
                          <a:solidFill>
                            <a:srgbClr val="FFFF00"/>
                          </a:solidFill>
                          <a:latin typeface="Cambria" pitchFamily="18" charset="0"/>
                        </a:rPr>
                        <a:t> Tim </a:t>
                      </a:r>
                      <a:r>
                        <a:rPr lang="en-US" sz="1600" dirty="0" err="1">
                          <a:solidFill>
                            <a:srgbClr val="FFFF00"/>
                          </a:solidFill>
                          <a:latin typeface="Cambria" pitchFamily="18" charset="0"/>
                        </a:rPr>
                        <a:t>Pengusul</a:t>
                      </a:r>
                      <a:endParaRPr lang="en-US" sz="1600" dirty="0">
                        <a:solidFill>
                          <a:srgbClr val="FFFF00"/>
                        </a:solidFill>
                        <a:latin typeface="Cambria" pitchFamily="18" charset="0"/>
                      </a:endParaRPr>
                    </a:p>
                    <a:p>
                      <a:pPr marL="463550" marR="0" lvl="0" indent="-238125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/>
                        <a:buChar char="o"/>
                      </a:pPr>
                      <a:r>
                        <a:rPr lang="en-US" sz="1600" dirty="0" err="1">
                          <a:solidFill>
                            <a:srgbClr val="FFFF00"/>
                          </a:solidFill>
                          <a:latin typeface="Cambria" pitchFamily="18" charset="0"/>
                        </a:rPr>
                        <a:t>Deskripsi</a:t>
                      </a:r>
                      <a:r>
                        <a:rPr lang="en-US" sz="1600" dirty="0">
                          <a:solidFill>
                            <a:srgbClr val="FFFF00"/>
                          </a:solidFill>
                          <a:latin typeface="Cambria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rgbClr val="FFFF00"/>
                          </a:solidFill>
                          <a:latin typeface="Cambria" pitchFamily="18" charset="0"/>
                        </a:rPr>
                        <a:t>Penugasan</a:t>
                      </a:r>
                      <a:r>
                        <a:rPr lang="en-US" sz="1600" dirty="0">
                          <a:solidFill>
                            <a:srgbClr val="FFFF00"/>
                          </a:solidFill>
                          <a:latin typeface="Cambria" pitchFamily="18" charset="0"/>
                        </a:rPr>
                        <a:t> Tim </a:t>
                      </a:r>
                      <a:r>
                        <a:rPr lang="en-US" sz="1600" dirty="0" err="1">
                          <a:solidFill>
                            <a:srgbClr val="FFFF00"/>
                          </a:solidFill>
                          <a:latin typeface="Cambria" pitchFamily="18" charset="0"/>
                        </a:rPr>
                        <a:t>Abdimas</a:t>
                      </a:r>
                      <a:endParaRPr lang="en-US" sz="1600" dirty="0">
                        <a:solidFill>
                          <a:srgbClr val="FFFF00"/>
                        </a:solidFill>
                        <a:latin typeface="Cambria" pitchFamily="18" charset="0"/>
                      </a:endParaRPr>
                    </a:p>
                    <a:p>
                      <a:pPr marL="463550" marR="0" lvl="0" indent="-238125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/>
                        <a:buChar char="o"/>
                      </a:pPr>
                      <a:r>
                        <a:rPr lang="id-ID" sz="1600" dirty="0">
                          <a:solidFill>
                            <a:srgbClr val="FFFF00"/>
                          </a:solidFill>
                          <a:latin typeface="Cambria" pitchFamily="18" charset="0"/>
                        </a:rPr>
                        <a:t>Denah Lokasi </a:t>
                      </a:r>
                      <a:r>
                        <a:rPr lang="id-ID" sz="1600" dirty="0" smtClean="0">
                          <a:solidFill>
                            <a:srgbClr val="FFFF00"/>
                          </a:solidFill>
                          <a:latin typeface="Cambria" pitchFamily="18" charset="0"/>
                        </a:rPr>
                        <a:t>Mitra</a:t>
                      </a:r>
                      <a:r>
                        <a:rPr lang="en-US" sz="1600" dirty="0" smtClean="0">
                          <a:solidFill>
                            <a:srgbClr val="FFFF00"/>
                          </a:solidFill>
                          <a:latin typeface="Cambria" pitchFamily="18" charset="0"/>
                        </a:rPr>
                        <a:t>.</a:t>
                      </a:r>
                      <a:endParaRPr lang="en-US" sz="1600" dirty="0">
                        <a:solidFill>
                          <a:srgbClr val="FFFF00"/>
                        </a:solidFill>
                        <a:latin typeface="Cambria" pitchFamily="18" charset="0"/>
                      </a:endParaRPr>
                    </a:p>
                    <a:p>
                      <a:pPr marL="225425" marR="0" lvl="0" indent="-225425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id-ID" sz="1600" dirty="0">
                          <a:solidFill>
                            <a:srgbClr val="FFFF00"/>
                          </a:solidFill>
                          <a:latin typeface="Cambria" pitchFamily="18" charset="0"/>
                        </a:rPr>
                        <a:t>File Proposal hasil perbaikan yang diunggah diberi </a:t>
                      </a:r>
                      <a:r>
                        <a:rPr lang="id-ID" sz="1600" dirty="0" smtClean="0">
                          <a:solidFill>
                            <a:srgbClr val="FFFF00"/>
                          </a:solidFill>
                          <a:latin typeface="Cambria" pitchFamily="18" charset="0"/>
                        </a:rPr>
                        <a:t>nama:</a:t>
                      </a:r>
                      <a:r>
                        <a:rPr lang="en-US" sz="1600" baseline="0" dirty="0" smtClean="0">
                          <a:solidFill>
                            <a:srgbClr val="FFFF00"/>
                          </a:solidFill>
                          <a:latin typeface="Cambria" pitchFamily="18" charset="0"/>
                        </a:rPr>
                        <a:t> </a:t>
                      </a:r>
                      <a:r>
                        <a:rPr lang="id-ID" sz="1600" dirty="0" smtClean="0">
                          <a:solidFill>
                            <a:srgbClr val="FFFF00"/>
                          </a:solidFill>
                          <a:latin typeface="Cambria" pitchFamily="18" charset="0"/>
                        </a:rPr>
                        <a:t>Revisi_Proposal Abdimas_Fakultas_Program Studi_Nama </a:t>
                      </a:r>
                      <a:r>
                        <a:rPr lang="id-ID" sz="1600" dirty="0">
                          <a:solidFill>
                            <a:srgbClr val="FFFF00"/>
                          </a:solidFill>
                          <a:latin typeface="Cambria" pitchFamily="18" charset="0"/>
                        </a:rPr>
                        <a:t>Ketua_Tanggal </a:t>
                      </a:r>
                      <a:r>
                        <a:rPr lang="id-ID" sz="1600" dirty="0" smtClean="0">
                          <a:solidFill>
                            <a:srgbClr val="FFFF00"/>
                          </a:solidFill>
                          <a:latin typeface="Cambria" pitchFamily="18" charset="0"/>
                        </a:rPr>
                        <a:t>Unggah</a:t>
                      </a:r>
                      <a:r>
                        <a:rPr lang="en-US" sz="1600" dirty="0" smtClean="0">
                          <a:solidFill>
                            <a:srgbClr val="FFFF00"/>
                          </a:solidFill>
                          <a:latin typeface="Cambria" pitchFamily="18" charset="0"/>
                        </a:rPr>
                        <a:t>.</a:t>
                      </a:r>
                      <a:endParaRPr lang="en-US" sz="1600" dirty="0">
                        <a:solidFill>
                          <a:srgbClr val="FFFF00"/>
                        </a:solidFill>
                        <a:latin typeface="Cambria" pitchFamily="18" charset="0"/>
                      </a:endParaRPr>
                    </a:p>
                    <a:p>
                      <a:pPr marL="225425" marR="0" lvl="0" indent="-225425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id-ID" sz="1600" dirty="0">
                          <a:solidFill>
                            <a:srgbClr val="FFFF00"/>
                          </a:solidFill>
                          <a:latin typeface="Cambria" pitchFamily="18" charset="0"/>
                        </a:rPr>
                        <a:t>Jika tidak memenuhi ketentuan tersebut di atas, proposal tidak didanai.</a:t>
                      </a:r>
                      <a:endParaRPr lang="en-US" sz="1600" dirty="0">
                        <a:solidFill>
                          <a:srgbClr val="FFFF00"/>
                        </a:solidFill>
                        <a:latin typeface="Cambria" pitchFamily="18" charset="0"/>
                        <a:ea typeface="Batang"/>
                        <a:cs typeface="Times New Roman"/>
                      </a:endParaRPr>
                    </a:p>
                  </a:txBody>
                  <a:tcPr marL="51257" marR="51257" marT="0" marB="0">
                    <a:cell3D prstMaterial="dkEdge">
                      <a:bevel/>
                      <a:lightRig rig="flood" dir="t"/>
                    </a:cell3D>
                    <a:solidFill>
                      <a:srgbClr val="5000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d-ID" smtClean="0"/>
          </a:p>
        </p:txBody>
      </p:sp>
      <p:pic>
        <p:nvPicPr>
          <p:cNvPr id="5123" name="Content Placeholder 3" descr="slide2.pd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-12223" y="-14395"/>
            <a:ext cx="9156223" cy="6858000"/>
          </a:xfrm>
        </p:spPr>
      </p:pic>
      <p:sp>
        <p:nvSpPr>
          <p:cNvPr id="5124" name="Rectangle 5"/>
          <p:cNvSpPr>
            <a:spLocks noChangeArrowheads="1"/>
          </p:cNvSpPr>
          <p:nvPr/>
        </p:nvSpPr>
        <p:spPr bwMode="auto">
          <a:xfrm>
            <a:off x="3104587" y="578698"/>
            <a:ext cx="6039413" cy="839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125" tIns="40063" rIns="80125" bIns="40063" anchor="ctr"/>
          <a:lstStyle/>
          <a:p>
            <a:pPr algn="r"/>
            <a:endParaRPr lang="id-ID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48992" y="554964"/>
            <a:ext cx="6895008" cy="51183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lIns="80165" tIns="40083" rIns="80165" bIns="40083">
            <a:spAutoFit/>
          </a:bodyPr>
          <a:lstStyle/>
          <a:p>
            <a:pPr algn="ctr">
              <a:defRPr/>
            </a:pPr>
            <a:r>
              <a:rPr lang="en-US" sz="2800" b="1" smtClean="0">
                <a:solidFill>
                  <a:schemeClr val="accent6">
                    <a:lumMod val="75000"/>
                  </a:schemeClr>
                </a:solidFill>
              </a:rPr>
              <a:t>                                     Tahapan ………. (3)</a:t>
            </a:r>
          </a:p>
        </p:txBody>
      </p:sp>
      <p:graphicFrame>
        <p:nvGraphicFramePr>
          <p:cNvPr id="14" name="Table 13"/>
          <p:cNvGraphicFramePr>
            <a:graphicFrameLocks noGrp="1"/>
          </p:cNvGraphicFramePr>
          <p:nvPr/>
        </p:nvGraphicFramePr>
        <p:xfrm>
          <a:off x="609600" y="1295400"/>
          <a:ext cx="7924800" cy="4846320"/>
        </p:xfrm>
        <a:graphic>
          <a:graphicData uri="http://schemas.openxmlformats.org/drawingml/2006/table">
            <a:tbl>
              <a:tblPr/>
              <a:tblGrid>
                <a:gridCol w="457200"/>
                <a:gridCol w="1447800"/>
                <a:gridCol w="1295400"/>
                <a:gridCol w="4724400"/>
              </a:tblGrid>
              <a:tr h="457200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54940" algn="ctr"/>
                        </a:tabLst>
                      </a:pPr>
                      <a:r>
                        <a:rPr lang="id-ID" sz="2000" b="1">
                          <a:solidFill>
                            <a:srgbClr val="FFFF00"/>
                          </a:solidFill>
                          <a:latin typeface="Agency FB" pitchFamily="34" charset="0"/>
                          <a:ea typeface="Batang"/>
                        </a:rPr>
                        <a:t>	No.</a:t>
                      </a:r>
                      <a:endParaRPr lang="en-US" sz="2000">
                        <a:solidFill>
                          <a:srgbClr val="FFFF00"/>
                        </a:solidFill>
                        <a:latin typeface="Agency FB" pitchFamily="34" charset="0"/>
                        <a:ea typeface="Batang"/>
                      </a:endParaRPr>
                    </a:p>
                  </a:txBody>
                  <a:tcPr marL="60373" marR="60373" marT="0" marB="0" anchor="ctr">
                    <a:lnL>
                      <a:noFill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rgbClr val="5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id-ID" sz="2000" b="1">
                          <a:solidFill>
                            <a:srgbClr val="FFFF00"/>
                          </a:solidFill>
                          <a:latin typeface="Agency FB" pitchFamily="34" charset="0"/>
                          <a:ea typeface="Batang"/>
                        </a:rPr>
                        <a:t>Kegiatan</a:t>
                      </a:r>
                      <a:endParaRPr lang="en-US" sz="2000">
                        <a:solidFill>
                          <a:srgbClr val="FFFF00"/>
                        </a:solidFill>
                        <a:latin typeface="Agency FB" pitchFamily="34" charset="0"/>
                        <a:ea typeface="Batang"/>
                      </a:endParaRPr>
                    </a:p>
                  </a:txBody>
                  <a:tcPr marL="60373" marR="60373" marT="0" marB="0" anchor="ctr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rgbClr val="5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id-ID" sz="2000" b="1">
                          <a:solidFill>
                            <a:srgbClr val="FFFF00"/>
                          </a:solidFill>
                          <a:latin typeface="Agency FB" pitchFamily="34" charset="0"/>
                          <a:ea typeface="Batang"/>
                        </a:rPr>
                        <a:t>Pelaksanaan</a:t>
                      </a:r>
                      <a:endParaRPr lang="en-US" sz="2000">
                        <a:solidFill>
                          <a:srgbClr val="FFFF00"/>
                        </a:solidFill>
                        <a:latin typeface="Agency FB" pitchFamily="34" charset="0"/>
                        <a:ea typeface="Batang"/>
                      </a:endParaRPr>
                    </a:p>
                  </a:txBody>
                  <a:tcPr marL="60373" marR="60373" marT="0" marB="0" anchor="ctr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rgbClr val="5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id-ID" sz="2000" b="1">
                          <a:solidFill>
                            <a:srgbClr val="FFFF00"/>
                          </a:solidFill>
                          <a:latin typeface="Agency FB" pitchFamily="34" charset="0"/>
                          <a:ea typeface="Batang"/>
                        </a:rPr>
                        <a:t>Keterangan</a:t>
                      </a:r>
                      <a:endParaRPr lang="en-US" sz="2000">
                        <a:solidFill>
                          <a:srgbClr val="FFFF00"/>
                        </a:solidFill>
                        <a:latin typeface="Agency FB" pitchFamily="34" charset="0"/>
                        <a:ea typeface="Batang"/>
                      </a:endParaRPr>
                    </a:p>
                  </a:txBody>
                  <a:tcPr marL="60373" marR="60373" marT="0" marB="0" anchor="ctr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rgbClr val="500000"/>
                    </a:solidFill>
                  </a:tcPr>
                </a:tc>
              </a:tr>
              <a:tr h="14757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600">
                          <a:solidFill>
                            <a:srgbClr val="FFFF00"/>
                          </a:solidFill>
                          <a:latin typeface="Cambria" pitchFamily="18" charset="0"/>
                          <a:ea typeface="Batang"/>
                        </a:rPr>
                        <a:t>4.</a:t>
                      </a:r>
                      <a:endParaRPr lang="en-US" sz="1600">
                        <a:solidFill>
                          <a:srgbClr val="FFFF00"/>
                        </a:solidFill>
                        <a:latin typeface="Cambria" pitchFamily="18" charset="0"/>
                        <a:ea typeface="Batang"/>
                      </a:endParaRPr>
                    </a:p>
                  </a:txBody>
                  <a:tcPr marL="60373" marR="60373" marT="0" marB="0">
                    <a:lnL>
                      <a:noFill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rgbClr val="5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600">
                          <a:solidFill>
                            <a:srgbClr val="FFFF00"/>
                          </a:solidFill>
                          <a:latin typeface="Cambria" pitchFamily="18" charset="0"/>
                          <a:ea typeface="Batang"/>
                        </a:rPr>
                        <a:t>Pelaksanaan </a:t>
                      </a:r>
                      <a:endParaRPr lang="en-US" sz="1600">
                        <a:solidFill>
                          <a:srgbClr val="FFFF00"/>
                        </a:solidFill>
                        <a:latin typeface="Cambria" pitchFamily="18" charset="0"/>
                        <a:ea typeface="Batang"/>
                      </a:endParaRPr>
                    </a:p>
                  </a:txBody>
                  <a:tcPr marL="60373" marR="60373" marT="0" marB="0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rgbClr val="5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d-ID" sz="1600">
                        <a:solidFill>
                          <a:srgbClr val="FFFF00"/>
                        </a:solidFill>
                        <a:latin typeface="Cambria" pitchFamily="18" charset="0"/>
                        <a:ea typeface="Batang"/>
                      </a:endParaRPr>
                    </a:p>
                  </a:txBody>
                  <a:tcPr marL="60373" marR="60373" marT="0" marB="0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rgbClr val="5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d-ID" sz="1600">
                        <a:solidFill>
                          <a:srgbClr val="FFFF00"/>
                        </a:solidFill>
                        <a:latin typeface="Cambria" pitchFamily="18" charset="0"/>
                        <a:ea typeface="Batang"/>
                      </a:endParaRPr>
                    </a:p>
                  </a:txBody>
                  <a:tcPr marL="60373" marR="60373" marT="0" marB="0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rgbClr val="500000"/>
                    </a:solidFill>
                  </a:tcPr>
                </a:tc>
              </a:tr>
              <a:tr h="59031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d-ID" sz="1600">
                        <a:solidFill>
                          <a:srgbClr val="FFFF00"/>
                        </a:solidFill>
                        <a:latin typeface="Cambria" pitchFamily="18" charset="0"/>
                        <a:ea typeface="Batang"/>
                      </a:endParaRPr>
                    </a:p>
                  </a:txBody>
                  <a:tcPr marL="60373" marR="60373" marT="0" marB="0">
                    <a:lnL>
                      <a:noFill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rgbClr val="500000"/>
                    </a:solidFill>
                  </a:tcPr>
                </a:tc>
                <a:tc>
                  <a:txBody>
                    <a:bodyPr/>
                    <a:lstStyle/>
                    <a:p>
                      <a:pPr marL="225425" marR="0" lvl="1" indent="-225425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lphaLcPeriod"/>
                      </a:pPr>
                      <a:r>
                        <a:rPr lang="id-ID" sz="1600">
                          <a:solidFill>
                            <a:srgbClr val="FFFF00"/>
                          </a:solidFill>
                          <a:latin typeface="Cambria" pitchFamily="18" charset="0"/>
                          <a:ea typeface="Batang"/>
                        </a:rPr>
                        <a:t>Laporan Kemajuan </a:t>
                      </a:r>
                      <a:endParaRPr lang="en-US" sz="1600">
                        <a:solidFill>
                          <a:srgbClr val="FFFF00"/>
                        </a:solidFill>
                        <a:latin typeface="Cambria" pitchFamily="18" charset="0"/>
                        <a:ea typeface="Batang"/>
                      </a:endParaRPr>
                    </a:p>
                  </a:txBody>
                  <a:tcPr marL="60373" marR="60373" marT="0" marB="0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rgbClr val="5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600">
                          <a:solidFill>
                            <a:srgbClr val="FFFF00"/>
                          </a:solidFill>
                          <a:latin typeface="Cambria" pitchFamily="18" charset="0"/>
                          <a:ea typeface="Batang"/>
                        </a:rPr>
                        <a:t>Unggah di SIMAS   </a:t>
                      </a:r>
                      <a:endParaRPr lang="en-US" sz="1600">
                        <a:solidFill>
                          <a:srgbClr val="FFFF00"/>
                        </a:solidFill>
                        <a:latin typeface="Cambria" pitchFamily="18" charset="0"/>
                        <a:ea typeface="Batang"/>
                      </a:endParaRPr>
                    </a:p>
                  </a:txBody>
                  <a:tcPr marL="60373" marR="60373" marT="0" marB="0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rgbClr val="5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600">
                          <a:solidFill>
                            <a:srgbClr val="FFFF00"/>
                          </a:solidFill>
                          <a:latin typeface="Cambria" pitchFamily="18" charset="0"/>
                          <a:ea typeface="Batang"/>
                        </a:rPr>
                        <a:t>Laporan Kemajuan Kegiatan berisi tentang:</a:t>
                      </a:r>
                      <a:endParaRPr lang="en-US" sz="1600">
                        <a:solidFill>
                          <a:srgbClr val="FFFF00"/>
                        </a:solidFill>
                        <a:latin typeface="Cambria" pitchFamily="18" charset="0"/>
                        <a:ea typeface="Batang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600">
                          <a:solidFill>
                            <a:srgbClr val="FFFF00"/>
                          </a:solidFill>
                          <a:latin typeface="Cambria" pitchFamily="18" charset="0"/>
                          <a:ea typeface="Batang"/>
                        </a:rPr>
                        <a:t>Tahapan Pelaksanaan, Hasil Kegiatan, dan dokumentasi kegiatan (dalam satu bab tersendiri)</a:t>
                      </a:r>
                      <a:endParaRPr lang="en-US" sz="1600">
                        <a:solidFill>
                          <a:srgbClr val="FFFF00"/>
                        </a:solidFill>
                        <a:latin typeface="Cambria" pitchFamily="18" charset="0"/>
                        <a:ea typeface="Batang"/>
                      </a:endParaRPr>
                    </a:p>
                  </a:txBody>
                  <a:tcPr marL="60373" marR="60373" marT="0" marB="0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rgbClr val="500000"/>
                    </a:solidFill>
                  </a:tcPr>
                </a:tc>
              </a:tr>
              <a:tr h="177094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d-ID" sz="1600">
                        <a:solidFill>
                          <a:srgbClr val="FFFF00"/>
                        </a:solidFill>
                        <a:latin typeface="Cambria" pitchFamily="18" charset="0"/>
                        <a:ea typeface="Batang"/>
                      </a:endParaRPr>
                    </a:p>
                  </a:txBody>
                  <a:tcPr marL="60373" marR="60373" marT="0" marB="0">
                    <a:lnL>
                      <a:noFill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  <a:solidFill>
                      <a:srgbClr val="500000"/>
                    </a:solidFill>
                  </a:tcPr>
                </a:tc>
                <a:tc>
                  <a:txBody>
                    <a:bodyPr/>
                    <a:lstStyle/>
                    <a:p>
                      <a:pPr marL="225425" marR="0" lvl="1" indent="-225425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600" smtClean="0">
                          <a:solidFill>
                            <a:srgbClr val="FFFF00"/>
                          </a:solidFill>
                          <a:latin typeface="Cambria" pitchFamily="18" charset="0"/>
                          <a:ea typeface="Batang"/>
                        </a:rPr>
                        <a:t>b.  </a:t>
                      </a:r>
                      <a:r>
                        <a:rPr lang="id-ID" sz="1600" smtClean="0">
                          <a:solidFill>
                            <a:srgbClr val="FFFF00"/>
                          </a:solidFill>
                          <a:latin typeface="Cambria" pitchFamily="18" charset="0"/>
                          <a:ea typeface="Batang"/>
                        </a:rPr>
                        <a:t>Laporan </a:t>
                      </a:r>
                      <a:r>
                        <a:rPr lang="id-ID" sz="1600">
                          <a:solidFill>
                            <a:srgbClr val="FFFF00"/>
                          </a:solidFill>
                          <a:latin typeface="Cambria" pitchFamily="18" charset="0"/>
                          <a:ea typeface="Batang"/>
                        </a:rPr>
                        <a:t>Pertanggungjawaban Penggunaan Dana Abdimas</a:t>
                      </a:r>
                      <a:endParaRPr lang="en-US" sz="1600">
                        <a:solidFill>
                          <a:srgbClr val="FFFF00"/>
                        </a:solidFill>
                        <a:latin typeface="Cambria" pitchFamily="18" charset="0"/>
                        <a:ea typeface="Batang"/>
                      </a:endParaRPr>
                    </a:p>
                  </a:txBody>
                  <a:tcPr marL="60373" marR="60373" marT="0" marB="0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  <a:solidFill>
                      <a:srgbClr val="5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600">
                          <a:solidFill>
                            <a:srgbClr val="FFFF00"/>
                          </a:solidFill>
                          <a:latin typeface="Cambria" pitchFamily="18" charset="0"/>
                          <a:ea typeface="Batang"/>
                        </a:rPr>
                        <a:t>Unggah di SIMAS</a:t>
                      </a:r>
                      <a:endParaRPr lang="en-US" sz="1600">
                        <a:solidFill>
                          <a:srgbClr val="FFFF00"/>
                        </a:solidFill>
                        <a:latin typeface="Cambria" pitchFamily="18" charset="0"/>
                        <a:ea typeface="Batang"/>
                      </a:endParaRPr>
                    </a:p>
                  </a:txBody>
                  <a:tcPr marL="60373" marR="60373" marT="0" marB="0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  <a:solidFill>
                      <a:srgbClr val="500000"/>
                    </a:solidFill>
                  </a:tcPr>
                </a:tc>
                <a:tc>
                  <a:txBody>
                    <a:bodyPr/>
                    <a:lstStyle/>
                    <a:p>
                      <a:pPr marL="225425" marR="0" lvl="0" indent="-225425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id-ID" sz="1600">
                          <a:solidFill>
                            <a:srgbClr val="FFFF00"/>
                          </a:solidFill>
                          <a:latin typeface="Cambria" pitchFamily="18" charset="0"/>
                          <a:ea typeface="Batang"/>
                        </a:rPr>
                        <a:t>Laporan Pertanggungjawaban Penggunaan Dana (70%) dilengkapi dengan:</a:t>
                      </a:r>
                      <a:endParaRPr lang="en-US" sz="1600">
                        <a:solidFill>
                          <a:srgbClr val="FFFF00"/>
                        </a:solidFill>
                        <a:latin typeface="Cambria" pitchFamily="18" charset="0"/>
                        <a:ea typeface="Batang"/>
                      </a:endParaRPr>
                    </a:p>
                    <a:p>
                      <a:pPr marL="463550" marR="0" lvl="1" indent="-238125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/>
                        <a:buChar char="o"/>
                      </a:pPr>
                      <a:r>
                        <a:rPr lang="id-ID" sz="1600">
                          <a:solidFill>
                            <a:srgbClr val="FFFF00"/>
                          </a:solidFill>
                          <a:latin typeface="Cambria" pitchFamily="18" charset="0"/>
                          <a:ea typeface="Batang"/>
                        </a:rPr>
                        <a:t>Rekapitulasi Penggunaan Dana</a:t>
                      </a:r>
                      <a:endParaRPr lang="en-US" sz="1600">
                        <a:solidFill>
                          <a:srgbClr val="FFFF00"/>
                        </a:solidFill>
                        <a:latin typeface="Cambria" pitchFamily="18" charset="0"/>
                        <a:ea typeface="Batang"/>
                      </a:endParaRPr>
                    </a:p>
                    <a:p>
                      <a:pPr marL="463550" marR="0" lvl="1" indent="-238125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/>
                        <a:buChar char="o"/>
                      </a:pPr>
                      <a:r>
                        <a:rPr lang="id-ID" sz="1600">
                          <a:solidFill>
                            <a:srgbClr val="FFFF00"/>
                          </a:solidFill>
                          <a:latin typeface="Cambria" pitchFamily="18" charset="0"/>
                          <a:ea typeface="Batang"/>
                        </a:rPr>
                        <a:t>Berita Acara Perubahan Penggunaan Dana</a:t>
                      </a:r>
                      <a:endParaRPr lang="en-US" sz="1600">
                        <a:solidFill>
                          <a:srgbClr val="FFFF00"/>
                        </a:solidFill>
                        <a:latin typeface="Cambria" pitchFamily="18" charset="0"/>
                        <a:ea typeface="Batang"/>
                      </a:endParaRPr>
                    </a:p>
                    <a:p>
                      <a:pPr marL="463550" marR="0" lvl="1" indent="-238125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/>
                        <a:buChar char="o"/>
                      </a:pPr>
                      <a:r>
                        <a:rPr lang="id-ID" sz="1600">
                          <a:solidFill>
                            <a:srgbClr val="FFFF00"/>
                          </a:solidFill>
                          <a:latin typeface="Cambria" pitchFamily="18" charset="0"/>
                          <a:ea typeface="Batang"/>
                        </a:rPr>
                        <a:t>Berita Acara Penyerahan Barang kepada Mitra</a:t>
                      </a:r>
                      <a:endParaRPr lang="en-US" sz="1600">
                        <a:solidFill>
                          <a:srgbClr val="FFFF00"/>
                        </a:solidFill>
                        <a:latin typeface="Cambria" pitchFamily="18" charset="0"/>
                        <a:ea typeface="Batang"/>
                      </a:endParaRPr>
                    </a:p>
                    <a:p>
                      <a:pPr marL="463550" marR="0" lvl="1" indent="-238125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/>
                        <a:buChar char="o"/>
                      </a:pPr>
                      <a:r>
                        <a:rPr lang="id-ID" sz="1600">
                          <a:solidFill>
                            <a:srgbClr val="FFFF00"/>
                          </a:solidFill>
                          <a:latin typeface="Cambria" pitchFamily="18" charset="0"/>
                          <a:ea typeface="Batang"/>
                        </a:rPr>
                        <a:t>Tanda bukti pembayaran seperti tiket, bill penginapan, kuitansi/bon, daftar hadir, tanda bukti setor pajak.</a:t>
                      </a:r>
                      <a:endParaRPr lang="en-US" sz="1600">
                        <a:solidFill>
                          <a:srgbClr val="FFFF00"/>
                        </a:solidFill>
                        <a:latin typeface="Cambria" pitchFamily="18" charset="0"/>
                        <a:ea typeface="Batang"/>
                      </a:endParaRPr>
                    </a:p>
                    <a:p>
                      <a:pPr marL="285750" marR="0" indent="-28575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600">
                          <a:solidFill>
                            <a:srgbClr val="FFFF00"/>
                          </a:solidFill>
                          <a:latin typeface="Cambria" pitchFamily="18" charset="0"/>
                          <a:ea typeface="Batang"/>
                        </a:rPr>
                        <a:t>Catatan:</a:t>
                      </a:r>
                      <a:endParaRPr lang="en-US" sz="1600">
                        <a:solidFill>
                          <a:srgbClr val="FFFF00"/>
                        </a:solidFill>
                        <a:latin typeface="Cambria" pitchFamily="18" charset="0"/>
                        <a:ea typeface="Batang"/>
                      </a:endParaRPr>
                    </a:p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600">
                          <a:solidFill>
                            <a:srgbClr val="FFFF00"/>
                          </a:solidFill>
                          <a:latin typeface="Cambria" pitchFamily="18" charset="0"/>
                          <a:ea typeface="Batang"/>
                        </a:rPr>
                        <a:t>Kelengkapan dokumen pertanggungjawaban </a:t>
                      </a:r>
                      <a:r>
                        <a:rPr lang="id-ID" sz="1600" smtClean="0">
                          <a:solidFill>
                            <a:srgbClr val="FFFF00"/>
                          </a:solidFill>
                          <a:latin typeface="Cambria" pitchFamily="18" charset="0"/>
                          <a:ea typeface="Batang"/>
                        </a:rPr>
                        <a:t>penggunaan</a:t>
                      </a:r>
                      <a:r>
                        <a:rPr lang="en-US" sz="1600" baseline="0" smtClean="0">
                          <a:solidFill>
                            <a:srgbClr val="FFFF00"/>
                          </a:solidFill>
                          <a:latin typeface="Cambria" pitchFamily="18" charset="0"/>
                          <a:ea typeface="Batang"/>
                        </a:rPr>
                        <a:t> </a:t>
                      </a:r>
                      <a:r>
                        <a:rPr lang="id-ID" sz="1600" smtClean="0">
                          <a:solidFill>
                            <a:srgbClr val="FFFF00"/>
                          </a:solidFill>
                          <a:latin typeface="Cambria" pitchFamily="18" charset="0"/>
                          <a:ea typeface="Batang"/>
                        </a:rPr>
                        <a:t>dana </a:t>
                      </a:r>
                      <a:r>
                        <a:rPr lang="id-ID" sz="1600">
                          <a:solidFill>
                            <a:srgbClr val="FFFF00"/>
                          </a:solidFill>
                          <a:latin typeface="Cambria" pitchFamily="18" charset="0"/>
                          <a:ea typeface="Batang"/>
                        </a:rPr>
                        <a:t>menentukan pencairan dana 30%.  </a:t>
                      </a:r>
                      <a:endParaRPr lang="en-US" sz="1600">
                        <a:solidFill>
                          <a:srgbClr val="FFFF00"/>
                        </a:solidFill>
                        <a:latin typeface="Cambria" pitchFamily="18" charset="0"/>
                        <a:ea typeface="Batang"/>
                      </a:endParaRPr>
                    </a:p>
                    <a:p>
                      <a:pPr marL="225425" marR="0" lvl="2" indent="-225425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id-ID" sz="1600">
                          <a:solidFill>
                            <a:srgbClr val="FFFF00"/>
                          </a:solidFill>
                          <a:latin typeface="Cambria" pitchFamily="18" charset="0"/>
                          <a:ea typeface="Batang"/>
                        </a:rPr>
                        <a:t>Jika tidak memenuhi ketentuan tersebut di atas, maka dana 70% harus dikembalikan</a:t>
                      </a:r>
                      <a:r>
                        <a:rPr lang="id-ID" sz="1600" smtClean="0">
                          <a:solidFill>
                            <a:srgbClr val="FFFF00"/>
                          </a:solidFill>
                          <a:latin typeface="Cambria" pitchFamily="18" charset="0"/>
                          <a:ea typeface="Batang"/>
                        </a:rPr>
                        <a:t>.</a:t>
                      </a:r>
                      <a:endParaRPr lang="en-US" sz="1600" smtClean="0">
                        <a:solidFill>
                          <a:srgbClr val="FFFF00"/>
                        </a:solidFill>
                        <a:latin typeface="Cambria" pitchFamily="18" charset="0"/>
                        <a:ea typeface="Batang"/>
                      </a:endParaRPr>
                    </a:p>
                    <a:p>
                      <a:pPr marL="225425" marR="0" lvl="2" indent="-225425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None/>
                      </a:pPr>
                      <a:endParaRPr lang="en-US" sz="1600">
                        <a:solidFill>
                          <a:srgbClr val="FFFF00"/>
                        </a:solidFill>
                        <a:latin typeface="Cambria" pitchFamily="18" charset="0"/>
                        <a:ea typeface="Batang"/>
                      </a:endParaRPr>
                    </a:p>
                  </a:txBody>
                  <a:tcPr marL="60373" marR="60373" marT="0" marB="0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  <a:solidFill>
                      <a:srgbClr val="5000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d-ID" smtClean="0"/>
          </a:p>
        </p:txBody>
      </p:sp>
      <p:pic>
        <p:nvPicPr>
          <p:cNvPr id="5123" name="Content Placeholder 3" descr="slide2.pd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-12223" y="-14395"/>
            <a:ext cx="9156223" cy="6858000"/>
          </a:xfrm>
        </p:spPr>
      </p:pic>
      <p:sp>
        <p:nvSpPr>
          <p:cNvPr id="5124" name="Rectangle 5"/>
          <p:cNvSpPr>
            <a:spLocks noChangeArrowheads="1"/>
          </p:cNvSpPr>
          <p:nvPr/>
        </p:nvSpPr>
        <p:spPr bwMode="auto">
          <a:xfrm>
            <a:off x="3104587" y="578698"/>
            <a:ext cx="6039413" cy="839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125" tIns="40063" rIns="80125" bIns="40063" anchor="ctr"/>
          <a:lstStyle/>
          <a:p>
            <a:pPr algn="r"/>
            <a:endParaRPr lang="id-ID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48992" y="554964"/>
            <a:ext cx="6895008" cy="51183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lIns="80165" tIns="40083" rIns="80165" bIns="40083">
            <a:spAutoFit/>
          </a:bodyPr>
          <a:lstStyle/>
          <a:p>
            <a:pPr algn="ctr">
              <a:defRPr/>
            </a:pPr>
            <a:r>
              <a:rPr lang="en-US" sz="2800" b="1" smtClean="0">
                <a:solidFill>
                  <a:schemeClr val="accent6">
                    <a:lumMod val="75000"/>
                  </a:schemeClr>
                </a:solidFill>
              </a:rPr>
              <a:t>                                     Tahapan ………. (4)</a:t>
            </a:r>
          </a:p>
        </p:txBody>
      </p:sp>
      <p:graphicFrame>
        <p:nvGraphicFramePr>
          <p:cNvPr id="14" name="Table 13"/>
          <p:cNvGraphicFramePr>
            <a:graphicFrameLocks noGrp="1"/>
          </p:cNvGraphicFramePr>
          <p:nvPr/>
        </p:nvGraphicFramePr>
        <p:xfrm>
          <a:off x="533400" y="1219200"/>
          <a:ext cx="8077200" cy="4937760"/>
        </p:xfrm>
        <a:graphic>
          <a:graphicData uri="http://schemas.openxmlformats.org/drawingml/2006/table">
            <a:tbl>
              <a:tblPr/>
              <a:tblGrid>
                <a:gridCol w="457200"/>
                <a:gridCol w="1447800"/>
                <a:gridCol w="1371600"/>
                <a:gridCol w="4800600"/>
              </a:tblGrid>
              <a:tr h="457200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54940" algn="ctr"/>
                        </a:tabLst>
                      </a:pPr>
                      <a:r>
                        <a:rPr lang="id-ID" sz="1600" b="1">
                          <a:solidFill>
                            <a:srgbClr val="FFFF00"/>
                          </a:solidFill>
                          <a:latin typeface="Cambria" pitchFamily="18" charset="0"/>
                          <a:ea typeface="Batang"/>
                        </a:rPr>
                        <a:t>	No.</a:t>
                      </a:r>
                      <a:endParaRPr lang="en-US" sz="1600">
                        <a:solidFill>
                          <a:srgbClr val="FFFF00"/>
                        </a:solidFill>
                        <a:latin typeface="Cambria" pitchFamily="18" charset="0"/>
                        <a:ea typeface="Batang"/>
                      </a:endParaRPr>
                    </a:p>
                  </a:txBody>
                  <a:tcPr marL="60373" marR="60373" marT="0" marB="0" anchor="ctr">
                    <a:lnL>
                      <a:noFill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rgbClr val="5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id-ID" sz="1600" b="1">
                          <a:solidFill>
                            <a:srgbClr val="FFFF00"/>
                          </a:solidFill>
                          <a:latin typeface="Cambria" pitchFamily="18" charset="0"/>
                          <a:ea typeface="Batang"/>
                        </a:rPr>
                        <a:t>Kegiatan</a:t>
                      </a:r>
                      <a:endParaRPr lang="en-US" sz="1600">
                        <a:solidFill>
                          <a:srgbClr val="FFFF00"/>
                        </a:solidFill>
                        <a:latin typeface="Cambria" pitchFamily="18" charset="0"/>
                        <a:ea typeface="Batang"/>
                      </a:endParaRPr>
                    </a:p>
                  </a:txBody>
                  <a:tcPr marL="60373" marR="60373" marT="0" marB="0" anchor="ctr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rgbClr val="5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id-ID" sz="1600" b="1">
                          <a:solidFill>
                            <a:srgbClr val="FFFF00"/>
                          </a:solidFill>
                          <a:latin typeface="Cambria" pitchFamily="18" charset="0"/>
                          <a:ea typeface="Batang"/>
                        </a:rPr>
                        <a:t>Pelaksanaan</a:t>
                      </a:r>
                      <a:endParaRPr lang="en-US" sz="1600">
                        <a:solidFill>
                          <a:srgbClr val="FFFF00"/>
                        </a:solidFill>
                        <a:latin typeface="Cambria" pitchFamily="18" charset="0"/>
                        <a:ea typeface="Batang"/>
                      </a:endParaRPr>
                    </a:p>
                  </a:txBody>
                  <a:tcPr marL="60373" marR="60373" marT="0" marB="0" anchor="ctr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rgbClr val="5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id-ID" sz="1600" b="1">
                          <a:solidFill>
                            <a:srgbClr val="FFFF00"/>
                          </a:solidFill>
                          <a:latin typeface="Cambria" pitchFamily="18" charset="0"/>
                          <a:ea typeface="Batang"/>
                        </a:rPr>
                        <a:t>Keterangan</a:t>
                      </a:r>
                      <a:endParaRPr lang="en-US" sz="1600">
                        <a:solidFill>
                          <a:srgbClr val="FFFF00"/>
                        </a:solidFill>
                        <a:latin typeface="Cambria" pitchFamily="18" charset="0"/>
                        <a:ea typeface="Batang"/>
                      </a:endParaRPr>
                    </a:p>
                  </a:txBody>
                  <a:tcPr marL="60373" marR="60373" marT="0" marB="0" anchor="ctr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rgbClr val="500000"/>
                    </a:solidFill>
                  </a:tcPr>
                </a:tc>
              </a:tr>
              <a:tr h="14757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smtClean="0">
                          <a:solidFill>
                            <a:srgbClr val="FFFF00"/>
                          </a:solidFill>
                          <a:latin typeface="Cambria" pitchFamily="18" charset="0"/>
                          <a:ea typeface="Batang"/>
                        </a:rPr>
                        <a:t>5</a:t>
                      </a:r>
                      <a:r>
                        <a:rPr lang="id-ID" sz="1400" b="0" smtClean="0">
                          <a:solidFill>
                            <a:srgbClr val="FFFF00"/>
                          </a:solidFill>
                          <a:latin typeface="Cambria" pitchFamily="18" charset="0"/>
                          <a:ea typeface="Batang"/>
                        </a:rPr>
                        <a:t>.</a:t>
                      </a:r>
                      <a:endParaRPr lang="en-US" sz="1400" b="0">
                        <a:solidFill>
                          <a:srgbClr val="FFFF00"/>
                        </a:solidFill>
                        <a:latin typeface="Cambria" pitchFamily="18" charset="0"/>
                        <a:ea typeface="Batang"/>
                      </a:endParaRPr>
                    </a:p>
                  </a:txBody>
                  <a:tcPr marL="60373" marR="60373" marT="0" marB="0">
                    <a:lnL>
                      <a:noFill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rgbClr val="5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smtClean="0">
                          <a:solidFill>
                            <a:srgbClr val="FFFF00"/>
                          </a:solidFill>
                          <a:latin typeface="Cambria" pitchFamily="18" charset="0"/>
                          <a:ea typeface="Batang"/>
                        </a:rPr>
                        <a:t>Pelaporan</a:t>
                      </a:r>
                      <a:r>
                        <a:rPr lang="id-ID" sz="1400" b="0" smtClean="0">
                          <a:solidFill>
                            <a:srgbClr val="FFFF00"/>
                          </a:solidFill>
                          <a:latin typeface="Cambria" pitchFamily="18" charset="0"/>
                          <a:ea typeface="Batang"/>
                        </a:rPr>
                        <a:t> </a:t>
                      </a:r>
                      <a:endParaRPr lang="en-US" sz="1400" b="0">
                        <a:solidFill>
                          <a:srgbClr val="FFFF00"/>
                        </a:solidFill>
                        <a:latin typeface="Cambria" pitchFamily="18" charset="0"/>
                        <a:ea typeface="Batang"/>
                      </a:endParaRPr>
                    </a:p>
                  </a:txBody>
                  <a:tcPr marL="60373" marR="60373" marT="0" marB="0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rgbClr val="5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solidFill>
                            <a:srgbClr val="FFFF00"/>
                          </a:solidFill>
                          <a:latin typeface="Cambria" pitchFamily="18" charset="0"/>
                          <a:ea typeface="Batang"/>
                        </a:rPr>
                        <a:t>Presentasi</a:t>
                      </a:r>
                      <a:r>
                        <a:rPr lang="id-ID" sz="1400" b="0">
                          <a:solidFill>
                            <a:srgbClr val="FFFF00"/>
                          </a:solidFill>
                          <a:latin typeface="Cambria" pitchFamily="18" charset="0"/>
                          <a:ea typeface="Batang"/>
                        </a:rPr>
                        <a:t> (Tatap Muka dan Vicon)</a:t>
                      </a:r>
                      <a:endParaRPr lang="en-US" sz="1400" b="0">
                        <a:solidFill>
                          <a:srgbClr val="FFFF00"/>
                        </a:solidFill>
                        <a:latin typeface="Cambria" pitchFamily="18" charset="0"/>
                        <a:ea typeface="Batang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rgbClr val="500000"/>
                    </a:solidFill>
                  </a:tcPr>
                </a:tc>
                <a:tc>
                  <a:txBody>
                    <a:bodyPr/>
                    <a:lstStyle/>
                    <a:p>
                      <a:pPr marL="225425" marR="0" lvl="0" indent="-225425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id-ID" sz="1400" b="0">
                          <a:solidFill>
                            <a:srgbClr val="FFFF00"/>
                          </a:solidFill>
                          <a:latin typeface="Cambria" pitchFamily="18" charset="0"/>
                          <a:ea typeface="Batang"/>
                        </a:rPr>
                        <a:t>Dosen dan Reviewer menerima Jadwal Seminar Presentasi Laporan Akhir.</a:t>
                      </a:r>
                      <a:endParaRPr lang="en-US" sz="1400" b="0">
                        <a:solidFill>
                          <a:srgbClr val="FFFF00"/>
                        </a:solidFill>
                        <a:latin typeface="Cambria" pitchFamily="18" charset="0"/>
                        <a:ea typeface="Batang"/>
                      </a:endParaRPr>
                    </a:p>
                    <a:p>
                      <a:pPr marL="225425" marR="0" lvl="0" indent="-225425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id-ID" sz="1400" b="0">
                          <a:solidFill>
                            <a:srgbClr val="FFFF00"/>
                          </a:solidFill>
                          <a:latin typeface="Cambria" pitchFamily="18" charset="0"/>
                          <a:ea typeface="Batang"/>
                        </a:rPr>
                        <a:t>Dosen mempresentasikan Laporan Akhir</a:t>
                      </a:r>
                      <a:endParaRPr lang="en-US" sz="1400" b="0">
                        <a:solidFill>
                          <a:srgbClr val="FFFF00"/>
                        </a:solidFill>
                        <a:latin typeface="Cambria" pitchFamily="18" charset="0"/>
                        <a:ea typeface="Batang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rgbClr val="500000"/>
                    </a:solidFill>
                  </a:tcPr>
                </a:tc>
              </a:tr>
              <a:tr h="59031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400" b="0">
                          <a:solidFill>
                            <a:srgbClr val="FFFF00"/>
                          </a:solidFill>
                          <a:latin typeface="Cambria" pitchFamily="18" charset="0"/>
                          <a:ea typeface="Batang"/>
                        </a:rPr>
                        <a:t>6.</a:t>
                      </a:r>
                      <a:endParaRPr lang="en-US" sz="1400" b="0">
                        <a:solidFill>
                          <a:srgbClr val="FFFF00"/>
                        </a:solidFill>
                        <a:latin typeface="Cambria" pitchFamily="18" charset="0"/>
                        <a:ea typeface="Batang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rgbClr val="5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400" b="0">
                          <a:solidFill>
                            <a:srgbClr val="FFFF00"/>
                          </a:solidFill>
                          <a:latin typeface="Cambria" pitchFamily="18" charset="0"/>
                          <a:ea typeface="Batang"/>
                        </a:rPr>
                        <a:t>Laporan Akhir</a:t>
                      </a:r>
                      <a:endParaRPr lang="en-US" sz="1400" b="0">
                        <a:solidFill>
                          <a:srgbClr val="FFFF00"/>
                        </a:solidFill>
                        <a:latin typeface="Cambria" pitchFamily="18" charset="0"/>
                        <a:ea typeface="Batang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rgbClr val="5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400" b="0">
                          <a:solidFill>
                            <a:srgbClr val="FFFF00"/>
                          </a:solidFill>
                          <a:latin typeface="Cambria" pitchFamily="18" charset="0"/>
                          <a:ea typeface="Batang"/>
                        </a:rPr>
                        <a:t>Unggah di SIMAS</a:t>
                      </a:r>
                      <a:endParaRPr lang="en-US" sz="1400" b="0">
                        <a:solidFill>
                          <a:srgbClr val="FFFF00"/>
                        </a:solidFill>
                        <a:latin typeface="Cambria" pitchFamily="18" charset="0"/>
                        <a:ea typeface="Batang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rgbClr val="500000"/>
                    </a:solidFill>
                  </a:tcPr>
                </a:tc>
                <a:tc>
                  <a:txBody>
                    <a:bodyPr/>
                    <a:lstStyle/>
                    <a:p>
                      <a:pPr marL="225425" marR="0" lvl="0" indent="-225425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id-ID" sz="1400" b="0">
                          <a:solidFill>
                            <a:srgbClr val="FFFF00"/>
                          </a:solidFill>
                          <a:latin typeface="Cambria" pitchFamily="18" charset="0"/>
                          <a:ea typeface="Batang"/>
                        </a:rPr>
                        <a:t>Memperbaiki Laporan Akhir sesuai masukan reviewer.</a:t>
                      </a:r>
                      <a:endParaRPr lang="en-US" sz="1400" b="0">
                        <a:solidFill>
                          <a:srgbClr val="FFFF00"/>
                        </a:solidFill>
                        <a:latin typeface="Cambria" pitchFamily="18" charset="0"/>
                        <a:ea typeface="Batang"/>
                      </a:endParaRPr>
                    </a:p>
                    <a:p>
                      <a:pPr marL="225425" marR="0" lvl="0" indent="-225425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id-ID" sz="1400" b="0">
                          <a:solidFill>
                            <a:srgbClr val="FFFF00"/>
                          </a:solidFill>
                          <a:latin typeface="Cambria" pitchFamily="18" charset="0"/>
                          <a:ea typeface="Batang"/>
                        </a:rPr>
                        <a:t>Lembar Pengesahan Laporan Akhir Abdimas wajib ditanda-tangani dosen pelaksana, Dekan/Ka. UPBJJ-UT dan Ka. LPPM.</a:t>
                      </a:r>
                      <a:endParaRPr lang="en-US" sz="1400" b="0">
                        <a:solidFill>
                          <a:srgbClr val="FFFF00"/>
                        </a:solidFill>
                        <a:latin typeface="Cambria" pitchFamily="18" charset="0"/>
                        <a:ea typeface="Batang"/>
                      </a:endParaRPr>
                    </a:p>
                    <a:p>
                      <a:pPr marL="225425" marR="0" lvl="0" indent="-225425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id-ID" sz="1400" b="0">
                          <a:solidFill>
                            <a:srgbClr val="FFFF00"/>
                          </a:solidFill>
                          <a:latin typeface="Cambria" pitchFamily="18" charset="0"/>
                          <a:ea typeface="Batang"/>
                        </a:rPr>
                        <a:t>Laporan tersebut dilengkapi dengan:</a:t>
                      </a:r>
                      <a:endParaRPr lang="en-US" sz="1400" b="0">
                        <a:solidFill>
                          <a:srgbClr val="FFFF00"/>
                        </a:solidFill>
                        <a:latin typeface="Cambria" pitchFamily="18" charset="0"/>
                        <a:ea typeface="Batang"/>
                      </a:endParaRPr>
                    </a:p>
                    <a:p>
                      <a:pPr marL="511175" marR="0" lvl="1" indent="-28575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/>
                        <a:buChar char="o"/>
                      </a:pPr>
                      <a:r>
                        <a:rPr lang="id-ID" sz="1400" b="0">
                          <a:solidFill>
                            <a:srgbClr val="FFFF00"/>
                          </a:solidFill>
                          <a:latin typeface="Cambria" pitchFamily="18" charset="0"/>
                          <a:ea typeface="Batang"/>
                        </a:rPr>
                        <a:t>Surat Tugas Melaksanakan Abdimas</a:t>
                      </a:r>
                      <a:endParaRPr lang="en-US" sz="1400" b="0">
                        <a:solidFill>
                          <a:srgbClr val="FFFF00"/>
                        </a:solidFill>
                        <a:latin typeface="Cambria" pitchFamily="18" charset="0"/>
                        <a:ea typeface="Batang"/>
                      </a:endParaRPr>
                    </a:p>
                    <a:p>
                      <a:pPr marL="511175" marR="0" lvl="1" indent="-28575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/>
                        <a:buChar char="o"/>
                      </a:pPr>
                      <a:r>
                        <a:rPr lang="id-ID" sz="1400" b="0">
                          <a:solidFill>
                            <a:srgbClr val="FFFF00"/>
                          </a:solidFill>
                          <a:latin typeface="Cambria" pitchFamily="18" charset="0"/>
                          <a:ea typeface="Batang"/>
                        </a:rPr>
                        <a:t>Kontrak Perjanjian Melaksanakan Abdimas</a:t>
                      </a:r>
                      <a:endParaRPr lang="en-US" sz="1400" b="0">
                        <a:solidFill>
                          <a:srgbClr val="FFFF00"/>
                        </a:solidFill>
                        <a:latin typeface="Cambria" pitchFamily="18" charset="0"/>
                        <a:ea typeface="Batang"/>
                      </a:endParaRPr>
                    </a:p>
                    <a:p>
                      <a:pPr marL="511175" marR="0" lvl="1" indent="-28575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/>
                        <a:buChar char="o"/>
                      </a:pPr>
                      <a:r>
                        <a:rPr lang="id-ID" sz="1400" b="0">
                          <a:solidFill>
                            <a:srgbClr val="FFFF00"/>
                          </a:solidFill>
                          <a:latin typeface="Cambria" pitchFamily="18" charset="0"/>
                          <a:ea typeface="Batang"/>
                        </a:rPr>
                        <a:t>Surat Pernyataan Kesediaan Mitra dalam Kegiatan Program Abdimas</a:t>
                      </a:r>
                      <a:endParaRPr lang="en-US" sz="1400" b="0">
                        <a:solidFill>
                          <a:srgbClr val="FFFF00"/>
                        </a:solidFill>
                        <a:latin typeface="Cambria" pitchFamily="18" charset="0"/>
                        <a:ea typeface="Batang"/>
                      </a:endParaRPr>
                    </a:p>
                    <a:p>
                      <a:pPr marL="511175" marR="0" lvl="1" indent="-28575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/>
                        <a:buChar char="o"/>
                      </a:pPr>
                      <a:r>
                        <a:rPr lang="id-ID" sz="1400" b="0">
                          <a:solidFill>
                            <a:srgbClr val="FFFF00"/>
                          </a:solidFill>
                          <a:latin typeface="Cambria" pitchFamily="18" charset="0"/>
                          <a:ea typeface="Batang"/>
                        </a:rPr>
                        <a:t>Dokumentasi kegiatan</a:t>
                      </a:r>
                      <a:endParaRPr lang="en-US" sz="1400" b="0">
                        <a:solidFill>
                          <a:srgbClr val="FFFF00"/>
                        </a:solidFill>
                        <a:latin typeface="Cambria" pitchFamily="18" charset="0"/>
                        <a:ea typeface="Batang"/>
                      </a:endParaRPr>
                    </a:p>
                    <a:p>
                      <a:pPr marL="511175" marR="0" lvl="1" indent="-28575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/>
                        <a:buChar char="o"/>
                      </a:pPr>
                      <a:r>
                        <a:rPr lang="id-ID" sz="1400" b="0">
                          <a:solidFill>
                            <a:srgbClr val="FFFF00"/>
                          </a:solidFill>
                          <a:latin typeface="Cambria" pitchFamily="18" charset="0"/>
                          <a:ea typeface="Batang"/>
                        </a:rPr>
                        <a:t>Denah lokasi mitra</a:t>
                      </a:r>
                      <a:endParaRPr lang="en-US" sz="1400" b="0">
                        <a:solidFill>
                          <a:srgbClr val="FFFF00"/>
                        </a:solidFill>
                        <a:latin typeface="Cambria" pitchFamily="18" charset="0"/>
                        <a:ea typeface="Batang"/>
                      </a:endParaRPr>
                    </a:p>
                    <a:p>
                      <a:pPr marL="511175" marR="0" lvl="1" indent="-28575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/>
                        <a:buChar char="o"/>
                      </a:pPr>
                      <a:r>
                        <a:rPr lang="id-ID" sz="1400" b="0">
                          <a:solidFill>
                            <a:srgbClr val="FFFF00"/>
                          </a:solidFill>
                          <a:latin typeface="Cambria" pitchFamily="18" charset="0"/>
                          <a:ea typeface="Batang"/>
                        </a:rPr>
                        <a:t>Laporan Pertanggungjawaban pengunaan dana 100%</a:t>
                      </a:r>
                      <a:endParaRPr lang="en-US" sz="1400" b="0">
                        <a:solidFill>
                          <a:srgbClr val="FFFF00"/>
                        </a:solidFill>
                        <a:latin typeface="Cambria" pitchFamily="18" charset="0"/>
                        <a:ea typeface="Batang"/>
                      </a:endParaRPr>
                    </a:p>
                    <a:p>
                      <a:pPr marL="511175" marR="0" lvl="1" indent="-28575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ourier New"/>
                        <a:buChar char="o"/>
                      </a:pPr>
                      <a:r>
                        <a:rPr lang="id-ID" sz="1400" b="0">
                          <a:solidFill>
                            <a:srgbClr val="FFFF00"/>
                          </a:solidFill>
                          <a:latin typeface="Cambria" pitchFamily="18" charset="0"/>
                          <a:ea typeface="Batang"/>
                        </a:rPr>
                        <a:t>Berita Acara Perubahan (bila ada)</a:t>
                      </a:r>
                      <a:endParaRPr lang="en-US" sz="1400" b="0">
                        <a:solidFill>
                          <a:srgbClr val="FFFF00"/>
                        </a:solidFill>
                        <a:latin typeface="Cambria" pitchFamily="18" charset="0"/>
                        <a:ea typeface="Batang"/>
                      </a:endParaRPr>
                    </a:p>
                    <a:p>
                      <a:pPr marL="225425" marR="0" lvl="0" indent="-225425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id-ID" sz="1400" b="0">
                          <a:solidFill>
                            <a:srgbClr val="FFFF00"/>
                          </a:solidFill>
                          <a:latin typeface="Cambria" pitchFamily="18" charset="0"/>
                          <a:ea typeface="Batang"/>
                        </a:rPr>
                        <a:t>Laporan Akhir yang sudah lengkap diunggah ke SIMAS dan menyerahkan dua eksemplar </a:t>
                      </a:r>
                      <a:r>
                        <a:rPr lang="id-ID" sz="1400" b="0" i="1">
                          <a:solidFill>
                            <a:srgbClr val="FFFF00"/>
                          </a:solidFill>
                          <a:latin typeface="Cambria" pitchFamily="18" charset="0"/>
                          <a:ea typeface="Batang"/>
                        </a:rPr>
                        <a:t>hardcopy</a:t>
                      </a:r>
                      <a:r>
                        <a:rPr lang="id-ID" sz="1400" b="0">
                          <a:solidFill>
                            <a:srgbClr val="FFFF00"/>
                          </a:solidFill>
                          <a:latin typeface="Cambria" pitchFamily="18" charset="0"/>
                          <a:ea typeface="Batang"/>
                        </a:rPr>
                        <a:t> </a:t>
                      </a:r>
                      <a:r>
                        <a:rPr lang="en-US" sz="1400" b="0">
                          <a:solidFill>
                            <a:srgbClr val="FFFF00"/>
                          </a:solidFill>
                          <a:latin typeface="Cambria" pitchFamily="18" charset="0"/>
                          <a:ea typeface="Batang"/>
                        </a:rPr>
                        <a:t> Laporan Pertanggungjawaban Keuangan </a:t>
                      </a:r>
                      <a:r>
                        <a:rPr lang="id-ID" sz="1400" b="0">
                          <a:solidFill>
                            <a:srgbClr val="FFFF00"/>
                          </a:solidFill>
                          <a:latin typeface="Cambria" pitchFamily="18" charset="0"/>
                          <a:ea typeface="Batang"/>
                        </a:rPr>
                        <a:t>ke PPM-LPPM (satu asli dan satu </a:t>
                      </a:r>
                      <a:r>
                        <a:rPr lang="id-ID" sz="1400" b="0" i="1">
                          <a:solidFill>
                            <a:srgbClr val="FFFF00"/>
                          </a:solidFill>
                          <a:latin typeface="Cambria" pitchFamily="18" charset="0"/>
                          <a:ea typeface="Batang"/>
                        </a:rPr>
                        <a:t>copy</a:t>
                      </a:r>
                      <a:r>
                        <a:rPr lang="id-ID" sz="1400" b="0" smtClean="0">
                          <a:solidFill>
                            <a:srgbClr val="FFFF00"/>
                          </a:solidFill>
                          <a:latin typeface="Cambria" pitchFamily="18" charset="0"/>
                          <a:ea typeface="Batang"/>
                        </a:rPr>
                        <a:t>)</a:t>
                      </a:r>
                      <a:endParaRPr lang="en-US" sz="1400" b="0" smtClean="0">
                        <a:solidFill>
                          <a:srgbClr val="FFFF00"/>
                        </a:solidFill>
                        <a:latin typeface="Cambria" pitchFamily="18" charset="0"/>
                        <a:ea typeface="Batang"/>
                      </a:endParaRPr>
                    </a:p>
                    <a:p>
                      <a:pPr marL="225425" marR="0" lvl="0" indent="-225425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None/>
                      </a:pPr>
                      <a:r>
                        <a:rPr lang="id-ID" sz="1400" b="0" smtClean="0">
                          <a:solidFill>
                            <a:srgbClr val="FFFF00"/>
                          </a:solidFill>
                          <a:latin typeface="Cambria" pitchFamily="18" charset="0"/>
                          <a:ea typeface="Batang"/>
                        </a:rPr>
                        <a:t> </a:t>
                      </a:r>
                      <a:endParaRPr lang="en-US" sz="1400" b="0">
                        <a:solidFill>
                          <a:srgbClr val="FFFF00"/>
                        </a:solidFill>
                        <a:latin typeface="Cambria" pitchFamily="18" charset="0"/>
                        <a:ea typeface="Batang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rgbClr val="5000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d-ID" smtClean="0"/>
          </a:p>
        </p:txBody>
      </p:sp>
      <p:pic>
        <p:nvPicPr>
          <p:cNvPr id="5123" name="Content Placeholder 3" descr="slide2.pd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-12223" y="-14395"/>
            <a:ext cx="9156223" cy="6858000"/>
          </a:xfrm>
        </p:spPr>
      </p:pic>
      <p:sp>
        <p:nvSpPr>
          <p:cNvPr id="9" name="TextBox 8"/>
          <p:cNvSpPr txBox="1"/>
          <p:nvPr/>
        </p:nvSpPr>
        <p:spPr>
          <a:xfrm>
            <a:off x="2248992" y="554964"/>
            <a:ext cx="6895008" cy="51183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lIns="80165" tIns="40083" rIns="80165" bIns="40083">
            <a:spAutoFit/>
          </a:bodyPr>
          <a:lstStyle/>
          <a:p>
            <a:pPr algn="ctr">
              <a:defRPr/>
            </a:pPr>
            <a:r>
              <a:rPr lang="en-US" sz="2800" b="1" smtClean="0">
                <a:solidFill>
                  <a:schemeClr val="accent6">
                    <a:lumMod val="75000"/>
                  </a:schemeClr>
                </a:solidFill>
              </a:rPr>
              <a:t>                                Perubahan Data</a:t>
            </a:r>
            <a:endParaRPr lang="en-US" sz="28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/>
        </p:nvSpPr>
        <p:spPr bwMode="auto">
          <a:xfrm>
            <a:off x="914400" y="1767006"/>
            <a:ext cx="7543800" cy="3618939"/>
          </a:xfrm>
          <a:prstGeom prst="rect">
            <a:avLst/>
          </a:prstGeom>
          <a:solidFill>
            <a:srgbClr val="500000"/>
          </a:solidFill>
          <a:ln w="9525">
            <a:solidFill>
              <a:srgbClr val="5000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3550" marR="0" lvl="0" indent="-404813" algn="l" defTabSz="914400" rtl="0" eaLnBrk="1" fontAlgn="base" latinLnBrk="0" hangingPunct="1">
              <a:lnSpc>
                <a:spcPts val="2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id-ID" altLang="ko-KR" sz="2400" b="0" u="none" strike="noStrike" cap="none" normalizeH="0" baseline="0" smtClean="0">
                <a:ln>
                  <a:noFill/>
                </a:ln>
                <a:solidFill>
                  <a:srgbClr val="FFFF00"/>
                </a:solidFill>
                <a:effectLst/>
                <a:latin typeface="Cambria" pitchFamily="18" charset="0"/>
                <a:ea typeface="Batang" pitchFamily="18" charset="-127"/>
                <a:cs typeface="Times New Roman" pitchFamily="18" charset="0"/>
              </a:rPr>
              <a:t>Perubahan ketua dan anggota tim, lokasi, dan mitra hanya dapat dilakukan </a:t>
            </a:r>
            <a:r>
              <a:rPr kumimoji="0" lang="id-ID" altLang="ko-KR" sz="2400" b="1" i="1" u="none" strike="noStrike" cap="none" normalizeH="0" baseline="0" smtClean="0">
                <a:ln>
                  <a:noFill/>
                </a:ln>
                <a:solidFill>
                  <a:srgbClr val="FFFF00"/>
                </a:solidFill>
                <a:effectLst/>
                <a:latin typeface="Cambria" pitchFamily="18" charset="0"/>
                <a:ea typeface="Batang" pitchFamily="18" charset="-127"/>
                <a:cs typeface="Times New Roman" pitchFamily="18" charset="0"/>
              </a:rPr>
              <a:t>sebelum</a:t>
            </a:r>
            <a:r>
              <a:rPr kumimoji="0" lang="id-ID" altLang="ko-KR" sz="2400" b="0" u="none" strike="noStrike" cap="none" normalizeH="0" baseline="0" smtClean="0">
                <a:ln>
                  <a:noFill/>
                </a:ln>
                <a:solidFill>
                  <a:srgbClr val="FFFF00"/>
                </a:solidFill>
                <a:effectLst/>
                <a:latin typeface="Cambria" pitchFamily="18" charset="0"/>
                <a:ea typeface="Batang" pitchFamily="18" charset="-127"/>
                <a:cs typeface="Times New Roman" pitchFamily="18" charset="0"/>
              </a:rPr>
              <a:t> pelaksanaan program dimulai.</a:t>
            </a:r>
            <a:endParaRPr kumimoji="0" lang="en-US" altLang="ko-KR" sz="2400" b="0" u="none" strike="noStrike" cap="none" normalizeH="0" baseline="0" smtClean="0">
              <a:ln>
                <a:noFill/>
              </a:ln>
              <a:solidFill>
                <a:srgbClr val="FFFF00"/>
              </a:solidFill>
              <a:effectLst/>
              <a:latin typeface="Cambria" pitchFamily="18" charset="0"/>
              <a:ea typeface="Batang" pitchFamily="18" charset="-127"/>
              <a:cs typeface="Times New Roman" pitchFamily="18" charset="0"/>
            </a:endParaRPr>
          </a:p>
          <a:p>
            <a:pPr marL="463550" marR="0" lvl="0" indent="-404813" algn="l" defTabSz="914400" rtl="0" eaLnBrk="1" fontAlgn="base" latinLnBrk="0" hangingPunct="1">
              <a:lnSpc>
                <a:spcPts val="25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en-US" altLang="ko-KR" sz="2400" b="0" u="none" strike="noStrike" cap="none" normalizeH="0" baseline="0" smtClean="0">
              <a:ln>
                <a:noFill/>
              </a:ln>
              <a:solidFill>
                <a:srgbClr val="FFFF00"/>
              </a:solidFill>
              <a:effectLst/>
              <a:latin typeface="Cambria" pitchFamily="18" charset="0"/>
              <a:cs typeface="Arial" pitchFamily="34" charset="0"/>
            </a:endParaRPr>
          </a:p>
          <a:p>
            <a:pPr marL="463550" marR="0" lvl="0" indent="-404813" algn="l" defTabSz="914400" rtl="0" eaLnBrk="0" fontAlgn="base" latinLnBrk="0" hangingPunct="0">
              <a:lnSpc>
                <a:spcPts val="2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id-ID" altLang="ko-KR" sz="2400" b="0" u="none" strike="noStrike" cap="none" normalizeH="0" baseline="0" smtClean="0">
                <a:ln>
                  <a:noFill/>
                </a:ln>
                <a:solidFill>
                  <a:srgbClr val="FFFF00"/>
                </a:solidFill>
                <a:effectLst/>
                <a:latin typeface="Cambria" pitchFamily="18" charset="0"/>
                <a:ea typeface="Batang" pitchFamily="18" charset="-127"/>
                <a:cs typeface="Times New Roman" pitchFamily="18" charset="0"/>
              </a:rPr>
              <a:t>Perubahan dilakukan dengan menggunakan Format Berita Acara Perubahan </a:t>
            </a:r>
            <a:r>
              <a:rPr kumimoji="0" lang="en-US" altLang="ko-KR" sz="2400" b="0" u="none" strike="noStrike" cap="none" normalizeH="0" baseline="0" smtClean="0">
                <a:ln>
                  <a:noFill/>
                </a:ln>
                <a:solidFill>
                  <a:srgbClr val="FFFF00"/>
                </a:solidFill>
                <a:effectLst/>
                <a:latin typeface="Cambria" pitchFamily="18" charset="0"/>
                <a:ea typeface="Batang" pitchFamily="18" charset="-127"/>
                <a:cs typeface="Times New Roman" pitchFamily="18" charset="0"/>
              </a:rPr>
              <a:t>Data Kegiatan </a:t>
            </a:r>
            <a:r>
              <a:rPr kumimoji="0" lang="id-ID" altLang="ko-KR" sz="2400" b="0" u="none" strike="noStrike" cap="none" normalizeH="0" baseline="0" smtClean="0">
                <a:ln>
                  <a:noFill/>
                </a:ln>
                <a:solidFill>
                  <a:srgbClr val="FFFF00"/>
                </a:solidFill>
                <a:effectLst/>
                <a:latin typeface="Cambria" pitchFamily="18" charset="0"/>
                <a:ea typeface="Batang" pitchFamily="18" charset="-127"/>
                <a:cs typeface="Times New Roman" pitchFamily="18" charset="0"/>
              </a:rPr>
              <a:t>ditandatangani Dekan/Ka. UPBJJ-UT dan dilaporkan kepada PPM-LPPM</a:t>
            </a:r>
            <a:r>
              <a:rPr kumimoji="0" lang="en-US" altLang="ko-KR" sz="2400" b="0" u="none" strike="noStrike" cap="none" normalizeH="0" baseline="0" smtClean="0">
                <a:ln>
                  <a:noFill/>
                </a:ln>
                <a:solidFill>
                  <a:srgbClr val="FFFF00"/>
                </a:solidFill>
                <a:effectLst/>
                <a:latin typeface="Cambria" pitchFamily="18" charset="0"/>
                <a:ea typeface="Batang" pitchFamily="18" charset="-127"/>
                <a:cs typeface="Times New Roman" pitchFamily="18" charset="0"/>
              </a:rPr>
              <a:t>.</a:t>
            </a:r>
          </a:p>
          <a:p>
            <a:pPr marL="463550" marR="0" lvl="0" indent="-404813" algn="l" defTabSz="914400" rtl="0" eaLnBrk="0" fontAlgn="base" latinLnBrk="0" hangingPunct="0">
              <a:lnSpc>
                <a:spcPts val="25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en-US" altLang="ko-KR" sz="2400" b="0" u="none" strike="noStrike" cap="none" normalizeH="0" baseline="0" smtClean="0">
              <a:ln>
                <a:noFill/>
              </a:ln>
              <a:solidFill>
                <a:srgbClr val="FFFF00"/>
              </a:solidFill>
              <a:effectLst/>
              <a:latin typeface="Cambria" pitchFamily="18" charset="0"/>
              <a:cs typeface="Arial" pitchFamily="34" charset="0"/>
            </a:endParaRPr>
          </a:p>
          <a:p>
            <a:pPr marL="463550" marR="0" lvl="0" indent="-404813" algn="l" defTabSz="914400" rtl="0" eaLnBrk="0" fontAlgn="base" latinLnBrk="0" hangingPunct="0">
              <a:lnSpc>
                <a:spcPts val="2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id-ID" altLang="ko-KR" sz="2400" b="0" u="none" strike="noStrike" cap="none" normalizeH="0" baseline="0" smtClean="0">
                <a:ln>
                  <a:noFill/>
                </a:ln>
                <a:solidFill>
                  <a:srgbClr val="FFFF00"/>
                </a:solidFill>
                <a:effectLst/>
                <a:latin typeface="Cambria" pitchFamily="18" charset="0"/>
                <a:ea typeface="Batang" pitchFamily="18" charset="-127"/>
                <a:cs typeface="Times New Roman" pitchFamily="18" charset="0"/>
              </a:rPr>
              <a:t>Berita Acara Perubahan </a:t>
            </a:r>
            <a:r>
              <a:rPr kumimoji="0" lang="en-US" altLang="ko-KR" sz="2400" b="0" u="none" strike="noStrike" cap="none" normalizeH="0" baseline="0" smtClean="0">
                <a:ln>
                  <a:noFill/>
                </a:ln>
                <a:solidFill>
                  <a:srgbClr val="FFFF00"/>
                </a:solidFill>
                <a:effectLst/>
                <a:latin typeface="Cambria" pitchFamily="18" charset="0"/>
                <a:ea typeface="Batang" pitchFamily="18" charset="-127"/>
                <a:cs typeface="Times New Roman" pitchFamily="18" charset="0"/>
              </a:rPr>
              <a:t>Data Kegiatan </a:t>
            </a:r>
            <a:r>
              <a:rPr kumimoji="0" lang="id-ID" altLang="ko-KR" sz="2400" b="0" u="none" strike="noStrike" cap="none" normalizeH="0" baseline="0" smtClean="0">
                <a:ln>
                  <a:noFill/>
                </a:ln>
                <a:solidFill>
                  <a:srgbClr val="FFFF00"/>
                </a:solidFill>
                <a:effectLst/>
                <a:latin typeface="Cambria" pitchFamily="18" charset="0"/>
                <a:ea typeface="Batang" pitchFamily="18" charset="-127"/>
                <a:cs typeface="Times New Roman" pitchFamily="18" charset="0"/>
              </a:rPr>
              <a:t>dilampirkan pada Laporan Akhir Abdimas.</a:t>
            </a:r>
            <a:r>
              <a:rPr kumimoji="0" lang="en-US" altLang="ko-KR" sz="2400" b="0" u="none" strike="noStrike" cap="none" normalizeH="0" baseline="0" smtClean="0">
                <a:ln>
                  <a:noFill/>
                </a:ln>
                <a:solidFill>
                  <a:srgbClr val="FFFF00"/>
                </a:solidFill>
                <a:effectLst/>
                <a:latin typeface="Cambria" pitchFamily="18" charset="0"/>
                <a:ea typeface="Batang" pitchFamily="18" charset="-127"/>
                <a:cs typeface="Times New Roman" pitchFamily="18" charset="0"/>
              </a:rPr>
              <a:t>       </a:t>
            </a:r>
            <a:endParaRPr kumimoji="0" lang="id-ID" altLang="ko-KR" sz="2400" b="0" u="none" strike="noStrike" cap="none" normalizeH="0" baseline="0" smtClean="0">
              <a:ln>
                <a:noFill/>
              </a:ln>
              <a:solidFill>
                <a:srgbClr val="FFFF00"/>
              </a:solidFill>
              <a:effectLst/>
              <a:latin typeface="Cambria" pitchFamily="18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d-ID" smtClean="0"/>
          </a:p>
        </p:txBody>
      </p:sp>
      <p:pic>
        <p:nvPicPr>
          <p:cNvPr id="5123" name="Content Placeholder 3" descr="slide2.pd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-12223" y="-14395"/>
            <a:ext cx="9156223" cy="6858000"/>
          </a:xfrm>
        </p:spPr>
      </p:pic>
      <p:sp>
        <p:nvSpPr>
          <p:cNvPr id="9" name="TextBox 8"/>
          <p:cNvSpPr txBox="1"/>
          <p:nvPr/>
        </p:nvSpPr>
        <p:spPr>
          <a:xfrm>
            <a:off x="2248992" y="554964"/>
            <a:ext cx="6895008" cy="51183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lIns="80165" tIns="40083" rIns="80165" bIns="40083">
            <a:spAutoFit/>
          </a:bodyPr>
          <a:lstStyle/>
          <a:p>
            <a:pPr algn="ctr">
              <a:defRPr/>
            </a:pPr>
            <a:r>
              <a:rPr lang="en-US" sz="2800" b="1" smtClean="0">
                <a:solidFill>
                  <a:schemeClr val="accent6">
                    <a:lumMod val="75000"/>
                  </a:schemeClr>
                </a:solidFill>
              </a:rPr>
              <a:t>                                                 Jadwal Kegiatan</a:t>
            </a:r>
            <a:endParaRPr lang="en-US" sz="28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7163679"/>
              </p:ext>
            </p:extLst>
          </p:nvPr>
        </p:nvGraphicFramePr>
        <p:xfrm>
          <a:off x="685800" y="1676400"/>
          <a:ext cx="8153400" cy="3688080"/>
        </p:xfrm>
        <a:graphic>
          <a:graphicData uri="http://schemas.openxmlformats.org/drawingml/2006/table">
            <a:tbl>
              <a:tblPr>
                <a:tableStyleId>{284E427A-3D55-4303-BF80-6455036E1DE7}</a:tableStyleId>
              </a:tblPr>
              <a:tblGrid>
                <a:gridCol w="465909"/>
                <a:gridCol w="5435600"/>
                <a:gridCol w="2251891"/>
              </a:tblGrid>
              <a:tr h="22923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500000"/>
                          </a:solidFill>
                          <a:latin typeface="Cambria" pitchFamily="18" charset="0"/>
                        </a:rPr>
                        <a:t>No</a:t>
                      </a:r>
                      <a:endParaRPr lang="en-US" sz="2800" b="1" dirty="0">
                        <a:solidFill>
                          <a:srgbClr val="500000"/>
                        </a:solidFill>
                        <a:latin typeface="Cambria" pitchFamily="18" charset="0"/>
                        <a:ea typeface="Times New Roman"/>
                      </a:endParaRPr>
                    </a:p>
                  </a:txBody>
                  <a:tcPr marL="68580" marR="68580" marT="0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rgbClr val="500000"/>
                          </a:solidFill>
                          <a:latin typeface="Cambria" pitchFamily="18" charset="0"/>
                        </a:rPr>
                        <a:t>Kegiatan</a:t>
                      </a:r>
                      <a:endParaRPr lang="en-US" sz="2800" b="1">
                        <a:solidFill>
                          <a:srgbClr val="500000"/>
                        </a:solidFill>
                        <a:latin typeface="Cambria" pitchFamily="18" charset="0"/>
                        <a:ea typeface="Times New Roman"/>
                      </a:endParaRPr>
                    </a:p>
                  </a:txBody>
                  <a:tcPr marL="68580" marR="68580" marT="0" marB="0"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rgbClr val="500000"/>
                          </a:solidFill>
                          <a:latin typeface="Cambria" pitchFamily="18" charset="0"/>
                        </a:rPr>
                        <a:t>Waktu</a:t>
                      </a:r>
                      <a:endParaRPr lang="en-US" sz="2800" b="1">
                        <a:solidFill>
                          <a:srgbClr val="500000"/>
                        </a:solidFill>
                        <a:latin typeface="Cambria" pitchFamily="18" charset="0"/>
                        <a:ea typeface="Times New Roman"/>
                      </a:endParaRPr>
                    </a:p>
                  </a:txBody>
                  <a:tcPr marL="68580" marR="68580" marT="0" marB="0"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1422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500000"/>
                          </a:solidFill>
                          <a:latin typeface="Cambria" pitchFamily="18" charset="0"/>
                        </a:rPr>
                        <a:t>1</a:t>
                      </a:r>
                      <a:endParaRPr lang="en-US" sz="2400">
                        <a:solidFill>
                          <a:srgbClr val="500000"/>
                        </a:solidFill>
                        <a:latin typeface="Cambria" pitchFamily="18" charset="0"/>
                        <a:ea typeface="Times New Roman"/>
                      </a:endParaRPr>
                    </a:p>
                  </a:txBody>
                  <a:tcPr marL="68580" marR="68580" marT="0" marB="0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500000"/>
                          </a:solidFill>
                          <a:latin typeface="Cambria" pitchFamily="18" charset="0"/>
                        </a:rPr>
                        <a:t>Sosialisasi Program </a:t>
                      </a:r>
                      <a:endParaRPr lang="en-US" sz="2400">
                        <a:solidFill>
                          <a:srgbClr val="500000"/>
                        </a:solidFill>
                        <a:latin typeface="Cambria" pitchFamily="18" charset="0"/>
                        <a:ea typeface="Times New Roman"/>
                      </a:endParaRPr>
                    </a:p>
                  </a:txBody>
                  <a:tcPr marL="68580" marR="68580" marT="0" marB="0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smtClean="0">
                          <a:solidFill>
                            <a:srgbClr val="500000"/>
                          </a:solidFill>
                          <a:latin typeface="Cambria" pitchFamily="18" charset="0"/>
                        </a:rPr>
                        <a:t>Mgg 1 Feb</a:t>
                      </a:r>
                      <a:endParaRPr lang="en-US" sz="2400">
                        <a:solidFill>
                          <a:srgbClr val="500000"/>
                        </a:solidFill>
                        <a:latin typeface="Cambria" pitchFamily="18" charset="0"/>
                        <a:ea typeface="Times New Roman"/>
                      </a:endParaRPr>
                    </a:p>
                  </a:txBody>
                  <a:tcPr marL="68580" marR="68580" marT="0" marB="0">
                    <a:cell3D prstMaterial="dkEdge">
                      <a:bevel/>
                      <a:lightRig rig="flood" dir="t"/>
                    </a:cell3D>
                  </a:tcPr>
                </a:tc>
              </a:tr>
              <a:tr h="29781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500000"/>
                          </a:solidFill>
                          <a:latin typeface="Cambria" pitchFamily="18" charset="0"/>
                        </a:rPr>
                        <a:t>2</a:t>
                      </a:r>
                      <a:endParaRPr lang="en-US" sz="2400">
                        <a:solidFill>
                          <a:srgbClr val="500000"/>
                        </a:solidFill>
                        <a:latin typeface="Cambria" pitchFamily="18" charset="0"/>
                        <a:ea typeface="Times New Roman"/>
                      </a:endParaRPr>
                    </a:p>
                  </a:txBody>
                  <a:tcPr marL="68580" marR="68580" marT="0" marB="0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500000"/>
                          </a:solidFill>
                          <a:latin typeface="Cambria" pitchFamily="18" charset="0"/>
                        </a:rPr>
                        <a:t>Pelatihan: Penulisan, Penelaahan Proposal, Pembuatan Laporan dan Artikel Abdimas</a:t>
                      </a:r>
                      <a:endParaRPr lang="en-US" sz="2400">
                        <a:solidFill>
                          <a:srgbClr val="500000"/>
                        </a:solidFill>
                        <a:latin typeface="Cambria" pitchFamily="18" charset="0"/>
                        <a:ea typeface="Times New Roman"/>
                      </a:endParaRPr>
                    </a:p>
                  </a:txBody>
                  <a:tcPr marL="68580" marR="68580" marT="0" marB="0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smtClean="0">
                          <a:solidFill>
                            <a:srgbClr val="500000"/>
                          </a:solidFill>
                          <a:latin typeface="Cambria" pitchFamily="18" charset="0"/>
                        </a:rPr>
                        <a:t>Senin</a:t>
                      </a:r>
                      <a:r>
                        <a:rPr lang="en-US" sz="1600" baseline="0" smtClean="0">
                          <a:solidFill>
                            <a:srgbClr val="500000"/>
                          </a:solidFill>
                          <a:latin typeface="Cambria" pitchFamily="18" charset="0"/>
                        </a:rPr>
                        <a:t>-Kamis, </a:t>
                      </a:r>
                      <a:r>
                        <a:rPr lang="en-US" sz="1600" smtClean="0">
                          <a:solidFill>
                            <a:srgbClr val="500000"/>
                          </a:solidFill>
                          <a:latin typeface="Cambria" pitchFamily="18" charset="0"/>
                        </a:rPr>
                        <a:t>15,16,17,18 Febr</a:t>
                      </a:r>
                      <a:endParaRPr lang="en-US" sz="2400">
                        <a:solidFill>
                          <a:srgbClr val="500000"/>
                        </a:solidFill>
                        <a:latin typeface="Cambria" pitchFamily="18" charset="0"/>
                        <a:ea typeface="Times New Roman"/>
                      </a:endParaRPr>
                    </a:p>
                  </a:txBody>
                  <a:tcPr marL="68580" marR="68580" marT="0" marB="0">
                    <a:cell3D prstMaterial="dkEdge">
                      <a:bevel/>
                      <a:lightRig rig="flood" dir="t"/>
                    </a:cell3D>
                  </a:tcPr>
                </a:tc>
              </a:tr>
              <a:tr h="12255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500000"/>
                          </a:solidFill>
                          <a:latin typeface="Cambria" pitchFamily="18" charset="0"/>
                        </a:rPr>
                        <a:t>3</a:t>
                      </a:r>
                      <a:endParaRPr lang="en-US" sz="2400">
                        <a:solidFill>
                          <a:srgbClr val="500000"/>
                        </a:solidFill>
                        <a:latin typeface="Cambria" pitchFamily="18" charset="0"/>
                        <a:ea typeface="Times New Roman"/>
                      </a:endParaRPr>
                    </a:p>
                  </a:txBody>
                  <a:tcPr marL="68580" marR="68580" marT="0" marB="0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500000"/>
                          </a:solidFill>
                          <a:latin typeface="Cambria" pitchFamily="18" charset="0"/>
                        </a:rPr>
                        <a:t>Pembekalan Penulisan Proposal bagi dosen </a:t>
                      </a:r>
                      <a:r>
                        <a:rPr lang="en-US" sz="1600" smtClean="0">
                          <a:solidFill>
                            <a:srgbClr val="500000"/>
                          </a:solidFill>
                          <a:latin typeface="Cambria" pitchFamily="18" charset="0"/>
                        </a:rPr>
                        <a:t>UPBJJ-UT:</a:t>
                      </a:r>
                      <a:r>
                        <a:rPr lang="en-US" sz="1600" baseline="0" smtClean="0">
                          <a:solidFill>
                            <a:srgbClr val="500000"/>
                          </a:solidFill>
                          <a:latin typeface="Cambria" pitchFamily="18" charset="0"/>
                        </a:rPr>
                        <a:t> </a:t>
                      </a:r>
                      <a:r>
                        <a:rPr lang="en-US" sz="1600" i="1" smtClean="0">
                          <a:solidFill>
                            <a:srgbClr val="500000"/>
                          </a:solidFill>
                          <a:latin typeface="Cambria" pitchFamily="18" charset="0"/>
                        </a:rPr>
                        <a:t>Vicon</a:t>
                      </a:r>
                      <a:endParaRPr lang="en-US" sz="2400">
                        <a:solidFill>
                          <a:srgbClr val="500000"/>
                        </a:solidFill>
                        <a:latin typeface="Cambria" pitchFamily="18" charset="0"/>
                        <a:ea typeface="Times New Roman"/>
                      </a:endParaRPr>
                    </a:p>
                  </a:txBody>
                  <a:tcPr marL="68580" marR="68580" marT="0" marB="0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smtClean="0">
                          <a:solidFill>
                            <a:srgbClr val="500000"/>
                          </a:solidFill>
                          <a:latin typeface="Cambria" pitchFamily="18" charset="0"/>
                        </a:rPr>
                        <a:t>Jumat, 19</a:t>
                      </a:r>
                      <a:r>
                        <a:rPr lang="en-US" sz="1600" baseline="0" smtClean="0">
                          <a:solidFill>
                            <a:srgbClr val="500000"/>
                          </a:solidFill>
                          <a:latin typeface="Cambria" pitchFamily="18" charset="0"/>
                        </a:rPr>
                        <a:t> </a:t>
                      </a:r>
                      <a:r>
                        <a:rPr lang="en-US" sz="1600" smtClean="0">
                          <a:solidFill>
                            <a:srgbClr val="500000"/>
                          </a:solidFill>
                          <a:latin typeface="Cambria" pitchFamily="18" charset="0"/>
                        </a:rPr>
                        <a:t>Feb</a:t>
                      </a:r>
                      <a:endParaRPr lang="en-US" sz="2400">
                        <a:solidFill>
                          <a:srgbClr val="500000"/>
                        </a:solidFill>
                        <a:latin typeface="Cambria" pitchFamily="18" charset="0"/>
                        <a:ea typeface="Times New Roman"/>
                      </a:endParaRPr>
                    </a:p>
                  </a:txBody>
                  <a:tcPr marL="68580" marR="68580" marT="0" marB="0">
                    <a:cell3D prstMaterial="dkEdge">
                      <a:bevel/>
                      <a:lightRig rig="flood" dir="t"/>
                    </a:cell3D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500000"/>
                          </a:solidFill>
                          <a:latin typeface="Cambria" pitchFamily="18" charset="0"/>
                        </a:rPr>
                        <a:t>4</a:t>
                      </a:r>
                      <a:endParaRPr lang="en-US" sz="2400">
                        <a:solidFill>
                          <a:srgbClr val="500000"/>
                        </a:solidFill>
                        <a:latin typeface="Cambria" pitchFamily="18" charset="0"/>
                        <a:ea typeface="Times New Roman"/>
                      </a:endParaRPr>
                    </a:p>
                  </a:txBody>
                  <a:tcPr marL="68580" marR="68580" marT="0" marB="0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smtClean="0">
                          <a:solidFill>
                            <a:srgbClr val="500000"/>
                          </a:solidFill>
                          <a:latin typeface="Cambria" pitchFamily="18" charset="0"/>
                        </a:rPr>
                        <a:t>Penerimaan/Unggah Proposal </a:t>
                      </a:r>
                      <a:endParaRPr lang="en-US" sz="2400">
                        <a:solidFill>
                          <a:srgbClr val="500000"/>
                        </a:solidFill>
                        <a:latin typeface="Cambria" pitchFamily="18" charset="0"/>
                        <a:ea typeface="Times New Roman"/>
                      </a:endParaRPr>
                    </a:p>
                  </a:txBody>
                  <a:tcPr marL="68580" marR="68580" marT="0" marB="0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smtClean="0">
                          <a:solidFill>
                            <a:srgbClr val="500000"/>
                          </a:solidFill>
                          <a:latin typeface="Cambria" pitchFamily="18" charset="0"/>
                        </a:rPr>
                        <a:t>Jumat,</a:t>
                      </a:r>
                      <a:r>
                        <a:rPr lang="en-US" sz="1600" baseline="0" smtClean="0">
                          <a:solidFill>
                            <a:srgbClr val="500000"/>
                          </a:solidFill>
                          <a:latin typeface="Cambria" pitchFamily="18" charset="0"/>
                        </a:rPr>
                        <a:t> </a:t>
                      </a:r>
                      <a:r>
                        <a:rPr lang="en-US" sz="1600" smtClean="0">
                          <a:solidFill>
                            <a:srgbClr val="500000"/>
                          </a:solidFill>
                          <a:latin typeface="Cambria" pitchFamily="18" charset="0"/>
                        </a:rPr>
                        <a:t>11</a:t>
                      </a:r>
                      <a:r>
                        <a:rPr lang="en-US" sz="1600" baseline="0" smtClean="0">
                          <a:solidFill>
                            <a:srgbClr val="500000"/>
                          </a:solidFill>
                          <a:latin typeface="Cambria" pitchFamily="18" charset="0"/>
                        </a:rPr>
                        <a:t> </a:t>
                      </a:r>
                      <a:r>
                        <a:rPr lang="en-US" sz="1600" smtClean="0">
                          <a:solidFill>
                            <a:srgbClr val="500000"/>
                          </a:solidFill>
                          <a:latin typeface="Cambria" pitchFamily="18" charset="0"/>
                        </a:rPr>
                        <a:t>Mar</a:t>
                      </a:r>
                      <a:endParaRPr lang="en-US" sz="2400">
                        <a:solidFill>
                          <a:srgbClr val="500000"/>
                        </a:solidFill>
                        <a:latin typeface="Cambria" pitchFamily="18" charset="0"/>
                        <a:ea typeface="Times New Roman"/>
                      </a:endParaRPr>
                    </a:p>
                  </a:txBody>
                  <a:tcPr marL="68580" marR="68580" marT="0" marB="0">
                    <a:cell3D prstMaterial="dkEdge">
                      <a:bevel/>
                      <a:lightRig rig="flood" dir="t"/>
                    </a:cell3D>
                  </a:tcPr>
                </a:tc>
              </a:tr>
              <a:tr h="1822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500000"/>
                          </a:solidFill>
                          <a:latin typeface="Cambria" pitchFamily="18" charset="0"/>
                        </a:rPr>
                        <a:t>5</a:t>
                      </a:r>
                      <a:endParaRPr lang="en-US" sz="2400">
                        <a:solidFill>
                          <a:srgbClr val="500000"/>
                        </a:solidFill>
                        <a:latin typeface="Cambria" pitchFamily="18" charset="0"/>
                        <a:ea typeface="Times New Roman"/>
                      </a:endParaRPr>
                    </a:p>
                  </a:txBody>
                  <a:tcPr marL="68580" marR="68580" marT="0" marB="0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500000"/>
                          </a:solidFill>
                          <a:latin typeface="Cambria" pitchFamily="18" charset="0"/>
                        </a:rPr>
                        <a:t>Seleksi </a:t>
                      </a:r>
                      <a:r>
                        <a:rPr lang="en-US" sz="1600" smtClean="0">
                          <a:solidFill>
                            <a:srgbClr val="500000"/>
                          </a:solidFill>
                          <a:latin typeface="Cambria" pitchFamily="18" charset="0"/>
                        </a:rPr>
                        <a:t>Proposal:</a:t>
                      </a:r>
                      <a:r>
                        <a:rPr lang="en-US" sz="1600" baseline="0" smtClean="0">
                          <a:solidFill>
                            <a:srgbClr val="500000"/>
                          </a:solidFill>
                          <a:latin typeface="Cambria" pitchFamily="18" charset="0"/>
                        </a:rPr>
                        <a:t> </a:t>
                      </a:r>
                      <a:r>
                        <a:rPr lang="en-US" sz="1600" smtClean="0">
                          <a:solidFill>
                            <a:srgbClr val="500000"/>
                          </a:solidFill>
                          <a:latin typeface="Cambria" pitchFamily="18" charset="0"/>
                        </a:rPr>
                        <a:t>presentasi</a:t>
                      </a:r>
                      <a:r>
                        <a:rPr lang="id-ID" sz="1600" smtClean="0">
                          <a:solidFill>
                            <a:srgbClr val="500000"/>
                          </a:solidFill>
                          <a:latin typeface="Cambria" pitchFamily="18" charset="0"/>
                        </a:rPr>
                        <a:t> </a:t>
                      </a:r>
                      <a:r>
                        <a:rPr lang="id-ID" sz="1600">
                          <a:solidFill>
                            <a:srgbClr val="500000"/>
                          </a:solidFill>
                          <a:latin typeface="Cambria" pitchFamily="18" charset="0"/>
                        </a:rPr>
                        <a:t>dan </a:t>
                      </a:r>
                      <a:r>
                        <a:rPr lang="id-ID" sz="1600" i="1" smtClean="0">
                          <a:solidFill>
                            <a:srgbClr val="500000"/>
                          </a:solidFill>
                          <a:latin typeface="Cambria" pitchFamily="18" charset="0"/>
                        </a:rPr>
                        <a:t>vicon</a:t>
                      </a:r>
                      <a:endParaRPr lang="en-US" sz="2400">
                        <a:solidFill>
                          <a:srgbClr val="500000"/>
                        </a:solidFill>
                        <a:latin typeface="Cambria" pitchFamily="18" charset="0"/>
                        <a:ea typeface="Times New Roman"/>
                      </a:endParaRPr>
                    </a:p>
                  </a:txBody>
                  <a:tcPr marL="68580" marR="68580" marT="0" marB="0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aseline="0" smtClean="0">
                          <a:solidFill>
                            <a:srgbClr val="500000"/>
                          </a:solidFill>
                          <a:latin typeface="Cambria" pitchFamily="18" charset="0"/>
                        </a:rPr>
                        <a:t>Rabu-Kamis, 06-07 </a:t>
                      </a:r>
                      <a:r>
                        <a:rPr lang="en-US" sz="1600" smtClean="0">
                          <a:solidFill>
                            <a:srgbClr val="500000"/>
                          </a:solidFill>
                          <a:latin typeface="Cambria" pitchFamily="18" charset="0"/>
                        </a:rPr>
                        <a:t>Apr </a:t>
                      </a:r>
                      <a:endParaRPr lang="en-US" sz="2400">
                        <a:solidFill>
                          <a:srgbClr val="500000"/>
                        </a:solidFill>
                        <a:latin typeface="Cambria" pitchFamily="18" charset="0"/>
                        <a:ea typeface="Times New Roman"/>
                      </a:endParaRPr>
                    </a:p>
                  </a:txBody>
                  <a:tcPr marL="68580" marR="68580" marT="0" marB="0">
                    <a:cell3D prstMaterial="dkEdge">
                      <a:bevel/>
                      <a:lightRig rig="flood" dir="t"/>
                    </a:cell3D>
                  </a:tcPr>
                </a:tc>
              </a:tr>
              <a:tr h="1676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500000"/>
                          </a:solidFill>
                          <a:latin typeface="Cambria" pitchFamily="18" charset="0"/>
                        </a:rPr>
                        <a:t>6</a:t>
                      </a:r>
                      <a:endParaRPr lang="en-US" sz="2400">
                        <a:solidFill>
                          <a:srgbClr val="500000"/>
                        </a:solidFill>
                        <a:latin typeface="Cambria" pitchFamily="18" charset="0"/>
                        <a:ea typeface="Times New Roman"/>
                      </a:endParaRPr>
                    </a:p>
                  </a:txBody>
                  <a:tcPr marL="68580" marR="68580" marT="0" marB="0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600">
                          <a:solidFill>
                            <a:srgbClr val="500000"/>
                          </a:solidFill>
                          <a:latin typeface="Cambria" pitchFamily="18" charset="0"/>
                        </a:rPr>
                        <a:t>Unggah </a:t>
                      </a:r>
                      <a:r>
                        <a:rPr lang="en-US" sz="1600">
                          <a:solidFill>
                            <a:srgbClr val="500000"/>
                          </a:solidFill>
                          <a:latin typeface="Cambria" pitchFamily="18" charset="0"/>
                        </a:rPr>
                        <a:t>Perbaikan Proposal </a:t>
                      </a:r>
                      <a:endParaRPr lang="en-US" sz="2400">
                        <a:solidFill>
                          <a:srgbClr val="500000"/>
                        </a:solidFill>
                        <a:latin typeface="Cambria" pitchFamily="18" charset="0"/>
                        <a:ea typeface="Times New Roman"/>
                      </a:endParaRPr>
                    </a:p>
                  </a:txBody>
                  <a:tcPr marL="68580" marR="68580" marT="0" marB="0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smtClean="0">
                          <a:solidFill>
                            <a:srgbClr val="500000"/>
                          </a:solidFill>
                          <a:latin typeface="Cambria" pitchFamily="18" charset="0"/>
                        </a:rPr>
                        <a:t>Jumat,15</a:t>
                      </a:r>
                      <a:r>
                        <a:rPr lang="en-US" sz="1600" baseline="0" smtClean="0">
                          <a:solidFill>
                            <a:srgbClr val="500000"/>
                          </a:solidFill>
                          <a:latin typeface="Cambria" pitchFamily="18" charset="0"/>
                        </a:rPr>
                        <a:t> </a:t>
                      </a:r>
                      <a:r>
                        <a:rPr lang="en-US" sz="1600" smtClean="0">
                          <a:solidFill>
                            <a:srgbClr val="500000"/>
                          </a:solidFill>
                          <a:latin typeface="Cambria" pitchFamily="18" charset="0"/>
                        </a:rPr>
                        <a:t>Apr</a:t>
                      </a:r>
                      <a:endParaRPr lang="en-US" sz="2400">
                        <a:solidFill>
                          <a:srgbClr val="500000"/>
                        </a:solidFill>
                        <a:latin typeface="Cambria" pitchFamily="18" charset="0"/>
                        <a:ea typeface="Times New Roman"/>
                      </a:endParaRPr>
                    </a:p>
                  </a:txBody>
                  <a:tcPr marL="68580" marR="68580" marT="0" marB="0">
                    <a:cell3D prstMaterial="dkEdge">
                      <a:bevel/>
                      <a:lightRig rig="flood" dir="t"/>
                    </a:cell3D>
                  </a:tcPr>
                </a:tc>
              </a:tr>
              <a:tr h="16954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500000"/>
                          </a:solidFill>
                          <a:latin typeface="Cambria" pitchFamily="18" charset="0"/>
                        </a:rPr>
                        <a:t>7</a:t>
                      </a:r>
                      <a:endParaRPr lang="en-US" sz="2400">
                        <a:solidFill>
                          <a:srgbClr val="500000"/>
                        </a:solidFill>
                        <a:latin typeface="Cambria" pitchFamily="18" charset="0"/>
                        <a:ea typeface="Times New Roman"/>
                      </a:endParaRPr>
                    </a:p>
                  </a:txBody>
                  <a:tcPr marL="68580" marR="68580" marT="0" marB="0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500000"/>
                          </a:solidFill>
                          <a:latin typeface="Cambria" pitchFamily="18" charset="0"/>
                        </a:rPr>
                        <a:t>Pengumuman Proposal yang Didanai </a:t>
                      </a:r>
                      <a:endParaRPr lang="en-US" sz="2400">
                        <a:solidFill>
                          <a:srgbClr val="500000"/>
                        </a:solidFill>
                        <a:latin typeface="Cambria" pitchFamily="18" charset="0"/>
                        <a:ea typeface="Times New Roman"/>
                      </a:endParaRPr>
                    </a:p>
                  </a:txBody>
                  <a:tcPr marL="68580" marR="68580" marT="0" marB="0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smtClean="0">
                          <a:solidFill>
                            <a:srgbClr val="500000"/>
                          </a:solidFill>
                          <a:latin typeface="Cambria" pitchFamily="18" charset="0"/>
                        </a:rPr>
                        <a:t>Jumat, 22</a:t>
                      </a:r>
                      <a:r>
                        <a:rPr lang="en-US" sz="1600" baseline="0" smtClean="0">
                          <a:solidFill>
                            <a:srgbClr val="500000"/>
                          </a:solidFill>
                          <a:latin typeface="Cambria" pitchFamily="18" charset="0"/>
                        </a:rPr>
                        <a:t> </a:t>
                      </a:r>
                      <a:r>
                        <a:rPr lang="en-US" sz="1600" smtClean="0">
                          <a:solidFill>
                            <a:srgbClr val="500000"/>
                          </a:solidFill>
                          <a:latin typeface="Cambria" pitchFamily="18" charset="0"/>
                        </a:rPr>
                        <a:t>Apr </a:t>
                      </a:r>
                      <a:endParaRPr lang="en-US" sz="2400">
                        <a:solidFill>
                          <a:srgbClr val="500000"/>
                        </a:solidFill>
                        <a:latin typeface="Cambria" pitchFamily="18" charset="0"/>
                        <a:ea typeface="Times New Roman"/>
                      </a:endParaRPr>
                    </a:p>
                  </a:txBody>
                  <a:tcPr marL="68580" marR="68580" marT="0" marB="0">
                    <a:cell3D prstMaterial="dkEdge">
                      <a:bevel/>
                      <a:lightRig rig="flood" dir="t"/>
                    </a:cell3D>
                  </a:tcPr>
                </a:tc>
              </a:tr>
              <a:tr h="18161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500000"/>
                          </a:solidFill>
                          <a:latin typeface="Cambria" pitchFamily="18" charset="0"/>
                        </a:rPr>
                        <a:t>8</a:t>
                      </a:r>
                      <a:endParaRPr lang="en-US" sz="2400">
                        <a:solidFill>
                          <a:srgbClr val="500000"/>
                        </a:solidFill>
                        <a:latin typeface="Cambria" pitchFamily="18" charset="0"/>
                        <a:ea typeface="Times New Roman"/>
                      </a:endParaRPr>
                    </a:p>
                  </a:txBody>
                  <a:tcPr marL="68580" marR="68580" marT="0" marB="0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500000"/>
                          </a:solidFill>
                          <a:latin typeface="Cambria" pitchFamily="18" charset="0"/>
                        </a:rPr>
                        <a:t>Pencairan Dana Tahap I </a:t>
                      </a:r>
                      <a:endParaRPr lang="en-US" sz="2400">
                        <a:solidFill>
                          <a:srgbClr val="500000"/>
                        </a:solidFill>
                        <a:latin typeface="Cambria" pitchFamily="18" charset="0"/>
                        <a:ea typeface="Times New Roman"/>
                      </a:endParaRPr>
                    </a:p>
                  </a:txBody>
                  <a:tcPr marL="68580" marR="68580" marT="0" marB="0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smtClean="0">
                          <a:solidFill>
                            <a:srgbClr val="500000"/>
                          </a:solidFill>
                          <a:latin typeface="Cambria" pitchFamily="18" charset="0"/>
                        </a:rPr>
                        <a:t>Senin, 25</a:t>
                      </a:r>
                      <a:r>
                        <a:rPr lang="en-US" sz="1600" baseline="0" smtClean="0">
                          <a:solidFill>
                            <a:srgbClr val="500000"/>
                          </a:solidFill>
                          <a:latin typeface="Cambria" pitchFamily="18" charset="0"/>
                        </a:rPr>
                        <a:t> </a:t>
                      </a:r>
                      <a:r>
                        <a:rPr lang="en-US" sz="1600" smtClean="0">
                          <a:solidFill>
                            <a:srgbClr val="500000"/>
                          </a:solidFill>
                          <a:latin typeface="Cambria" pitchFamily="18" charset="0"/>
                        </a:rPr>
                        <a:t>Apr </a:t>
                      </a:r>
                      <a:endParaRPr lang="en-US" sz="2400">
                        <a:solidFill>
                          <a:srgbClr val="500000"/>
                        </a:solidFill>
                        <a:latin typeface="Cambria" pitchFamily="18" charset="0"/>
                        <a:ea typeface="Times New Roman"/>
                      </a:endParaRPr>
                    </a:p>
                  </a:txBody>
                  <a:tcPr marL="68580" marR="68580" marT="0" marB="0">
                    <a:cell3D prstMaterial="dkEdge">
                      <a:bevel/>
                      <a:lightRig rig="flood" dir="t"/>
                    </a:cell3D>
                  </a:tcPr>
                </a:tc>
              </a:tr>
              <a:tr h="16573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500000"/>
                          </a:solidFill>
                          <a:latin typeface="Cambria" pitchFamily="18" charset="0"/>
                        </a:rPr>
                        <a:t>9</a:t>
                      </a:r>
                      <a:endParaRPr lang="en-US" sz="2400">
                        <a:solidFill>
                          <a:srgbClr val="500000"/>
                        </a:solidFill>
                        <a:latin typeface="Cambria" pitchFamily="18" charset="0"/>
                        <a:ea typeface="Times New Roman"/>
                      </a:endParaRPr>
                    </a:p>
                  </a:txBody>
                  <a:tcPr marL="68580" marR="68580" marT="0" marB="0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500000"/>
                          </a:solidFill>
                          <a:latin typeface="Cambria" pitchFamily="18" charset="0"/>
                        </a:rPr>
                        <a:t>Pelaksanaan dan Monitoring </a:t>
                      </a:r>
                      <a:endParaRPr lang="en-US" sz="2400">
                        <a:solidFill>
                          <a:srgbClr val="500000"/>
                        </a:solidFill>
                        <a:latin typeface="Cambria" pitchFamily="18" charset="0"/>
                        <a:ea typeface="Times New Roman"/>
                      </a:endParaRPr>
                    </a:p>
                  </a:txBody>
                  <a:tcPr marL="68580" marR="68580" marT="0" marB="0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500000"/>
                          </a:solidFill>
                          <a:latin typeface="Cambria" pitchFamily="18" charset="0"/>
                        </a:rPr>
                        <a:t>Mei </a:t>
                      </a:r>
                      <a:r>
                        <a:rPr lang="en-US" sz="1600" smtClean="0">
                          <a:solidFill>
                            <a:srgbClr val="500000"/>
                          </a:solidFill>
                          <a:latin typeface="Cambria" pitchFamily="18" charset="0"/>
                        </a:rPr>
                        <a:t>– Okt</a:t>
                      </a:r>
                      <a:endParaRPr lang="en-US" sz="2400">
                        <a:solidFill>
                          <a:srgbClr val="500000"/>
                        </a:solidFill>
                        <a:latin typeface="Cambria" pitchFamily="18" charset="0"/>
                        <a:ea typeface="Times New Roman"/>
                      </a:endParaRPr>
                    </a:p>
                  </a:txBody>
                  <a:tcPr marL="68580" marR="68580" marT="0" marB="0">
                    <a:cell3D prstMaterial="dkEdge">
                      <a:bevel/>
                      <a:lightRig rig="flood" dir="t"/>
                    </a:cell3D>
                  </a:tcPr>
                </a:tc>
              </a:tr>
              <a:tr h="1778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500000"/>
                          </a:solidFill>
                          <a:latin typeface="Cambria" pitchFamily="18" charset="0"/>
                        </a:rPr>
                        <a:t>10</a:t>
                      </a:r>
                      <a:endParaRPr lang="en-US" sz="2400">
                        <a:solidFill>
                          <a:srgbClr val="500000"/>
                        </a:solidFill>
                        <a:latin typeface="Cambria" pitchFamily="18" charset="0"/>
                        <a:ea typeface="Times New Roman"/>
                      </a:endParaRPr>
                    </a:p>
                  </a:txBody>
                  <a:tcPr marL="68580" marR="68580" marT="0" marB="0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1">
                          <a:solidFill>
                            <a:srgbClr val="500000"/>
                          </a:solidFill>
                          <a:latin typeface="Cambria" pitchFamily="18" charset="0"/>
                        </a:rPr>
                        <a:t>Progress Check </a:t>
                      </a:r>
                      <a:r>
                        <a:rPr lang="en-US" sz="1600" i="1" smtClean="0">
                          <a:solidFill>
                            <a:srgbClr val="500000"/>
                          </a:solidFill>
                          <a:latin typeface="Cambria" pitchFamily="18" charset="0"/>
                        </a:rPr>
                        <a:t>:</a:t>
                      </a:r>
                      <a:r>
                        <a:rPr lang="en-US" sz="1600" i="1" baseline="0" smtClean="0">
                          <a:solidFill>
                            <a:srgbClr val="500000"/>
                          </a:solidFill>
                          <a:latin typeface="Cambria" pitchFamily="18" charset="0"/>
                        </a:rPr>
                        <a:t> </a:t>
                      </a:r>
                      <a:r>
                        <a:rPr lang="en-US" sz="1600" smtClean="0">
                          <a:solidFill>
                            <a:srgbClr val="500000"/>
                          </a:solidFill>
                          <a:latin typeface="Cambria" pitchFamily="18" charset="0"/>
                        </a:rPr>
                        <a:t>Pesentasi </a:t>
                      </a:r>
                      <a:r>
                        <a:rPr lang="en-US" sz="1600">
                          <a:solidFill>
                            <a:srgbClr val="500000"/>
                          </a:solidFill>
                          <a:latin typeface="Cambria" pitchFamily="18" charset="0"/>
                        </a:rPr>
                        <a:t>dan </a:t>
                      </a:r>
                      <a:r>
                        <a:rPr lang="en-US" sz="1600" i="1" smtClean="0">
                          <a:solidFill>
                            <a:srgbClr val="500000"/>
                          </a:solidFill>
                          <a:latin typeface="Cambria" pitchFamily="18" charset="0"/>
                        </a:rPr>
                        <a:t>vicon</a:t>
                      </a:r>
                      <a:endParaRPr lang="en-US" sz="2400">
                        <a:solidFill>
                          <a:srgbClr val="500000"/>
                        </a:solidFill>
                        <a:latin typeface="Cambria" pitchFamily="18" charset="0"/>
                        <a:ea typeface="Times New Roman"/>
                      </a:endParaRPr>
                    </a:p>
                  </a:txBody>
                  <a:tcPr marL="68580" marR="68580" marT="0" marB="0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smtClean="0">
                          <a:solidFill>
                            <a:srgbClr val="500000"/>
                          </a:solidFill>
                          <a:latin typeface="Cambria" pitchFamily="18" charset="0"/>
                        </a:rPr>
                        <a:t>Kamis-Jumat, 18-19</a:t>
                      </a:r>
                      <a:r>
                        <a:rPr lang="en-US" sz="1600" baseline="0" smtClean="0">
                          <a:solidFill>
                            <a:srgbClr val="500000"/>
                          </a:solidFill>
                          <a:latin typeface="Cambria" pitchFamily="18" charset="0"/>
                        </a:rPr>
                        <a:t> </a:t>
                      </a:r>
                      <a:r>
                        <a:rPr lang="en-US" sz="1600" smtClean="0">
                          <a:solidFill>
                            <a:srgbClr val="500000"/>
                          </a:solidFill>
                          <a:latin typeface="Cambria" pitchFamily="18" charset="0"/>
                        </a:rPr>
                        <a:t>Ags</a:t>
                      </a:r>
                      <a:endParaRPr lang="en-US" sz="2400">
                        <a:solidFill>
                          <a:srgbClr val="500000"/>
                        </a:solidFill>
                        <a:latin typeface="Cambria" pitchFamily="18" charset="0"/>
                        <a:ea typeface="Times New Roman"/>
                      </a:endParaRPr>
                    </a:p>
                  </a:txBody>
                  <a:tcPr marL="68580" marR="68580" marT="0" marB="0">
                    <a:cell3D prstMaterial="dkEdge">
                      <a:bevel/>
                      <a:lightRig rig="flood" dir="t"/>
                    </a:cell3D>
                  </a:tcPr>
                </a:tc>
              </a:tr>
              <a:tr h="17081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500000"/>
                          </a:solidFill>
                          <a:latin typeface="Cambria" pitchFamily="18" charset="0"/>
                        </a:rPr>
                        <a:t>11</a:t>
                      </a:r>
                      <a:endParaRPr lang="en-US" sz="2400">
                        <a:solidFill>
                          <a:srgbClr val="500000"/>
                        </a:solidFill>
                        <a:latin typeface="Cambria" pitchFamily="18" charset="0"/>
                        <a:ea typeface="Times New Roman"/>
                      </a:endParaRPr>
                    </a:p>
                  </a:txBody>
                  <a:tcPr marL="68580" marR="68580" marT="0" marB="0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500000"/>
                          </a:solidFill>
                          <a:latin typeface="Cambria" pitchFamily="18" charset="0"/>
                        </a:rPr>
                        <a:t>Pencairan Dana Tahap II </a:t>
                      </a:r>
                      <a:endParaRPr lang="en-US" sz="2400">
                        <a:solidFill>
                          <a:srgbClr val="500000"/>
                        </a:solidFill>
                        <a:latin typeface="Cambria" pitchFamily="18" charset="0"/>
                        <a:ea typeface="Times New Roman"/>
                      </a:endParaRPr>
                    </a:p>
                  </a:txBody>
                  <a:tcPr marL="68580" marR="68580" marT="0" marB="0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smtClean="0">
                          <a:solidFill>
                            <a:srgbClr val="500000"/>
                          </a:solidFill>
                          <a:latin typeface="Cambria" pitchFamily="18" charset="0"/>
                        </a:rPr>
                        <a:t>Senin, 05</a:t>
                      </a:r>
                      <a:r>
                        <a:rPr lang="en-US" sz="1600" baseline="0" smtClean="0">
                          <a:solidFill>
                            <a:srgbClr val="500000"/>
                          </a:solidFill>
                          <a:latin typeface="Cambria" pitchFamily="18" charset="0"/>
                        </a:rPr>
                        <a:t> </a:t>
                      </a:r>
                      <a:r>
                        <a:rPr lang="en-US" sz="1600" smtClean="0">
                          <a:solidFill>
                            <a:srgbClr val="500000"/>
                          </a:solidFill>
                          <a:latin typeface="Cambria" pitchFamily="18" charset="0"/>
                        </a:rPr>
                        <a:t>Sept</a:t>
                      </a:r>
                      <a:endParaRPr lang="en-US" sz="2400">
                        <a:solidFill>
                          <a:srgbClr val="500000"/>
                        </a:solidFill>
                        <a:latin typeface="Cambria" pitchFamily="18" charset="0"/>
                        <a:ea typeface="Times New Roman"/>
                      </a:endParaRPr>
                    </a:p>
                  </a:txBody>
                  <a:tcPr marL="68580" marR="68580" marT="0" marB="0">
                    <a:cell3D prstMaterial="dkEdge">
                      <a:bevel/>
                      <a:lightRig rig="flood" dir="t"/>
                    </a:cell3D>
                  </a:tcPr>
                </a:tc>
              </a:tr>
              <a:tr h="17399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500000"/>
                          </a:solidFill>
                          <a:latin typeface="Cambria" pitchFamily="18" charset="0"/>
                        </a:rPr>
                        <a:t>12</a:t>
                      </a:r>
                      <a:endParaRPr lang="en-US" sz="2400">
                        <a:solidFill>
                          <a:srgbClr val="500000"/>
                        </a:solidFill>
                        <a:latin typeface="Cambria" pitchFamily="18" charset="0"/>
                        <a:ea typeface="Times New Roman"/>
                      </a:endParaRPr>
                    </a:p>
                  </a:txBody>
                  <a:tcPr marL="68580" marR="68580" marT="0" marB="0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600">
                          <a:solidFill>
                            <a:srgbClr val="500000"/>
                          </a:solidFill>
                          <a:latin typeface="Cambria" pitchFamily="18" charset="0"/>
                        </a:rPr>
                        <a:t>Unggah </a:t>
                      </a:r>
                      <a:r>
                        <a:rPr lang="en-US" sz="1600">
                          <a:solidFill>
                            <a:srgbClr val="500000"/>
                          </a:solidFill>
                          <a:latin typeface="Cambria" pitchFamily="18" charset="0"/>
                        </a:rPr>
                        <a:t>Pelaporan Akhir </a:t>
                      </a:r>
                      <a:endParaRPr lang="en-US" sz="2400">
                        <a:solidFill>
                          <a:srgbClr val="500000"/>
                        </a:solidFill>
                        <a:latin typeface="Cambria" pitchFamily="18" charset="0"/>
                        <a:ea typeface="Times New Roman"/>
                      </a:endParaRPr>
                    </a:p>
                  </a:txBody>
                  <a:tcPr marL="68580" marR="68580" marT="0" marB="0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smtClean="0">
                          <a:solidFill>
                            <a:srgbClr val="500000"/>
                          </a:solidFill>
                          <a:latin typeface="Cambria" pitchFamily="18" charset="0"/>
                        </a:rPr>
                        <a:t>Jumat, 25</a:t>
                      </a:r>
                      <a:r>
                        <a:rPr lang="en-US" sz="1600" baseline="0" smtClean="0">
                          <a:solidFill>
                            <a:srgbClr val="500000"/>
                          </a:solidFill>
                          <a:latin typeface="Cambria" pitchFamily="18" charset="0"/>
                        </a:rPr>
                        <a:t> </a:t>
                      </a:r>
                      <a:r>
                        <a:rPr lang="en-US" sz="1600" smtClean="0">
                          <a:solidFill>
                            <a:srgbClr val="500000"/>
                          </a:solidFill>
                          <a:latin typeface="Cambria" pitchFamily="18" charset="0"/>
                        </a:rPr>
                        <a:t>Nov</a:t>
                      </a:r>
                      <a:endParaRPr lang="en-US" sz="2400">
                        <a:solidFill>
                          <a:srgbClr val="500000"/>
                        </a:solidFill>
                        <a:latin typeface="Cambria" pitchFamily="18" charset="0"/>
                        <a:ea typeface="Times New Roman"/>
                      </a:endParaRPr>
                    </a:p>
                  </a:txBody>
                  <a:tcPr marL="68580" marR="68580" marT="0" marB="0">
                    <a:cell3D prstMaterial="dkEdge">
                      <a:bevel/>
                      <a:lightRig rig="flood" dir="t"/>
                    </a:cell3D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500000"/>
                          </a:solidFill>
                          <a:latin typeface="Cambria" pitchFamily="18" charset="0"/>
                        </a:rPr>
                        <a:t>13</a:t>
                      </a:r>
                      <a:endParaRPr lang="en-US" sz="2400">
                        <a:solidFill>
                          <a:srgbClr val="500000"/>
                        </a:solidFill>
                        <a:latin typeface="Cambria" pitchFamily="18" charset="0"/>
                        <a:ea typeface="Times New Roman"/>
                      </a:endParaRPr>
                    </a:p>
                  </a:txBody>
                  <a:tcPr marL="68580" marR="68580" marT="0" marB="0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600">
                          <a:solidFill>
                            <a:srgbClr val="500000"/>
                          </a:solidFill>
                          <a:latin typeface="Cambria" pitchFamily="18" charset="0"/>
                        </a:rPr>
                        <a:t>Unggah </a:t>
                      </a:r>
                      <a:r>
                        <a:rPr lang="en-US" sz="1600">
                          <a:solidFill>
                            <a:srgbClr val="500000"/>
                          </a:solidFill>
                          <a:latin typeface="Cambria" pitchFamily="18" charset="0"/>
                        </a:rPr>
                        <a:t>Perbaikan Laporan Akhir dan Artikel </a:t>
                      </a:r>
                      <a:endParaRPr lang="en-US" sz="2400">
                        <a:solidFill>
                          <a:srgbClr val="500000"/>
                        </a:solidFill>
                        <a:latin typeface="Cambria" pitchFamily="18" charset="0"/>
                        <a:ea typeface="Times New Roman"/>
                      </a:endParaRPr>
                    </a:p>
                  </a:txBody>
                  <a:tcPr marL="68580" marR="68580" marT="0" marB="0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600" smtClean="0">
                          <a:solidFill>
                            <a:srgbClr val="500000"/>
                          </a:solidFill>
                          <a:latin typeface="Cambria" pitchFamily="18" charset="0"/>
                        </a:rPr>
                        <a:t>Kamis</a:t>
                      </a:r>
                      <a:r>
                        <a:rPr lang="en-US" sz="1600" smtClean="0">
                          <a:solidFill>
                            <a:srgbClr val="500000"/>
                          </a:solidFill>
                          <a:latin typeface="Cambria" pitchFamily="18" charset="0"/>
                        </a:rPr>
                        <a:t>, </a:t>
                      </a:r>
                      <a:r>
                        <a:rPr lang="en-US" sz="1600" dirty="0" smtClean="0">
                          <a:solidFill>
                            <a:srgbClr val="500000"/>
                          </a:solidFill>
                          <a:latin typeface="Cambria" pitchFamily="18" charset="0"/>
                        </a:rPr>
                        <a:t>1</a:t>
                      </a:r>
                      <a:r>
                        <a:rPr lang="id-ID" sz="1600" dirty="0" smtClean="0">
                          <a:solidFill>
                            <a:srgbClr val="500000"/>
                          </a:solidFill>
                          <a:latin typeface="Cambria" pitchFamily="18" charset="0"/>
                        </a:rPr>
                        <a:t>5</a:t>
                      </a:r>
                      <a:r>
                        <a:rPr lang="en-US" sz="1600" baseline="0" dirty="0" smtClean="0">
                          <a:solidFill>
                            <a:srgbClr val="500000"/>
                          </a:solidFill>
                          <a:latin typeface="Cambria" pitchFamily="18" charset="0"/>
                        </a:rPr>
                        <a:t> </a:t>
                      </a:r>
                      <a:r>
                        <a:rPr lang="en-US" sz="1600" dirty="0" smtClean="0">
                          <a:solidFill>
                            <a:srgbClr val="500000"/>
                          </a:solidFill>
                          <a:latin typeface="Cambria" pitchFamily="18" charset="0"/>
                        </a:rPr>
                        <a:t>Des</a:t>
                      </a:r>
                      <a:endParaRPr lang="en-US" sz="2400" dirty="0">
                        <a:solidFill>
                          <a:srgbClr val="500000"/>
                        </a:solidFill>
                        <a:latin typeface="Cambria" pitchFamily="18" charset="0"/>
                        <a:ea typeface="Times New Roman"/>
                      </a:endParaRPr>
                    </a:p>
                  </a:txBody>
                  <a:tcPr marL="68580" marR="68580" marT="0" marB="0">
                    <a:cell3D prstMaterial="dkEdge">
                      <a:bevel/>
                      <a:lightRig rig="flood" dir="t"/>
                    </a:cell3D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d-ID" smtClean="0"/>
          </a:p>
        </p:txBody>
      </p:sp>
      <p:pic>
        <p:nvPicPr>
          <p:cNvPr id="7171" name="Content Placeholder 3" descr="slide2.pdf"/>
          <p:cNvPicPr>
            <a:picLocks noGrp="1" noChangeAspect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-12223" y="-14395"/>
            <a:ext cx="9156223" cy="6858000"/>
          </a:xfrm>
        </p:spPr>
      </p:pic>
      <p:sp>
        <p:nvSpPr>
          <p:cNvPr id="7172" name="Rectangle 5"/>
          <p:cNvSpPr>
            <a:spLocks noChangeArrowheads="1"/>
          </p:cNvSpPr>
          <p:nvPr/>
        </p:nvSpPr>
        <p:spPr bwMode="auto">
          <a:xfrm>
            <a:off x="3104587" y="578698"/>
            <a:ext cx="6039413" cy="839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125" tIns="40063" rIns="80125" bIns="40063" anchor="ctr"/>
          <a:lstStyle/>
          <a:p>
            <a:pPr algn="r"/>
            <a:endParaRPr lang="id-ID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676400" y="609600"/>
            <a:ext cx="7467600" cy="51183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lIns="80165" tIns="40083" rIns="80165" bIns="40083">
            <a:spAutoFit/>
          </a:bodyPr>
          <a:lstStyle/>
          <a:p>
            <a:pPr algn="ctr">
              <a:defRPr/>
            </a:pP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</a:rPr>
              <a:t>                                                     </a:t>
            </a:r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</a:rPr>
              <a:t>Pengertian</a:t>
            </a:r>
            <a:endParaRPr lang="en-US" sz="28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62000" y="1676400"/>
            <a:ext cx="7620000" cy="3657600"/>
          </a:xfrm>
          <a:prstGeom prst="rect">
            <a:avLst/>
          </a:prstGeom>
          <a:solidFill>
            <a:srgbClr val="50000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smtClean="0">
                <a:solidFill>
                  <a:srgbClr val="FFFF00"/>
                </a:solidFill>
                <a:latin typeface="Cambria" pitchFamily="18" charset="0"/>
              </a:rPr>
              <a:t>Pengabdian </a:t>
            </a:r>
            <a:r>
              <a:rPr lang="en-US" sz="3200" dirty="0" err="1">
                <a:solidFill>
                  <a:srgbClr val="FFFF00"/>
                </a:solidFill>
                <a:latin typeface="Cambria" pitchFamily="18" charset="0"/>
              </a:rPr>
              <a:t>kepada</a:t>
            </a:r>
            <a:r>
              <a:rPr lang="en-US" sz="3200" dirty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Cambria" pitchFamily="18" charset="0"/>
              </a:rPr>
              <a:t>Masyarakat</a:t>
            </a:r>
            <a:r>
              <a:rPr lang="en-US" sz="3200" dirty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Cambria" pitchFamily="18" charset="0"/>
              </a:rPr>
              <a:t>adalah</a:t>
            </a:r>
            <a:r>
              <a:rPr lang="en-US" sz="3200" dirty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Cambria" pitchFamily="18" charset="0"/>
              </a:rPr>
              <a:t>kegiatan</a:t>
            </a:r>
            <a:r>
              <a:rPr lang="en-US" sz="3200" dirty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Cambria" pitchFamily="18" charset="0"/>
              </a:rPr>
              <a:t>sivitas</a:t>
            </a:r>
            <a:r>
              <a:rPr lang="en-US" sz="3200" dirty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Cambria" pitchFamily="18" charset="0"/>
              </a:rPr>
              <a:t>akademika</a:t>
            </a:r>
            <a:r>
              <a:rPr lang="en-US" sz="3200" dirty="0">
                <a:solidFill>
                  <a:srgbClr val="FFFF00"/>
                </a:solidFill>
                <a:latin typeface="Cambria" pitchFamily="18" charset="0"/>
              </a:rPr>
              <a:t> yang </a:t>
            </a:r>
            <a:r>
              <a:rPr lang="en-US" sz="3200" dirty="0" err="1">
                <a:solidFill>
                  <a:srgbClr val="FFFF00"/>
                </a:solidFill>
                <a:latin typeface="Cambria" pitchFamily="18" charset="0"/>
              </a:rPr>
              <a:t>memanfaatkan</a:t>
            </a:r>
            <a:r>
              <a:rPr lang="en-US" sz="3200" dirty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Cambria" pitchFamily="18" charset="0"/>
              </a:rPr>
              <a:t>ilmu</a:t>
            </a:r>
            <a:r>
              <a:rPr lang="en-US" sz="3200" dirty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Cambria" pitchFamily="18" charset="0"/>
              </a:rPr>
              <a:t>pengetahuan</a:t>
            </a:r>
            <a:r>
              <a:rPr lang="en-US" sz="3200" dirty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Cambria" pitchFamily="18" charset="0"/>
              </a:rPr>
              <a:t>dan</a:t>
            </a:r>
            <a:r>
              <a:rPr lang="en-US" sz="3200" dirty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Cambria" pitchFamily="18" charset="0"/>
              </a:rPr>
              <a:t>teknologi</a:t>
            </a:r>
            <a:r>
              <a:rPr lang="en-US" sz="3200" dirty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Cambria" pitchFamily="18" charset="0"/>
              </a:rPr>
              <a:t>untuk</a:t>
            </a:r>
            <a:r>
              <a:rPr lang="en-US" sz="3200" dirty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Cambria" pitchFamily="18" charset="0"/>
              </a:rPr>
              <a:t>memajukan</a:t>
            </a:r>
            <a:r>
              <a:rPr lang="en-US" sz="3200" dirty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Cambria" pitchFamily="18" charset="0"/>
              </a:rPr>
              <a:t>kesejahteraan</a:t>
            </a:r>
            <a:r>
              <a:rPr lang="en-US" sz="3200" dirty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Cambria" pitchFamily="18" charset="0"/>
              </a:rPr>
              <a:t>masyarakat</a:t>
            </a:r>
            <a:r>
              <a:rPr lang="en-US" sz="3200" dirty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Cambria" pitchFamily="18" charset="0"/>
              </a:rPr>
              <a:t>dan</a:t>
            </a:r>
            <a:r>
              <a:rPr lang="en-US" sz="3200" dirty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Cambria" pitchFamily="18" charset="0"/>
              </a:rPr>
              <a:t>mencerdaskan</a:t>
            </a:r>
            <a:r>
              <a:rPr lang="en-US" sz="3200" dirty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3200" err="1">
                <a:solidFill>
                  <a:srgbClr val="FFFF00"/>
                </a:solidFill>
                <a:latin typeface="Cambria" pitchFamily="18" charset="0"/>
              </a:rPr>
              <a:t>kehidupan</a:t>
            </a:r>
            <a:r>
              <a:rPr lang="en-US" sz="320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3200" smtClean="0">
                <a:solidFill>
                  <a:srgbClr val="FFFF00"/>
                </a:solidFill>
                <a:latin typeface="Cambria" pitchFamily="18" charset="0"/>
              </a:rPr>
              <a:t>bangsa. </a:t>
            </a:r>
            <a:r>
              <a:rPr lang="en-US" sz="2400" i="1" smtClean="0">
                <a:solidFill>
                  <a:srgbClr val="FFFF00"/>
                </a:solidFill>
                <a:latin typeface="Cambria" pitchFamily="18" charset="0"/>
              </a:rPr>
              <a:t>(SNPT 2014 Pasal 1 Ayat </a:t>
            </a:r>
            <a:r>
              <a:rPr lang="en-US" sz="2400" i="1" dirty="0" smtClean="0">
                <a:solidFill>
                  <a:srgbClr val="FFFF00"/>
                </a:solidFill>
                <a:latin typeface="Cambria" pitchFamily="18" charset="0"/>
              </a:rPr>
              <a:t>16)</a:t>
            </a:r>
            <a:endParaRPr lang="en-US" sz="3200" i="1" dirty="0">
              <a:solidFill>
                <a:srgbClr val="FFFF00"/>
              </a:solidFill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d-ID" smtClean="0"/>
          </a:p>
        </p:txBody>
      </p:sp>
      <p:pic>
        <p:nvPicPr>
          <p:cNvPr id="4099" name="Content Placeholder 3" descr="slide2.pdf"/>
          <p:cNvPicPr>
            <a:picLocks noGrp="1" noChangeAspect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-12223" y="-152400"/>
            <a:ext cx="9156223" cy="6858000"/>
          </a:xfrm>
        </p:spPr>
      </p:pic>
      <p:sp>
        <p:nvSpPr>
          <p:cNvPr id="4100" name="Rectangle 5"/>
          <p:cNvSpPr>
            <a:spLocks noChangeArrowheads="1"/>
          </p:cNvSpPr>
          <p:nvPr/>
        </p:nvSpPr>
        <p:spPr bwMode="auto">
          <a:xfrm>
            <a:off x="3104587" y="578698"/>
            <a:ext cx="6039413" cy="839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125" tIns="40063" rIns="80125" bIns="40063" anchor="ctr"/>
          <a:lstStyle/>
          <a:p>
            <a:pPr algn="r"/>
            <a:endParaRPr lang="id-ID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1" name="Rectangle 8"/>
          <p:cNvSpPr>
            <a:spLocks noChangeArrowheads="1"/>
          </p:cNvSpPr>
          <p:nvPr/>
        </p:nvSpPr>
        <p:spPr bwMode="auto">
          <a:xfrm>
            <a:off x="259395" y="1417954"/>
            <a:ext cx="8625210" cy="1219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165" tIns="40083" rIns="80165" bIns="40083" anchor="ctr">
            <a:spAutoFit/>
          </a:bodyPr>
          <a:lstStyle/>
          <a:p>
            <a:pPr marL="400827" indent="-400827" eaLnBrk="0" hangingPunct="0"/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400827" indent="-400827" algn="ctr" eaLnBrk="0" hangingPunct="0"/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  <a:p>
            <a:pPr marL="400827" indent="-400827" algn="ctr" eaLnBrk="0" hangingPunct="0"/>
            <a:endParaRPr lang="id-ID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09800" y="402564"/>
            <a:ext cx="6934200" cy="51183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lIns="80165" tIns="40083" rIns="80165" bIns="40083">
            <a:spAutoFit/>
          </a:bodyPr>
          <a:lstStyle/>
          <a:p>
            <a:pPr algn="ctr">
              <a:defRPr/>
            </a:pPr>
            <a:r>
              <a:rPr lang="en-US" sz="2800" b="1" smtClean="0">
                <a:solidFill>
                  <a:schemeClr val="accent6">
                    <a:lumMod val="75000"/>
                  </a:schemeClr>
                </a:solidFill>
              </a:rPr>
              <a:t>                                Penggunaan 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</a:rPr>
              <a:t>Dana</a:t>
            </a:r>
          </a:p>
        </p:txBody>
      </p:sp>
      <p:graphicFrame>
        <p:nvGraphicFramePr>
          <p:cNvPr id="25" name="Table 24"/>
          <p:cNvGraphicFramePr>
            <a:graphicFrameLocks noGrp="1"/>
          </p:cNvGraphicFramePr>
          <p:nvPr/>
        </p:nvGraphicFramePr>
        <p:xfrm>
          <a:off x="950276" y="1319162"/>
          <a:ext cx="7431724" cy="3140745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610066"/>
                <a:gridCol w="5526258"/>
                <a:gridCol w="1295400"/>
              </a:tblGrid>
              <a:tr h="746261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No</a:t>
                      </a:r>
                      <a:endParaRPr lang="en-US" sz="1800" dirty="0">
                        <a:solidFill>
                          <a:srgbClr val="FFFF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8226" marR="78226" marT="41459" marB="41459" anchor="ctr">
                    <a:cell3D prstMaterial="dkEdge">
                      <a:bevel/>
                      <a:lightRig rig="flood" dir="t"/>
                    </a:cell3D>
                    <a:solidFill>
                      <a:srgbClr val="5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/>
                        <a:t>Jenis Pengeluaran</a:t>
                      </a:r>
                      <a:endParaRPr lang="en-US" sz="1800">
                        <a:solidFill>
                          <a:srgbClr val="FFFF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8226" marR="78226" marT="41459" marB="41459" anchor="ctr">
                    <a:cell3D prstMaterial="dkEdge">
                      <a:bevel/>
                      <a:lightRig rig="flood" dir="t"/>
                    </a:cell3D>
                    <a:solidFill>
                      <a:srgbClr val="5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 </a:t>
                      </a:r>
                      <a:r>
                        <a:rPr lang="en-US" sz="1800" dirty="0" err="1" smtClean="0"/>
                        <a:t>Alokasi</a:t>
                      </a:r>
                      <a:r>
                        <a:rPr lang="en-US" sz="1800" baseline="0" dirty="0" smtClean="0"/>
                        <a:t> Dana</a:t>
                      </a:r>
                      <a:endParaRPr lang="en-US" sz="1800" dirty="0">
                        <a:solidFill>
                          <a:srgbClr val="FFFF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8226" marR="78226" marT="41459" marB="41459" anchor="ctr">
                    <a:cell3D prstMaterial="dkEdge">
                      <a:bevel/>
                      <a:lightRig rig="flood" dir="t"/>
                    </a:cell3D>
                    <a:solidFill>
                      <a:srgbClr val="500000"/>
                    </a:solidFill>
                  </a:tcPr>
                </a:tc>
              </a:tr>
              <a:tr h="37297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800" dirty="0" smtClean="0">
                          <a:solidFill>
                            <a:srgbClr val="500000"/>
                          </a:solidFill>
                        </a:rPr>
                        <a:t>1</a:t>
                      </a:r>
                      <a:endParaRPr lang="en-US" sz="1800" dirty="0">
                        <a:solidFill>
                          <a:srgbClr val="500000"/>
                        </a:solidFill>
                        <a:latin typeface="Cambria" pitchFamily="18" charset="0"/>
                      </a:endParaRPr>
                    </a:p>
                  </a:txBody>
                  <a:tcPr marL="78226" marR="78226" marT="41459" marB="41459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dirty="0" err="1" smtClean="0">
                          <a:solidFill>
                            <a:srgbClr val="500000"/>
                          </a:solidFill>
                        </a:rPr>
                        <a:t>Kegiatan</a:t>
                      </a:r>
                      <a:r>
                        <a:rPr lang="en-US" sz="1800" dirty="0" smtClean="0">
                          <a:solidFill>
                            <a:srgbClr val="500000"/>
                          </a:solidFill>
                        </a:rPr>
                        <a:t> </a:t>
                      </a:r>
                      <a:r>
                        <a:rPr lang="en-US" sz="1800" dirty="0" err="1" smtClean="0">
                          <a:solidFill>
                            <a:srgbClr val="500000"/>
                          </a:solidFill>
                        </a:rPr>
                        <a:t>pendahuluan</a:t>
                      </a:r>
                      <a:r>
                        <a:rPr lang="en-US" sz="1800" dirty="0" smtClean="0">
                          <a:solidFill>
                            <a:srgbClr val="500000"/>
                          </a:solidFill>
                        </a:rPr>
                        <a:t> </a:t>
                      </a:r>
                      <a:r>
                        <a:rPr lang="en-US" sz="1800" smtClean="0">
                          <a:solidFill>
                            <a:srgbClr val="500000"/>
                          </a:solidFill>
                        </a:rPr>
                        <a:t>(</a:t>
                      </a:r>
                      <a:r>
                        <a:rPr lang="en-US" sz="1800" i="1" smtClean="0">
                          <a:solidFill>
                            <a:srgbClr val="500000"/>
                          </a:solidFill>
                        </a:rPr>
                        <a:t>survey</a:t>
                      </a:r>
                      <a:r>
                        <a:rPr lang="en-US" sz="1800" baseline="0" smtClean="0">
                          <a:solidFill>
                            <a:srgbClr val="500000"/>
                          </a:solidFill>
                        </a:rPr>
                        <a:t> dan</a:t>
                      </a:r>
                      <a:r>
                        <a:rPr lang="en-US" sz="1800" smtClean="0">
                          <a:solidFill>
                            <a:srgbClr val="500000"/>
                          </a:solidFill>
                        </a:rPr>
                        <a:t> </a:t>
                      </a:r>
                      <a:r>
                        <a:rPr lang="en-US" sz="1800" i="1" dirty="0" smtClean="0">
                          <a:solidFill>
                            <a:srgbClr val="500000"/>
                          </a:solidFill>
                        </a:rPr>
                        <a:t>need assessment</a:t>
                      </a:r>
                      <a:r>
                        <a:rPr lang="en-US" sz="1800" dirty="0" smtClean="0">
                          <a:solidFill>
                            <a:srgbClr val="500000"/>
                          </a:solidFill>
                        </a:rPr>
                        <a:t>) </a:t>
                      </a:r>
                      <a:endParaRPr lang="en-US" sz="1800" dirty="0">
                        <a:solidFill>
                          <a:srgbClr val="500000"/>
                        </a:solidFill>
                        <a:latin typeface="Cambria" pitchFamily="18" charset="0"/>
                      </a:endParaRPr>
                    </a:p>
                  </a:txBody>
                  <a:tcPr marL="78226" marR="78226" marT="41459" marB="41459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800" smtClean="0">
                          <a:solidFill>
                            <a:srgbClr val="500000"/>
                          </a:solidFill>
                        </a:rPr>
                        <a:t>10% </a:t>
                      </a:r>
                      <a:endParaRPr lang="en-US" sz="1800" i="0">
                        <a:solidFill>
                          <a:srgbClr val="500000"/>
                        </a:solidFill>
                        <a:latin typeface="Cambria" pitchFamily="18" charset="0"/>
                      </a:endParaRPr>
                    </a:p>
                  </a:txBody>
                  <a:tcPr marL="78226" marR="78226" marT="41459" marB="41459">
                    <a:cell3D prstMaterial="dkEdge">
                      <a:bevel/>
                      <a:lightRig rig="flood" dir="t"/>
                    </a:cell3D>
                  </a:tcPr>
                </a:tc>
              </a:tr>
              <a:tr h="15240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800" dirty="0" smtClean="0">
                          <a:solidFill>
                            <a:srgbClr val="500000"/>
                          </a:solidFill>
                        </a:rPr>
                        <a:t>2</a:t>
                      </a:r>
                      <a:endParaRPr lang="en-US" sz="1800" dirty="0">
                        <a:solidFill>
                          <a:srgbClr val="500000"/>
                        </a:solidFill>
                        <a:latin typeface="Cambria" pitchFamily="18" charset="0"/>
                      </a:endParaRPr>
                    </a:p>
                  </a:txBody>
                  <a:tcPr marL="78226" marR="78226" marT="41459" marB="41459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dirty="0" err="1" smtClean="0">
                          <a:solidFill>
                            <a:srgbClr val="500000"/>
                          </a:solidFill>
                        </a:rPr>
                        <a:t>Pelaksanaan</a:t>
                      </a:r>
                      <a:r>
                        <a:rPr lang="en-US" sz="1800" dirty="0" smtClean="0">
                          <a:solidFill>
                            <a:srgbClr val="500000"/>
                          </a:solidFill>
                        </a:rPr>
                        <a:t> </a:t>
                      </a:r>
                      <a:r>
                        <a:rPr lang="en-US" sz="1800" dirty="0" err="1" smtClean="0">
                          <a:solidFill>
                            <a:srgbClr val="500000"/>
                          </a:solidFill>
                        </a:rPr>
                        <a:t>kegiatan</a:t>
                      </a:r>
                      <a:r>
                        <a:rPr lang="en-US" sz="1800" dirty="0" smtClean="0">
                          <a:solidFill>
                            <a:srgbClr val="500000"/>
                          </a:solidFill>
                        </a:rPr>
                        <a:t>: </a:t>
                      </a:r>
                    </a:p>
                    <a:p>
                      <a:pPr marL="174625" lvl="0" indent="0">
                        <a:lnSpc>
                          <a:spcPct val="100000"/>
                        </a:lnSpc>
                        <a:buFontTx/>
                        <a:buChar char="-"/>
                      </a:pPr>
                      <a:r>
                        <a:rPr lang="en-US" sz="1800" dirty="0" err="1" smtClean="0">
                          <a:solidFill>
                            <a:srgbClr val="500000"/>
                          </a:solidFill>
                        </a:rPr>
                        <a:t>Bahan</a:t>
                      </a:r>
                      <a:r>
                        <a:rPr lang="en-US" sz="1800" dirty="0" smtClean="0">
                          <a:solidFill>
                            <a:srgbClr val="500000"/>
                          </a:solidFill>
                        </a:rPr>
                        <a:t>/</a:t>
                      </a:r>
                      <a:r>
                        <a:rPr lang="en-US" sz="1800" dirty="0" err="1" smtClean="0">
                          <a:solidFill>
                            <a:srgbClr val="500000"/>
                          </a:solidFill>
                        </a:rPr>
                        <a:t>barang</a:t>
                      </a:r>
                      <a:r>
                        <a:rPr lang="en-US" sz="1800" dirty="0" smtClean="0">
                          <a:solidFill>
                            <a:srgbClr val="500000"/>
                          </a:solidFill>
                        </a:rPr>
                        <a:t>  yang </a:t>
                      </a:r>
                      <a:r>
                        <a:rPr lang="en-US" sz="1800" dirty="0" err="1" smtClean="0">
                          <a:solidFill>
                            <a:srgbClr val="500000"/>
                          </a:solidFill>
                        </a:rPr>
                        <a:t>disumbangkan</a:t>
                      </a:r>
                      <a:r>
                        <a:rPr lang="en-US" sz="1800" dirty="0" smtClean="0">
                          <a:solidFill>
                            <a:srgbClr val="500000"/>
                          </a:solidFill>
                        </a:rPr>
                        <a:t> </a:t>
                      </a:r>
                      <a:r>
                        <a:rPr lang="en-US" sz="1800" dirty="0" err="1" smtClean="0">
                          <a:solidFill>
                            <a:srgbClr val="500000"/>
                          </a:solidFill>
                        </a:rPr>
                        <a:t>ke</a:t>
                      </a:r>
                      <a:r>
                        <a:rPr lang="en-US" sz="1800" baseline="0" dirty="0" smtClean="0">
                          <a:solidFill>
                            <a:srgbClr val="500000"/>
                          </a:solidFill>
                        </a:rPr>
                        <a:t> </a:t>
                      </a:r>
                      <a:r>
                        <a:rPr lang="en-US" sz="1800" dirty="0" err="1" smtClean="0">
                          <a:solidFill>
                            <a:srgbClr val="500000"/>
                          </a:solidFill>
                        </a:rPr>
                        <a:t>mitra</a:t>
                      </a:r>
                      <a:endParaRPr lang="en-US" sz="1800" dirty="0" smtClean="0">
                        <a:solidFill>
                          <a:srgbClr val="500000"/>
                        </a:solidFill>
                      </a:endParaRPr>
                    </a:p>
                    <a:p>
                      <a:pPr marL="174625" lvl="0" indent="0">
                        <a:lnSpc>
                          <a:spcPct val="100000"/>
                        </a:lnSpc>
                      </a:pPr>
                      <a:r>
                        <a:rPr lang="en-US" sz="1800" dirty="0" smtClean="0">
                          <a:solidFill>
                            <a:srgbClr val="500000"/>
                          </a:solidFill>
                        </a:rPr>
                        <a:t>- ATK </a:t>
                      </a:r>
                    </a:p>
                    <a:p>
                      <a:pPr marL="174625" lvl="0" indent="0">
                        <a:lnSpc>
                          <a:spcPct val="100000"/>
                        </a:lnSpc>
                      </a:pPr>
                      <a:r>
                        <a:rPr lang="en-US" sz="1800" dirty="0" smtClean="0">
                          <a:solidFill>
                            <a:srgbClr val="500000"/>
                          </a:solidFill>
                        </a:rPr>
                        <a:t>- </a:t>
                      </a:r>
                      <a:r>
                        <a:rPr lang="en-US" sz="1800" dirty="0" err="1" smtClean="0">
                          <a:solidFill>
                            <a:srgbClr val="500000"/>
                          </a:solidFill>
                        </a:rPr>
                        <a:t>Konsumsi</a:t>
                      </a:r>
                      <a:r>
                        <a:rPr lang="en-US" sz="1800" dirty="0" smtClean="0">
                          <a:solidFill>
                            <a:srgbClr val="500000"/>
                          </a:solidFill>
                        </a:rPr>
                        <a:t> </a:t>
                      </a:r>
                    </a:p>
                    <a:p>
                      <a:pPr marL="174625" lvl="0" indent="0">
                        <a:lnSpc>
                          <a:spcPct val="100000"/>
                        </a:lnSpc>
                      </a:pPr>
                      <a:r>
                        <a:rPr lang="en-US" sz="1800" dirty="0" smtClean="0">
                          <a:solidFill>
                            <a:srgbClr val="500000"/>
                          </a:solidFill>
                        </a:rPr>
                        <a:t>- </a:t>
                      </a:r>
                      <a:r>
                        <a:rPr lang="en-US" sz="1800" dirty="0" err="1" smtClean="0">
                          <a:solidFill>
                            <a:srgbClr val="500000"/>
                          </a:solidFill>
                        </a:rPr>
                        <a:t>Pengiriman</a:t>
                      </a:r>
                      <a:r>
                        <a:rPr lang="en-US" sz="1800" dirty="0" smtClean="0">
                          <a:solidFill>
                            <a:srgbClr val="500000"/>
                          </a:solidFill>
                        </a:rPr>
                        <a:t> SPPD </a:t>
                      </a:r>
                      <a:r>
                        <a:rPr lang="en-US" sz="1800" dirty="0" err="1" smtClean="0">
                          <a:solidFill>
                            <a:srgbClr val="500000"/>
                          </a:solidFill>
                        </a:rPr>
                        <a:t>dan</a:t>
                      </a:r>
                      <a:r>
                        <a:rPr lang="en-US" sz="1800" dirty="0" smtClean="0">
                          <a:solidFill>
                            <a:srgbClr val="500000"/>
                          </a:solidFill>
                        </a:rPr>
                        <a:t> SPPD - </a:t>
                      </a:r>
                      <a:r>
                        <a:rPr lang="en-US" sz="1800" dirty="0" err="1" smtClean="0">
                          <a:solidFill>
                            <a:srgbClr val="500000"/>
                          </a:solidFill>
                        </a:rPr>
                        <a:t>Rampung</a:t>
                      </a:r>
                      <a:r>
                        <a:rPr lang="en-US" sz="1800" dirty="0" smtClean="0">
                          <a:solidFill>
                            <a:srgbClr val="500000"/>
                          </a:solidFill>
                        </a:rPr>
                        <a:t>, </a:t>
                      </a:r>
                      <a:r>
                        <a:rPr lang="en-US" sz="1800" dirty="0" err="1" smtClean="0">
                          <a:solidFill>
                            <a:srgbClr val="500000"/>
                          </a:solidFill>
                        </a:rPr>
                        <a:t>dll</a:t>
                      </a:r>
                      <a:endParaRPr lang="en-US" sz="1800" dirty="0" smtClean="0">
                        <a:solidFill>
                          <a:srgbClr val="500000"/>
                        </a:solidFill>
                        <a:latin typeface="Cambria" pitchFamily="18" charset="0"/>
                      </a:endParaRPr>
                    </a:p>
                  </a:txBody>
                  <a:tcPr marL="78226" marR="78226" marT="41459" marB="41459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800" smtClean="0">
                          <a:solidFill>
                            <a:srgbClr val="500000"/>
                          </a:solidFill>
                        </a:rPr>
                        <a:t>70%</a:t>
                      </a:r>
                      <a:endParaRPr lang="en-US" sz="1800" i="0">
                        <a:solidFill>
                          <a:srgbClr val="500000"/>
                        </a:solidFill>
                        <a:latin typeface="Cambria" pitchFamily="18" charset="0"/>
                      </a:endParaRPr>
                    </a:p>
                  </a:txBody>
                  <a:tcPr marL="78226" marR="78226" marT="41459" marB="41459">
                    <a:cell3D prstMaterial="dkEdge">
                      <a:bevel/>
                      <a:lightRig rig="flood" dir="t"/>
                    </a:cell3D>
                  </a:tcPr>
                </a:tc>
              </a:tr>
              <a:tr h="49750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800" smtClean="0">
                          <a:solidFill>
                            <a:srgbClr val="500000"/>
                          </a:solidFill>
                        </a:rPr>
                        <a:t>3</a:t>
                      </a:r>
                      <a:endParaRPr lang="en-US" sz="1800">
                        <a:solidFill>
                          <a:srgbClr val="500000"/>
                        </a:solidFill>
                        <a:latin typeface="Cambria" pitchFamily="18" charset="0"/>
                      </a:endParaRPr>
                    </a:p>
                  </a:txBody>
                  <a:tcPr marL="78226" marR="78226" marT="41459" marB="41459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dirty="0" err="1" smtClean="0">
                          <a:solidFill>
                            <a:srgbClr val="500000"/>
                          </a:solidFill>
                        </a:rPr>
                        <a:t>Transportasi</a:t>
                      </a:r>
                      <a:r>
                        <a:rPr lang="en-US" sz="1800" dirty="0" smtClean="0">
                          <a:solidFill>
                            <a:srgbClr val="500000"/>
                          </a:solidFill>
                        </a:rPr>
                        <a:t> </a:t>
                      </a:r>
                      <a:r>
                        <a:rPr lang="en-US" sz="1800" dirty="0" err="1" smtClean="0">
                          <a:solidFill>
                            <a:srgbClr val="500000"/>
                          </a:solidFill>
                        </a:rPr>
                        <a:t>kegiatan</a:t>
                      </a:r>
                      <a:r>
                        <a:rPr lang="en-US" sz="1800" dirty="0" smtClean="0">
                          <a:solidFill>
                            <a:srgbClr val="500000"/>
                          </a:solidFill>
                        </a:rPr>
                        <a:t> </a:t>
                      </a:r>
                      <a:r>
                        <a:rPr lang="en-US" sz="1800" dirty="0" err="1" smtClean="0">
                          <a:solidFill>
                            <a:srgbClr val="500000"/>
                          </a:solidFill>
                        </a:rPr>
                        <a:t>dan</a:t>
                      </a:r>
                      <a:r>
                        <a:rPr lang="en-US" sz="1800" dirty="0" smtClean="0">
                          <a:solidFill>
                            <a:srgbClr val="500000"/>
                          </a:solidFill>
                        </a:rPr>
                        <a:t> </a:t>
                      </a:r>
                      <a:r>
                        <a:rPr lang="en-US" sz="1800" dirty="0" err="1" smtClean="0">
                          <a:solidFill>
                            <a:srgbClr val="500000"/>
                          </a:solidFill>
                        </a:rPr>
                        <a:t>monev</a:t>
                      </a:r>
                      <a:r>
                        <a:rPr lang="en-US" sz="1800" dirty="0" smtClean="0">
                          <a:solidFill>
                            <a:srgbClr val="500000"/>
                          </a:solidFill>
                        </a:rPr>
                        <a:t> </a:t>
                      </a:r>
                      <a:r>
                        <a:rPr lang="en-US" sz="1800" dirty="0" err="1" smtClean="0">
                          <a:solidFill>
                            <a:srgbClr val="500000"/>
                          </a:solidFill>
                        </a:rPr>
                        <a:t>oleh</a:t>
                      </a:r>
                      <a:r>
                        <a:rPr lang="en-US" sz="1800" dirty="0" smtClean="0">
                          <a:solidFill>
                            <a:srgbClr val="500000"/>
                          </a:solidFill>
                        </a:rPr>
                        <a:t>  </a:t>
                      </a:r>
                      <a:r>
                        <a:rPr lang="en-US" sz="1800" dirty="0" err="1" smtClean="0">
                          <a:solidFill>
                            <a:srgbClr val="500000"/>
                          </a:solidFill>
                        </a:rPr>
                        <a:t>dosen</a:t>
                      </a:r>
                      <a:r>
                        <a:rPr lang="en-US" sz="1800" dirty="0" smtClean="0">
                          <a:solidFill>
                            <a:srgbClr val="500000"/>
                          </a:solidFill>
                        </a:rPr>
                        <a:t> </a:t>
                      </a:r>
                      <a:r>
                        <a:rPr lang="en-US" sz="1800" dirty="0" err="1" smtClean="0">
                          <a:solidFill>
                            <a:srgbClr val="500000"/>
                          </a:solidFill>
                        </a:rPr>
                        <a:t>pelaksana</a:t>
                      </a:r>
                      <a:r>
                        <a:rPr lang="en-US" sz="1800" dirty="0" smtClean="0">
                          <a:solidFill>
                            <a:srgbClr val="500000"/>
                          </a:solidFill>
                        </a:rPr>
                        <a:t> </a:t>
                      </a:r>
                      <a:endParaRPr lang="en-US" sz="1800" dirty="0">
                        <a:solidFill>
                          <a:srgbClr val="500000"/>
                        </a:solidFill>
                        <a:latin typeface="Cambria" pitchFamily="18" charset="0"/>
                      </a:endParaRPr>
                    </a:p>
                  </a:txBody>
                  <a:tcPr marL="78226" marR="78226" marT="41459" marB="41459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800" dirty="0" smtClean="0">
                          <a:solidFill>
                            <a:srgbClr val="500000"/>
                          </a:solidFill>
                        </a:rPr>
                        <a:t>20% </a:t>
                      </a:r>
                      <a:endParaRPr lang="en-US" sz="1800" i="0" dirty="0">
                        <a:solidFill>
                          <a:srgbClr val="500000"/>
                        </a:solidFill>
                        <a:latin typeface="Cambria" pitchFamily="18" charset="0"/>
                      </a:endParaRPr>
                    </a:p>
                  </a:txBody>
                  <a:tcPr marL="78226" marR="78226" marT="41459" marB="41459">
                    <a:cell3D prstMaterial="dkEdge">
                      <a:bevel/>
                      <a:lightRig rig="flood" dir="t"/>
                    </a:cell3D>
                  </a:tcPr>
                </a:tc>
              </a:tr>
            </a:tbl>
          </a:graphicData>
        </a:graphic>
      </p:graphicFrame>
      <p:sp>
        <p:nvSpPr>
          <p:cNvPr id="4125" name="Rectangle 25"/>
          <p:cNvSpPr>
            <a:spLocks noChangeArrowheads="1"/>
          </p:cNvSpPr>
          <p:nvPr/>
        </p:nvSpPr>
        <p:spPr bwMode="auto">
          <a:xfrm>
            <a:off x="914400" y="4419600"/>
            <a:ext cx="8077200" cy="819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0165" tIns="40083" rIns="80165" bIns="40083">
            <a:spAutoFit/>
          </a:bodyPr>
          <a:lstStyle/>
          <a:p>
            <a:r>
              <a:rPr lang="en-US" sz="1200" i="1" dirty="0" err="1">
                <a:solidFill>
                  <a:srgbClr val="002060"/>
                </a:solidFill>
              </a:rPr>
              <a:t>Catatan</a:t>
            </a:r>
            <a:r>
              <a:rPr lang="en-US" sz="1200" i="1" dirty="0">
                <a:solidFill>
                  <a:srgbClr val="002060"/>
                </a:solidFill>
              </a:rPr>
              <a:t>: </a:t>
            </a:r>
          </a:p>
          <a:p>
            <a:r>
              <a:rPr lang="en-US" sz="1200" dirty="0">
                <a:solidFill>
                  <a:srgbClr val="002060"/>
                </a:solidFill>
              </a:rPr>
              <a:t>1) </a:t>
            </a:r>
            <a:r>
              <a:rPr lang="en-US" sz="1200" i="1" dirty="0" err="1">
                <a:solidFill>
                  <a:srgbClr val="002060"/>
                </a:solidFill>
              </a:rPr>
              <a:t>Anggaran</a:t>
            </a:r>
            <a:r>
              <a:rPr lang="en-US" sz="1200" i="1" dirty="0">
                <a:solidFill>
                  <a:srgbClr val="002060"/>
                </a:solidFill>
              </a:rPr>
              <a:t> </a:t>
            </a:r>
            <a:r>
              <a:rPr lang="en-US" sz="1200" i="1" dirty="0" err="1">
                <a:solidFill>
                  <a:srgbClr val="002060"/>
                </a:solidFill>
              </a:rPr>
              <a:t>abdimas</a:t>
            </a:r>
            <a:r>
              <a:rPr lang="en-US" sz="1200" i="1" dirty="0">
                <a:solidFill>
                  <a:srgbClr val="002060"/>
                </a:solidFill>
              </a:rPr>
              <a:t> </a:t>
            </a:r>
            <a:r>
              <a:rPr lang="en-US" sz="1200" b="1" i="1" dirty="0" err="1">
                <a:solidFill>
                  <a:srgbClr val="C00000"/>
                </a:solidFill>
              </a:rPr>
              <a:t>tidak</a:t>
            </a:r>
            <a:r>
              <a:rPr lang="en-US" sz="1200" b="1" i="1" dirty="0">
                <a:solidFill>
                  <a:srgbClr val="C00000"/>
                </a:solidFill>
              </a:rPr>
              <a:t> </a:t>
            </a:r>
            <a:r>
              <a:rPr lang="en-US" sz="1200" b="1" i="1" dirty="0" err="1">
                <a:solidFill>
                  <a:srgbClr val="C00000"/>
                </a:solidFill>
              </a:rPr>
              <a:t>diperbolehkan</a:t>
            </a:r>
            <a:r>
              <a:rPr lang="en-US" sz="1200" b="1" i="1" dirty="0">
                <a:solidFill>
                  <a:srgbClr val="C00000"/>
                </a:solidFill>
              </a:rPr>
              <a:t> </a:t>
            </a:r>
            <a:r>
              <a:rPr lang="en-US" sz="1200" b="1" i="1" dirty="0" err="1">
                <a:solidFill>
                  <a:srgbClr val="C00000"/>
                </a:solidFill>
              </a:rPr>
              <a:t>untuk</a:t>
            </a:r>
            <a:r>
              <a:rPr lang="en-US" sz="1200" b="1" i="1" dirty="0">
                <a:solidFill>
                  <a:srgbClr val="C00000"/>
                </a:solidFill>
              </a:rPr>
              <a:t> </a:t>
            </a:r>
            <a:r>
              <a:rPr lang="en-US" sz="1200" b="1" i="1" dirty="0" err="1">
                <a:solidFill>
                  <a:srgbClr val="C00000"/>
                </a:solidFill>
              </a:rPr>
              <a:t>pembayaran</a:t>
            </a:r>
            <a:r>
              <a:rPr lang="en-US" sz="1200" b="1" i="1" dirty="0">
                <a:solidFill>
                  <a:srgbClr val="C00000"/>
                </a:solidFill>
              </a:rPr>
              <a:t> honor </a:t>
            </a:r>
            <a:r>
              <a:rPr lang="en-US" sz="1200" b="1" i="1" dirty="0" err="1">
                <a:solidFill>
                  <a:srgbClr val="C00000"/>
                </a:solidFill>
              </a:rPr>
              <a:t>dosen</a:t>
            </a:r>
            <a:r>
              <a:rPr lang="en-US" sz="1200" b="1" i="1" dirty="0">
                <a:solidFill>
                  <a:srgbClr val="C00000"/>
                </a:solidFill>
              </a:rPr>
              <a:t> </a:t>
            </a:r>
            <a:r>
              <a:rPr lang="en-US" sz="1200" b="1" i="1" dirty="0" err="1">
                <a:solidFill>
                  <a:srgbClr val="C00000"/>
                </a:solidFill>
              </a:rPr>
              <a:t>pelaksana</a:t>
            </a:r>
            <a:r>
              <a:rPr lang="en-US" sz="1200" b="1" i="1" dirty="0">
                <a:solidFill>
                  <a:srgbClr val="C00000"/>
                </a:solidFill>
              </a:rPr>
              <a:t>. </a:t>
            </a:r>
          </a:p>
          <a:p>
            <a:r>
              <a:rPr lang="en-US" sz="1200" dirty="0">
                <a:solidFill>
                  <a:srgbClr val="002060"/>
                </a:solidFill>
              </a:rPr>
              <a:t>2) </a:t>
            </a:r>
            <a:r>
              <a:rPr lang="en-US" sz="1200" i="1" dirty="0" err="1">
                <a:solidFill>
                  <a:srgbClr val="002060"/>
                </a:solidFill>
              </a:rPr>
              <a:t>Jika</a:t>
            </a:r>
            <a:r>
              <a:rPr lang="en-US" sz="1200" i="1" dirty="0">
                <a:solidFill>
                  <a:srgbClr val="002060"/>
                </a:solidFill>
              </a:rPr>
              <a:t> </a:t>
            </a:r>
            <a:r>
              <a:rPr lang="en-US" sz="1200" i="1" dirty="0" err="1">
                <a:solidFill>
                  <a:srgbClr val="002060"/>
                </a:solidFill>
              </a:rPr>
              <a:t>anggaran</a:t>
            </a:r>
            <a:r>
              <a:rPr lang="en-US" sz="1200" i="1" dirty="0">
                <a:solidFill>
                  <a:srgbClr val="002060"/>
                </a:solidFill>
              </a:rPr>
              <a:t> </a:t>
            </a:r>
            <a:r>
              <a:rPr lang="en-US" sz="1200" i="1" dirty="0" err="1">
                <a:solidFill>
                  <a:srgbClr val="002060"/>
                </a:solidFill>
              </a:rPr>
              <a:t>kegiatan</a:t>
            </a:r>
            <a:r>
              <a:rPr lang="en-US" sz="1200" i="1" dirty="0">
                <a:solidFill>
                  <a:srgbClr val="002060"/>
                </a:solidFill>
              </a:rPr>
              <a:t> </a:t>
            </a:r>
            <a:r>
              <a:rPr lang="en-US" sz="1200" i="1" dirty="0" err="1">
                <a:solidFill>
                  <a:srgbClr val="002060"/>
                </a:solidFill>
              </a:rPr>
              <a:t>pendahuluan</a:t>
            </a:r>
            <a:r>
              <a:rPr lang="en-US" sz="1200" i="1" dirty="0">
                <a:solidFill>
                  <a:srgbClr val="002060"/>
                </a:solidFill>
              </a:rPr>
              <a:t> </a:t>
            </a:r>
            <a:r>
              <a:rPr lang="en-US" sz="1200" i="1" dirty="0" err="1">
                <a:solidFill>
                  <a:srgbClr val="002060"/>
                </a:solidFill>
              </a:rPr>
              <a:t>tidak</a:t>
            </a:r>
            <a:r>
              <a:rPr lang="en-US" sz="1200" i="1" dirty="0">
                <a:solidFill>
                  <a:srgbClr val="002060"/>
                </a:solidFill>
              </a:rPr>
              <a:t> </a:t>
            </a:r>
            <a:r>
              <a:rPr lang="en-US" sz="1200" i="1" dirty="0" err="1">
                <a:solidFill>
                  <a:srgbClr val="002060"/>
                </a:solidFill>
              </a:rPr>
              <a:t>digunakan</a:t>
            </a:r>
            <a:r>
              <a:rPr lang="en-US" sz="1200" i="1" dirty="0">
                <a:solidFill>
                  <a:srgbClr val="002060"/>
                </a:solidFill>
              </a:rPr>
              <a:t>, </a:t>
            </a:r>
            <a:r>
              <a:rPr lang="en-US" sz="1200" i="1" dirty="0" err="1">
                <a:solidFill>
                  <a:srgbClr val="002060"/>
                </a:solidFill>
              </a:rPr>
              <a:t>maka</a:t>
            </a:r>
            <a:r>
              <a:rPr lang="en-US" sz="1200" i="1" dirty="0">
                <a:solidFill>
                  <a:srgbClr val="002060"/>
                </a:solidFill>
              </a:rPr>
              <a:t> </a:t>
            </a:r>
            <a:r>
              <a:rPr lang="en-US" sz="1200" i="1" dirty="0" err="1">
                <a:solidFill>
                  <a:srgbClr val="002060"/>
                </a:solidFill>
              </a:rPr>
              <a:t>anggaran</a:t>
            </a:r>
            <a:r>
              <a:rPr lang="en-US" sz="1200" i="1" dirty="0">
                <a:solidFill>
                  <a:srgbClr val="002060"/>
                </a:solidFill>
              </a:rPr>
              <a:t> </a:t>
            </a:r>
            <a:r>
              <a:rPr lang="en-US" sz="1200" i="1" dirty="0" err="1">
                <a:solidFill>
                  <a:srgbClr val="002060"/>
                </a:solidFill>
              </a:rPr>
              <a:t>tersebut</a:t>
            </a:r>
            <a:r>
              <a:rPr lang="en-US" sz="1200" i="1" dirty="0">
                <a:solidFill>
                  <a:srgbClr val="002060"/>
                </a:solidFill>
              </a:rPr>
              <a:t> </a:t>
            </a:r>
            <a:r>
              <a:rPr lang="en-US" sz="1200" i="1" dirty="0" err="1">
                <a:solidFill>
                  <a:srgbClr val="002060"/>
                </a:solidFill>
              </a:rPr>
              <a:t>dapat</a:t>
            </a:r>
            <a:r>
              <a:rPr lang="en-US" sz="1200" i="1" dirty="0">
                <a:solidFill>
                  <a:srgbClr val="002060"/>
                </a:solidFill>
              </a:rPr>
              <a:t> </a:t>
            </a:r>
            <a:r>
              <a:rPr lang="en-US" sz="1200" i="1" dirty="0" err="1">
                <a:solidFill>
                  <a:srgbClr val="002060"/>
                </a:solidFill>
              </a:rPr>
              <a:t>dialihkan</a:t>
            </a:r>
            <a:r>
              <a:rPr lang="en-US" sz="1200" i="1" dirty="0">
                <a:solidFill>
                  <a:srgbClr val="002060"/>
                </a:solidFill>
              </a:rPr>
              <a:t> </a:t>
            </a:r>
            <a:r>
              <a:rPr lang="en-US" sz="1200" i="1" dirty="0" err="1">
                <a:solidFill>
                  <a:srgbClr val="002060"/>
                </a:solidFill>
              </a:rPr>
              <a:t>ke</a:t>
            </a:r>
            <a:r>
              <a:rPr lang="en-US" sz="1200" i="1" dirty="0">
                <a:solidFill>
                  <a:srgbClr val="002060"/>
                </a:solidFill>
              </a:rPr>
              <a:t> </a:t>
            </a:r>
            <a:r>
              <a:rPr lang="en-US" sz="1200" i="1" dirty="0" err="1">
                <a:solidFill>
                  <a:srgbClr val="002060"/>
                </a:solidFill>
              </a:rPr>
              <a:t>pelaksanaan</a:t>
            </a:r>
            <a:r>
              <a:rPr lang="en-US" sz="1200" i="1" dirty="0">
                <a:solidFill>
                  <a:srgbClr val="002060"/>
                </a:solidFill>
              </a:rPr>
              <a:t> </a:t>
            </a:r>
            <a:r>
              <a:rPr lang="en-US" sz="1200" i="1" dirty="0" err="1">
                <a:solidFill>
                  <a:srgbClr val="002060"/>
                </a:solidFill>
              </a:rPr>
              <a:t>kegiatan</a:t>
            </a:r>
            <a:r>
              <a:rPr lang="en-US" sz="1200" i="1">
                <a:solidFill>
                  <a:srgbClr val="002060"/>
                </a:solidFill>
              </a:rPr>
              <a:t>, </a:t>
            </a:r>
            <a:r>
              <a:rPr lang="en-US" sz="1200" i="1" smtClean="0">
                <a:solidFill>
                  <a:srgbClr val="002060"/>
                </a:solidFill>
              </a:rPr>
              <a:t>  </a:t>
            </a:r>
          </a:p>
          <a:p>
            <a:r>
              <a:rPr lang="en-US" sz="1200" i="1" smtClean="0">
                <a:solidFill>
                  <a:srgbClr val="002060"/>
                </a:solidFill>
              </a:rPr>
              <a:t>    sehingga </a:t>
            </a:r>
            <a:r>
              <a:rPr lang="en-US" sz="1200" i="1" dirty="0" err="1">
                <a:solidFill>
                  <a:srgbClr val="002060"/>
                </a:solidFill>
              </a:rPr>
              <a:t>maksimal</a:t>
            </a:r>
            <a:r>
              <a:rPr lang="en-US" sz="1200" i="1" dirty="0">
                <a:solidFill>
                  <a:srgbClr val="002060"/>
                </a:solidFill>
              </a:rPr>
              <a:t> </a:t>
            </a:r>
            <a:r>
              <a:rPr lang="en-US" sz="1200" i="1" dirty="0" err="1">
                <a:solidFill>
                  <a:srgbClr val="002060"/>
                </a:solidFill>
              </a:rPr>
              <a:t>menjadi</a:t>
            </a:r>
            <a:r>
              <a:rPr lang="en-US" sz="1200" i="1" dirty="0">
                <a:solidFill>
                  <a:srgbClr val="002060"/>
                </a:solidFill>
              </a:rPr>
              <a:t> 80%.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d-ID" smtClean="0"/>
          </a:p>
        </p:txBody>
      </p:sp>
      <p:pic>
        <p:nvPicPr>
          <p:cNvPr id="6147" name="Content Placeholder 3" descr="slide2.pd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-12223" y="0"/>
            <a:ext cx="9156223" cy="6858000"/>
          </a:xfrm>
        </p:spPr>
      </p:pic>
      <p:sp>
        <p:nvSpPr>
          <p:cNvPr id="9" name="TextBox 8"/>
          <p:cNvSpPr txBox="1"/>
          <p:nvPr/>
        </p:nvSpPr>
        <p:spPr>
          <a:xfrm>
            <a:off x="2209800" y="457200"/>
            <a:ext cx="6934200" cy="63494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lIns="80165" tIns="40083" rIns="80165" bIns="40083">
            <a:spAutoFit/>
          </a:bodyPr>
          <a:lstStyle/>
          <a:p>
            <a:pPr algn="ctr">
              <a:defRPr/>
            </a:pPr>
            <a:r>
              <a:rPr lang="en-US" sz="3600" b="1" smtClean="0">
                <a:solidFill>
                  <a:schemeClr val="accent6">
                    <a:lumMod val="75000"/>
                  </a:schemeClr>
                </a:solidFill>
              </a:rPr>
              <a:t>                                </a:t>
            </a:r>
            <a:r>
              <a:rPr lang="en-US" sz="2800" b="1" smtClean="0">
                <a:solidFill>
                  <a:schemeClr val="accent6">
                    <a:lumMod val="75000"/>
                  </a:schemeClr>
                </a:solidFill>
              </a:rPr>
              <a:t>Pencairan 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</a:rPr>
              <a:t>Dana </a:t>
            </a:r>
          </a:p>
        </p:txBody>
      </p:sp>
      <p:graphicFrame>
        <p:nvGraphicFramePr>
          <p:cNvPr id="12" name="Diagram 11"/>
          <p:cNvGraphicFramePr/>
          <p:nvPr/>
        </p:nvGraphicFramePr>
        <p:xfrm>
          <a:off x="533400" y="1447800"/>
          <a:ext cx="8229600" cy="4419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d-ID" smtClean="0"/>
          </a:p>
        </p:txBody>
      </p:sp>
      <p:pic>
        <p:nvPicPr>
          <p:cNvPr id="5123" name="Content Placeholder 3" descr="slide2.pd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-12223" y="-14395"/>
            <a:ext cx="9156223" cy="6858000"/>
          </a:xfrm>
        </p:spPr>
      </p:pic>
      <p:sp>
        <p:nvSpPr>
          <p:cNvPr id="5124" name="Rectangle 5"/>
          <p:cNvSpPr>
            <a:spLocks noChangeArrowheads="1"/>
          </p:cNvSpPr>
          <p:nvPr/>
        </p:nvSpPr>
        <p:spPr bwMode="auto">
          <a:xfrm>
            <a:off x="3104587" y="578698"/>
            <a:ext cx="6039413" cy="839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125" tIns="40063" rIns="80125" bIns="40063" anchor="ctr"/>
          <a:lstStyle/>
          <a:p>
            <a:pPr algn="r"/>
            <a:endParaRPr lang="id-ID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48992" y="554964"/>
            <a:ext cx="6895008" cy="51183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lIns="80165" tIns="40083" rIns="80165" bIns="40083">
            <a:spAutoFit/>
          </a:bodyPr>
          <a:lstStyle/>
          <a:p>
            <a:pPr algn="ctr">
              <a:defRPr/>
            </a:pP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</a:rPr>
              <a:t>             </a:t>
            </a:r>
            <a:r>
              <a:rPr lang="id-ID" sz="2800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id-ID" sz="2800" b="1" dirty="0" smtClean="0">
                <a:solidFill>
                  <a:schemeClr val="accent6">
                    <a:lumMod val="75000"/>
                  </a:schemeClr>
                </a:solidFill>
              </a:rPr>
              <a:t>         Hasil Abdimas 2015</a:t>
            </a:r>
            <a:endParaRPr lang="en-US" sz="28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0779836"/>
              </p:ext>
            </p:extLst>
          </p:nvPr>
        </p:nvGraphicFramePr>
        <p:xfrm>
          <a:off x="990600" y="1727836"/>
          <a:ext cx="7162798" cy="3682364"/>
        </p:xfrm>
        <a:graphic>
          <a:graphicData uri="http://schemas.openxmlformats.org/drawingml/2006/table">
            <a:tbl>
              <a:tblPr firstRow="1" bandRow="1">
                <a:tableStyleId>{284E427A-3D55-4303-BF80-6455036E1DE7}</a:tableStyleId>
              </a:tblPr>
              <a:tblGrid>
                <a:gridCol w="3124199"/>
                <a:gridCol w="1143000"/>
                <a:gridCol w="1143000"/>
                <a:gridCol w="762000"/>
                <a:gridCol w="990599"/>
              </a:tblGrid>
              <a:tr h="487362">
                <a:tc gridSpan="5">
                  <a:txBody>
                    <a:bodyPr/>
                    <a:lstStyle/>
                    <a:p>
                      <a:pPr algn="l"/>
                      <a:r>
                        <a:rPr lang="id-ID" sz="2000" b="1" dirty="0" smtClean="0">
                          <a:solidFill>
                            <a:srgbClr val="500000"/>
                          </a:solidFill>
                        </a:rPr>
                        <a:t>Kuantitas</a:t>
                      </a:r>
                      <a:endParaRPr lang="id-ID" sz="2000" b="1" dirty="0">
                        <a:solidFill>
                          <a:srgbClr val="500000"/>
                        </a:solidFill>
                      </a:endParaRP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d-ID" b="1" dirty="0">
                        <a:solidFill>
                          <a:srgbClr val="500000"/>
                        </a:solidFill>
                      </a:endParaRP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id-ID" b="1" dirty="0">
                        <a:solidFill>
                          <a:srgbClr val="500000"/>
                        </a:solidFill>
                      </a:endParaRP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id-ID" sz="2000" b="1" dirty="0" smtClean="0">
                          <a:solidFill>
                            <a:srgbClr val="500000"/>
                          </a:solidFill>
                        </a:rPr>
                        <a:t>JENIS LAPORAN</a:t>
                      </a:r>
                      <a:endParaRPr lang="id-ID" sz="2000" b="1" dirty="0">
                        <a:solidFill>
                          <a:srgbClr val="500000"/>
                        </a:solidFill>
                      </a:endParaRP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id-ID" b="1" dirty="0" smtClean="0">
                          <a:solidFill>
                            <a:srgbClr val="500000"/>
                          </a:solidFill>
                        </a:rPr>
                        <a:t>Laporan Akhir </a:t>
                      </a:r>
                      <a:r>
                        <a:rPr lang="id-ID" b="1" baseline="0" dirty="0" smtClean="0">
                          <a:solidFill>
                            <a:srgbClr val="500000"/>
                          </a:solidFill>
                        </a:rPr>
                        <a:t>      (</a:t>
                      </a:r>
                      <a:r>
                        <a:rPr lang="id-ID" b="1" i="1" baseline="0" dirty="0" smtClean="0">
                          <a:solidFill>
                            <a:srgbClr val="500000"/>
                          </a:solidFill>
                        </a:rPr>
                        <a:t>Soft Copy</a:t>
                      </a:r>
                      <a:r>
                        <a:rPr lang="id-ID" b="1" baseline="0" dirty="0" smtClean="0">
                          <a:solidFill>
                            <a:srgbClr val="500000"/>
                          </a:solidFill>
                        </a:rPr>
                        <a:t>)</a:t>
                      </a:r>
                      <a:endParaRPr lang="id-ID" b="1" dirty="0">
                        <a:solidFill>
                          <a:srgbClr val="500000"/>
                        </a:solidFill>
                      </a:endParaRP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id-ID" b="1" dirty="0" smtClean="0">
                          <a:solidFill>
                            <a:srgbClr val="500000"/>
                          </a:solidFill>
                        </a:rPr>
                        <a:t>Laporan Akhir   (</a:t>
                      </a:r>
                      <a:r>
                        <a:rPr lang="id-ID" b="1" i="1" dirty="0" smtClean="0">
                          <a:solidFill>
                            <a:srgbClr val="500000"/>
                          </a:solidFill>
                        </a:rPr>
                        <a:t>Hard Copy</a:t>
                      </a:r>
                      <a:r>
                        <a:rPr lang="id-ID" b="1" dirty="0" smtClean="0">
                          <a:solidFill>
                            <a:srgbClr val="500000"/>
                          </a:solidFill>
                        </a:rPr>
                        <a:t>)</a:t>
                      </a:r>
                      <a:endParaRPr lang="id-ID" b="1" dirty="0">
                        <a:solidFill>
                          <a:srgbClr val="500000"/>
                        </a:solidFill>
                      </a:endParaRP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600" b="1" dirty="0" smtClean="0">
                          <a:solidFill>
                            <a:srgbClr val="500000"/>
                          </a:solidFill>
                        </a:rPr>
                        <a:t>UNGGAH</a:t>
                      </a:r>
                      <a:endParaRPr lang="id-ID" sz="1600" b="1" dirty="0">
                        <a:solidFill>
                          <a:srgbClr val="500000"/>
                        </a:solidFill>
                      </a:endParaRP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600" b="1" dirty="0" smtClean="0">
                          <a:solidFill>
                            <a:srgbClr val="500000"/>
                          </a:solidFill>
                        </a:rPr>
                        <a:t>BELUM</a:t>
                      </a:r>
                      <a:r>
                        <a:rPr lang="id-ID" sz="1600" b="1" baseline="0" dirty="0" smtClean="0">
                          <a:solidFill>
                            <a:srgbClr val="500000"/>
                          </a:solidFill>
                        </a:rPr>
                        <a:t> UNGGAH</a:t>
                      </a:r>
                      <a:endParaRPr lang="id-ID" sz="1600" b="1" dirty="0">
                        <a:solidFill>
                          <a:srgbClr val="500000"/>
                        </a:solidFill>
                      </a:endParaRP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600" b="1" dirty="0" smtClean="0">
                          <a:solidFill>
                            <a:srgbClr val="500000"/>
                          </a:solidFill>
                        </a:rPr>
                        <a:t>KIRIM</a:t>
                      </a:r>
                      <a:endParaRPr lang="id-ID" sz="1600" b="1" dirty="0">
                        <a:solidFill>
                          <a:srgbClr val="500000"/>
                        </a:solidFill>
                      </a:endParaRP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600" b="1" dirty="0" smtClean="0">
                          <a:solidFill>
                            <a:srgbClr val="500000"/>
                          </a:solidFill>
                        </a:rPr>
                        <a:t>BELUM KIRIM</a:t>
                      </a:r>
                      <a:endParaRPr lang="id-ID" sz="1600" b="1" dirty="0">
                        <a:solidFill>
                          <a:srgbClr val="500000"/>
                        </a:solidFill>
                      </a:endParaRP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>
                          <a:solidFill>
                            <a:srgbClr val="500000"/>
                          </a:solidFill>
                        </a:rPr>
                        <a:t>Laporan Kemajuan</a:t>
                      </a:r>
                      <a:endParaRPr lang="id-ID" dirty="0">
                        <a:solidFill>
                          <a:srgbClr val="500000"/>
                        </a:solidFill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dirty="0" smtClean="0">
                          <a:solidFill>
                            <a:srgbClr val="500000"/>
                          </a:solidFill>
                        </a:rPr>
                        <a:t>88</a:t>
                      </a:r>
                      <a:endParaRPr lang="id-ID" dirty="0">
                        <a:solidFill>
                          <a:srgbClr val="500000"/>
                        </a:solidFill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dirty="0" smtClean="0">
                          <a:solidFill>
                            <a:srgbClr val="500000"/>
                          </a:solidFill>
                        </a:rPr>
                        <a:t>-</a:t>
                      </a:r>
                      <a:endParaRPr lang="id-ID" dirty="0">
                        <a:solidFill>
                          <a:srgbClr val="500000"/>
                        </a:solidFill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id-ID" dirty="0">
                        <a:solidFill>
                          <a:srgbClr val="500000"/>
                        </a:solidFill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id-ID" dirty="0">
                        <a:solidFill>
                          <a:srgbClr val="500000"/>
                        </a:solidFill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>
                          <a:solidFill>
                            <a:srgbClr val="500000"/>
                          </a:solidFill>
                        </a:rPr>
                        <a:t>Laporan Akhir</a:t>
                      </a:r>
                      <a:endParaRPr lang="id-ID" dirty="0">
                        <a:solidFill>
                          <a:srgbClr val="500000"/>
                        </a:solidFill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dirty="0" smtClean="0">
                          <a:solidFill>
                            <a:srgbClr val="500000"/>
                          </a:solidFill>
                        </a:rPr>
                        <a:t>84</a:t>
                      </a:r>
                      <a:endParaRPr lang="id-ID" dirty="0">
                        <a:solidFill>
                          <a:srgbClr val="500000"/>
                        </a:solidFill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dirty="0" smtClean="0">
                          <a:solidFill>
                            <a:srgbClr val="500000"/>
                          </a:solidFill>
                        </a:rPr>
                        <a:t>4</a:t>
                      </a:r>
                      <a:endParaRPr lang="id-ID" dirty="0">
                        <a:solidFill>
                          <a:srgbClr val="500000"/>
                        </a:solidFill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dirty="0" smtClean="0">
                          <a:solidFill>
                            <a:srgbClr val="500000"/>
                          </a:solidFill>
                        </a:rPr>
                        <a:t>44</a:t>
                      </a:r>
                      <a:endParaRPr lang="id-ID" dirty="0">
                        <a:solidFill>
                          <a:srgbClr val="500000"/>
                        </a:solidFill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d-ID" dirty="0" smtClean="0">
                          <a:solidFill>
                            <a:srgbClr val="500000"/>
                          </a:solidFill>
                        </a:rPr>
                        <a:t>44</a:t>
                      </a:r>
                      <a:endParaRPr lang="id-ID" dirty="0">
                        <a:solidFill>
                          <a:srgbClr val="500000"/>
                        </a:solidFill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</a:tr>
              <a:tr h="492442">
                <a:tc gridSpan="5">
                  <a:txBody>
                    <a:bodyPr/>
                    <a:lstStyle/>
                    <a:p>
                      <a:pPr algn="l"/>
                      <a:r>
                        <a:rPr lang="id-ID" sz="2000" b="1" dirty="0" smtClean="0">
                          <a:solidFill>
                            <a:srgbClr val="500000"/>
                          </a:solidFill>
                        </a:rPr>
                        <a:t>Kualitas</a:t>
                      </a:r>
                      <a:endParaRPr lang="id-ID" sz="2000" b="1" dirty="0">
                        <a:solidFill>
                          <a:srgbClr val="500000"/>
                        </a:solidFill>
                      </a:endParaRP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  <a:solidFill>
                      <a:srgbClr val="500000">
                        <a:alpha val="4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d-ID" dirty="0">
                        <a:solidFill>
                          <a:srgbClr val="500000"/>
                        </a:solidFill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id-ID" dirty="0">
                        <a:solidFill>
                          <a:srgbClr val="500000"/>
                        </a:solidFill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id-ID" dirty="0">
                        <a:solidFill>
                          <a:srgbClr val="500000"/>
                        </a:solidFill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id-ID" dirty="0">
                        <a:solidFill>
                          <a:srgbClr val="500000"/>
                        </a:solidFill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 gridSpan="5">
                  <a:txBody>
                    <a:bodyPr/>
                    <a:lstStyle/>
                    <a:p>
                      <a:r>
                        <a:rPr lang="id-ID" dirty="0" smtClean="0">
                          <a:solidFill>
                            <a:srgbClr val="500000"/>
                          </a:solidFill>
                        </a:rPr>
                        <a:t>Lengkap</a:t>
                      </a:r>
                      <a:r>
                        <a:rPr lang="id-ID" dirty="0" smtClean="0">
                          <a:solidFill>
                            <a:srgbClr val="500000"/>
                          </a:solidFill>
                          <a:hlinkClick r:id="rId3" action="ppaction://hlinkfile"/>
                        </a:rPr>
                        <a:t>*</a:t>
                      </a:r>
                      <a:endParaRPr lang="id-ID" dirty="0">
                        <a:solidFill>
                          <a:srgbClr val="500000"/>
                        </a:solidFill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id-ID" dirty="0">
                        <a:solidFill>
                          <a:srgbClr val="500000"/>
                        </a:solidFill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id-ID" dirty="0">
                        <a:solidFill>
                          <a:srgbClr val="500000"/>
                        </a:solidFill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id-ID" dirty="0">
                        <a:solidFill>
                          <a:srgbClr val="500000"/>
                        </a:solidFill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id-ID" dirty="0">
                        <a:solidFill>
                          <a:srgbClr val="500000"/>
                        </a:solidFill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</a:tr>
              <a:tr h="370840">
                <a:tc gridSpan="5">
                  <a:txBody>
                    <a:bodyPr/>
                    <a:lstStyle/>
                    <a:p>
                      <a:r>
                        <a:rPr lang="id-ID" dirty="0" smtClean="0">
                          <a:solidFill>
                            <a:srgbClr val="500000"/>
                          </a:solidFill>
                        </a:rPr>
                        <a:t>Kurang Lengkap</a:t>
                      </a:r>
                      <a:r>
                        <a:rPr lang="id-ID" dirty="0" smtClean="0">
                          <a:solidFill>
                            <a:srgbClr val="500000"/>
                          </a:solidFill>
                          <a:hlinkClick r:id="rId4" action="ppaction://hlinkfile"/>
                        </a:rPr>
                        <a:t>**</a:t>
                      </a:r>
                      <a:endParaRPr lang="id-ID" dirty="0">
                        <a:solidFill>
                          <a:srgbClr val="500000"/>
                        </a:solidFill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id-ID" dirty="0">
                        <a:solidFill>
                          <a:srgbClr val="500000"/>
                        </a:solidFill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id-ID" dirty="0">
                        <a:solidFill>
                          <a:srgbClr val="500000"/>
                        </a:solidFill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id-ID" dirty="0">
                        <a:solidFill>
                          <a:srgbClr val="500000"/>
                        </a:solidFill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endParaRPr lang="id-ID" dirty="0">
                        <a:solidFill>
                          <a:srgbClr val="500000"/>
                        </a:solidFill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d-ID" smtClean="0"/>
          </a:p>
        </p:txBody>
      </p:sp>
      <p:pic>
        <p:nvPicPr>
          <p:cNvPr id="5123" name="Content Placeholder 3" descr="slide2.pd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-12223" y="-14395"/>
            <a:ext cx="9156223" cy="6858000"/>
          </a:xfrm>
        </p:spPr>
      </p:pic>
      <p:sp>
        <p:nvSpPr>
          <p:cNvPr id="5124" name="Rectangle 5"/>
          <p:cNvSpPr>
            <a:spLocks noChangeArrowheads="1"/>
          </p:cNvSpPr>
          <p:nvPr/>
        </p:nvSpPr>
        <p:spPr bwMode="auto">
          <a:xfrm>
            <a:off x="3104587" y="578698"/>
            <a:ext cx="6039413" cy="839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125" tIns="40063" rIns="80125" bIns="40063" anchor="ctr"/>
          <a:lstStyle/>
          <a:p>
            <a:pPr algn="r"/>
            <a:endParaRPr lang="id-ID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48992" y="554964"/>
            <a:ext cx="6895008" cy="51183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lIns="80165" tIns="40083" rIns="80165" bIns="40083">
            <a:spAutoFit/>
          </a:bodyPr>
          <a:lstStyle/>
          <a:p>
            <a:pPr algn="ctr">
              <a:defRPr/>
            </a:pPr>
            <a:r>
              <a:rPr lang="en-US" sz="2800" b="1" smtClean="0">
                <a:solidFill>
                  <a:schemeClr val="accent6">
                    <a:lumMod val="75000"/>
                  </a:schemeClr>
                </a:solidFill>
              </a:rPr>
              <a:t>                              Sumber Informasi</a:t>
            </a:r>
            <a:endParaRPr lang="en-US" sz="28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graphicFrame>
        <p:nvGraphicFramePr>
          <p:cNvPr id="10" name="Diagram 9"/>
          <p:cNvGraphicFramePr/>
          <p:nvPr/>
        </p:nvGraphicFramePr>
        <p:xfrm>
          <a:off x="762000" y="1397000"/>
          <a:ext cx="74676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159440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35" y="2130529"/>
            <a:ext cx="7772331" cy="1469778"/>
          </a:xfrm>
        </p:spPr>
        <p:txBody>
          <a:bodyPr/>
          <a:lstStyle/>
          <a:p>
            <a:pPr eaLnBrk="1" hangingPunct="1"/>
            <a:endParaRPr lang="id-ID" smtClean="0"/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1371668" y="3886776"/>
            <a:ext cx="6400664" cy="1751929"/>
          </a:xfrm>
        </p:spPr>
        <p:txBody>
          <a:bodyPr/>
          <a:lstStyle/>
          <a:p>
            <a:pPr eaLnBrk="1" hangingPunct="1"/>
            <a:endParaRPr lang="id-ID" smtClean="0">
              <a:solidFill>
                <a:srgbClr val="898989"/>
              </a:solidFill>
            </a:endParaRPr>
          </a:p>
        </p:txBody>
      </p:sp>
      <p:pic>
        <p:nvPicPr>
          <p:cNvPr id="9220" name="Picture 7" descr="slide1.pd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7311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itle 1"/>
          <p:cNvSpPr txBox="1">
            <a:spLocks/>
          </p:cNvSpPr>
          <p:nvPr/>
        </p:nvSpPr>
        <p:spPr bwMode="auto">
          <a:xfrm>
            <a:off x="0" y="3124199"/>
            <a:ext cx="9144000" cy="1143001"/>
          </a:xfrm>
          <a:prstGeom prst="rect">
            <a:avLst/>
          </a:prstGeom>
          <a:solidFill>
            <a:srgbClr val="002060"/>
          </a:solidFill>
          <a:ln>
            <a:solidFill>
              <a:srgbClr val="FFFF00"/>
            </a:solidFill>
            <a:headEnd/>
            <a:tailEnd/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87233" tIns="43613" rIns="87233" bIns="43613" anchor="ctr">
            <a:sp3d extrusionH="57150">
              <a:bevelT w="38100" h="38100"/>
            </a:sp3d>
          </a:bodyPr>
          <a:lstStyle/>
          <a:p>
            <a:pPr algn="ctr" defTabSz="435406" eaLnBrk="0" hangingPunct="0">
              <a:defRPr/>
            </a:pPr>
            <a:r>
              <a:rPr lang="id-ID" sz="4400" b="1" dirty="0">
                <a:ln w="1905"/>
                <a:solidFill>
                  <a:srgbClr val="FFFF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eorgia" pitchFamily="18" charset="0"/>
                <a:ea typeface="ＭＳ Ｐゴシック" pitchFamily="-65" charset="-128"/>
                <a:cs typeface="+mj-cs"/>
              </a:rPr>
              <a:t>TERIMA KASIH</a:t>
            </a:r>
            <a:endParaRPr lang="id-ID" sz="2400" b="1" dirty="0">
              <a:ln w="1905"/>
              <a:solidFill>
                <a:srgbClr val="FFFF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eorgia" pitchFamily="18" charset="0"/>
              <a:ea typeface="ＭＳ Ｐゴシック" pitchFamily="-65" charset="-128"/>
              <a:cs typeface="+mj-cs"/>
            </a:endParaRPr>
          </a:p>
        </p:txBody>
      </p:sp>
      <p:sp>
        <p:nvSpPr>
          <p:cNvPr id="7" name="TextBox 5"/>
          <p:cNvSpPr txBox="1">
            <a:spLocks noChangeArrowheads="1"/>
          </p:cNvSpPr>
          <p:nvPr/>
        </p:nvSpPr>
        <p:spPr bwMode="auto">
          <a:xfrm>
            <a:off x="7467600" y="6858000"/>
            <a:ext cx="1466734" cy="3271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165" tIns="40083" rIns="80165" bIns="40083">
            <a:spAutoFit/>
          </a:bodyPr>
          <a:lstStyle/>
          <a:p>
            <a:r>
              <a:rPr lang="en-US" sz="1600" b="1" i="1" smtClean="0">
                <a:solidFill>
                  <a:srgbClr val="FFC000"/>
                </a:solidFill>
                <a:latin typeface="Arial Narrow" pitchFamily="34" charset="0"/>
              </a:rPr>
              <a:t>PPM-LPPM 2016</a:t>
            </a:r>
            <a:endParaRPr lang="en-US" sz="1600" b="1" i="1" dirty="0">
              <a:solidFill>
                <a:srgbClr val="FFC000"/>
              </a:solidFill>
              <a:latin typeface="Arial Narrow" pitchFamily="34" charset="0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 bwMode="auto">
          <a:xfrm>
            <a:off x="0" y="4191000"/>
            <a:ext cx="9144000" cy="152399"/>
          </a:xfrm>
          <a:prstGeom prst="rect">
            <a:avLst/>
          </a:prstGeom>
          <a:solidFill>
            <a:srgbClr val="002060"/>
          </a:solidFill>
          <a:ln>
            <a:solidFill>
              <a:srgbClr val="FFFF00"/>
            </a:solidFill>
            <a:headEnd/>
            <a:tailEnd/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87233" tIns="43613" rIns="87233" bIns="43613" anchor="ctr">
            <a:sp3d extrusionH="57150">
              <a:bevelT w="38100" h="38100"/>
            </a:sp3d>
          </a:bodyPr>
          <a:lstStyle/>
          <a:p>
            <a:pPr algn="ctr" defTabSz="435406" eaLnBrk="0" hangingPunct="0">
              <a:defRPr/>
            </a:pPr>
            <a:endParaRPr lang="id-ID" sz="2400" b="1" dirty="0">
              <a:ln w="1905"/>
              <a:solidFill>
                <a:srgbClr val="FFFF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eorgia" pitchFamily="18" charset="0"/>
              <a:ea typeface="ＭＳ Ｐゴシック" pitchFamily="-65" charset="-128"/>
              <a:cs typeface="+mj-cs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 bwMode="auto">
          <a:xfrm>
            <a:off x="0" y="2971801"/>
            <a:ext cx="9144000" cy="152399"/>
          </a:xfrm>
          <a:prstGeom prst="rect">
            <a:avLst/>
          </a:prstGeom>
          <a:solidFill>
            <a:srgbClr val="002060"/>
          </a:solidFill>
          <a:ln>
            <a:solidFill>
              <a:srgbClr val="FFFF00"/>
            </a:solidFill>
            <a:headEnd/>
            <a:tailEnd/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87233" tIns="43613" rIns="87233" bIns="43613" anchor="ctr">
            <a:sp3d extrusionH="57150">
              <a:bevelT w="38100" h="38100"/>
            </a:sp3d>
          </a:bodyPr>
          <a:lstStyle/>
          <a:p>
            <a:pPr algn="ctr" defTabSz="435406" eaLnBrk="0" hangingPunct="0">
              <a:defRPr/>
            </a:pPr>
            <a:endParaRPr lang="id-ID" sz="2400" b="1" dirty="0">
              <a:ln w="1905"/>
              <a:solidFill>
                <a:srgbClr val="FFFF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eorgia" pitchFamily="18" charset="0"/>
              <a:ea typeface="ＭＳ Ｐゴシック" pitchFamily="-65" charset="-128"/>
              <a:cs typeface="+mj-cs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d-ID" smtClean="0"/>
          </a:p>
        </p:txBody>
      </p:sp>
      <p:pic>
        <p:nvPicPr>
          <p:cNvPr id="7171" name="Content Placeholder 3" descr="slide2.pdf"/>
          <p:cNvPicPr>
            <a:picLocks noGrp="1" noChangeAspect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-12223" y="-14395"/>
            <a:ext cx="9156223" cy="6858000"/>
          </a:xfrm>
        </p:spPr>
      </p:pic>
      <p:graphicFrame>
        <p:nvGraphicFramePr>
          <p:cNvPr id="8" name="Diagram 7"/>
          <p:cNvGraphicFramePr/>
          <p:nvPr/>
        </p:nvGraphicFramePr>
        <p:xfrm>
          <a:off x="1295400" y="1752600"/>
          <a:ext cx="6781800" cy="3657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676400" y="609600"/>
            <a:ext cx="7467600" cy="51183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lIns="80165" tIns="40083" rIns="80165" bIns="40083">
            <a:spAutoFit/>
          </a:bodyPr>
          <a:lstStyle/>
          <a:p>
            <a:pPr algn="ctr">
              <a:defRPr/>
            </a:pPr>
            <a:r>
              <a:rPr lang="en-US" sz="2800" b="1" smtClean="0">
                <a:solidFill>
                  <a:schemeClr val="accent6">
                    <a:lumMod val="75000"/>
                  </a:schemeClr>
                </a:solidFill>
              </a:rPr>
              <a:t>                                             Ruang Lingkup</a:t>
            </a:r>
            <a:endParaRPr lang="en-US" sz="2800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d-ID" smtClean="0"/>
          </a:p>
        </p:txBody>
      </p:sp>
      <p:pic>
        <p:nvPicPr>
          <p:cNvPr id="7171" name="Content Placeholder 3" descr="slide2.pdf"/>
          <p:cNvPicPr>
            <a:picLocks noGrp="1" noChangeAspect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-12223" y="-14395"/>
            <a:ext cx="9156223" cy="6858000"/>
          </a:xfrm>
        </p:spPr>
      </p:pic>
      <p:sp>
        <p:nvSpPr>
          <p:cNvPr id="7172" name="Rectangle 5"/>
          <p:cNvSpPr>
            <a:spLocks noChangeArrowheads="1"/>
          </p:cNvSpPr>
          <p:nvPr/>
        </p:nvSpPr>
        <p:spPr bwMode="auto">
          <a:xfrm>
            <a:off x="3104587" y="578698"/>
            <a:ext cx="6039413" cy="839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125" tIns="40063" rIns="80125" bIns="40063" anchor="ctr"/>
          <a:lstStyle/>
          <a:p>
            <a:pPr algn="r"/>
            <a:endParaRPr lang="id-ID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981200" y="609600"/>
            <a:ext cx="7162800" cy="51183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lIns="80165" tIns="40083" rIns="80165" bIns="40083">
            <a:spAutoFit/>
          </a:bodyPr>
          <a:lstStyle/>
          <a:p>
            <a:pPr algn="ctr">
              <a:defRPr/>
            </a:pPr>
            <a:r>
              <a:rPr lang="en-US" sz="2800" b="1" smtClean="0">
                <a:solidFill>
                  <a:schemeClr val="accent6">
                    <a:lumMod val="75000"/>
                  </a:schemeClr>
                </a:solidFill>
              </a:rPr>
              <a:t>                                           Standar Isi</a:t>
            </a:r>
            <a:endParaRPr lang="en-US" sz="28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graphicFrame>
        <p:nvGraphicFramePr>
          <p:cNvPr id="7" name="Diagram 6"/>
          <p:cNvGraphicFramePr/>
          <p:nvPr/>
        </p:nvGraphicFramePr>
        <p:xfrm>
          <a:off x="1600200" y="1828800"/>
          <a:ext cx="6400800" cy="3581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d-ID" smtClean="0"/>
          </a:p>
        </p:txBody>
      </p:sp>
      <p:pic>
        <p:nvPicPr>
          <p:cNvPr id="4099" name="Content Placeholder 3" descr="slide2.pdf"/>
          <p:cNvPicPr>
            <a:picLocks noGrp="1" noChangeAspect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-12223" y="-152400"/>
            <a:ext cx="9156223" cy="6858000"/>
          </a:xfrm>
        </p:spPr>
      </p:pic>
      <p:sp>
        <p:nvSpPr>
          <p:cNvPr id="4100" name="Rectangle 5"/>
          <p:cNvSpPr>
            <a:spLocks noChangeArrowheads="1"/>
          </p:cNvSpPr>
          <p:nvPr/>
        </p:nvSpPr>
        <p:spPr bwMode="auto">
          <a:xfrm>
            <a:off x="3104587" y="578698"/>
            <a:ext cx="6039413" cy="839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125" tIns="40063" rIns="80125" bIns="40063" anchor="ctr"/>
          <a:lstStyle/>
          <a:p>
            <a:pPr algn="r"/>
            <a:endParaRPr lang="id-ID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09800" y="402564"/>
            <a:ext cx="6934200" cy="51183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lIns="80165" tIns="40083" rIns="80165" bIns="40083">
            <a:spAutoFit/>
          </a:bodyPr>
          <a:lstStyle/>
          <a:p>
            <a:pPr algn="ctr">
              <a:defRPr/>
            </a:pPr>
            <a:r>
              <a:rPr lang="en-US" sz="2800" b="1" smtClean="0">
                <a:solidFill>
                  <a:schemeClr val="accent6">
                    <a:lumMod val="75000"/>
                  </a:schemeClr>
                </a:solidFill>
              </a:rPr>
              <a:t>                                        Standar Isi</a:t>
            </a:r>
            <a:endParaRPr lang="en-US" sz="28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graphicFrame>
        <p:nvGraphicFramePr>
          <p:cNvPr id="15" name="Diagram 14"/>
          <p:cNvGraphicFramePr/>
          <p:nvPr/>
        </p:nvGraphicFramePr>
        <p:xfrm>
          <a:off x="1143000" y="1524000"/>
          <a:ext cx="7010400" cy="4038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d-ID" smtClean="0"/>
          </a:p>
        </p:txBody>
      </p:sp>
      <p:pic>
        <p:nvPicPr>
          <p:cNvPr id="4099" name="Content Placeholder 3" descr="slide2.pdf"/>
          <p:cNvPicPr>
            <a:picLocks noGrp="1" noChangeAspect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-12223" y="-152400"/>
            <a:ext cx="9156223" cy="6858000"/>
          </a:xfrm>
        </p:spPr>
      </p:pic>
      <p:sp>
        <p:nvSpPr>
          <p:cNvPr id="4100" name="Rectangle 5"/>
          <p:cNvSpPr>
            <a:spLocks noChangeArrowheads="1"/>
          </p:cNvSpPr>
          <p:nvPr/>
        </p:nvSpPr>
        <p:spPr bwMode="auto">
          <a:xfrm>
            <a:off x="3104587" y="578698"/>
            <a:ext cx="6039413" cy="839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125" tIns="40063" rIns="80125" bIns="40063" anchor="ctr"/>
          <a:lstStyle/>
          <a:p>
            <a:pPr algn="r"/>
            <a:endParaRPr lang="id-ID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09800" y="402564"/>
            <a:ext cx="6934200" cy="51183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lIns="80165" tIns="40083" rIns="80165" bIns="40083">
            <a:spAutoFit/>
          </a:bodyPr>
          <a:lstStyle/>
          <a:p>
            <a:pPr algn="ctr">
              <a:defRPr/>
            </a:pPr>
            <a:r>
              <a:rPr lang="en-US" sz="2800" b="1" smtClean="0">
                <a:solidFill>
                  <a:schemeClr val="accent6">
                    <a:lumMod val="75000"/>
                  </a:schemeClr>
                </a:solidFill>
              </a:rPr>
              <a:t>                                    Standar Proses</a:t>
            </a:r>
            <a:endParaRPr lang="en-US" sz="28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graphicFrame>
        <p:nvGraphicFramePr>
          <p:cNvPr id="14" name="Diagram 13"/>
          <p:cNvGraphicFramePr/>
          <p:nvPr/>
        </p:nvGraphicFramePr>
        <p:xfrm>
          <a:off x="838200" y="1447800"/>
          <a:ext cx="7543800" cy="3733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d-ID" smtClean="0"/>
          </a:p>
        </p:txBody>
      </p:sp>
      <p:pic>
        <p:nvPicPr>
          <p:cNvPr id="4099" name="Content Placeholder 3" descr="slide2.pdf"/>
          <p:cNvPicPr>
            <a:picLocks noGrp="1" noChangeAspect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-12223" y="-152400"/>
            <a:ext cx="9156223" cy="6858000"/>
          </a:xfrm>
        </p:spPr>
      </p:pic>
      <p:sp>
        <p:nvSpPr>
          <p:cNvPr id="4100" name="Rectangle 5"/>
          <p:cNvSpPr>
            <a:spLocks noChangeArrowheads="1"/>
          </p:cNvSpPr>
          <p:nvPr/>
        </p:nvSpPr>
        <p:spPr bwMode="auto">
          <a:xfrm>
            <a:off x="3104587" y="578698"/>
            <a:ext cx="6039413" cy="839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125" tIns="40063" rIns="80125" bIns="40063" anchor="ctr"/>
          <a:lstStyle/>
          <a:p>
            <a:pPr algn="r"/>
            <a:endParaRPr lang="id-ID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09800" y="402564"/>
            <a:ext cx="6934200" cy="51183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lIns="80165" tIns="40083" rIns="80165" bIns="40083">
            <a:spAutoFit/>
          </a:bodyPr>
          <a:lstStyle/>
          <a:p>
            <a:pPr algn="ctr">
              <a:defRPr/>
            </a:pPr>
            <a:r>
              <a:rPr lang="en-US" sz="2800" b="1" smtClean="0">
                <a:solidFill>
                  <a:schemeClr val="accent6">
                    <a:lumMod val="75000"/>
                  </a:schemeClr>
                </a:solidFill>
              </a:rPr>
              <a:t>                                    Standar Hasil</a:t>
            </a:r>
            <a:endParaRPr lang="en-US" sz="28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graphicFrame>
        <p:nvGraphicFramePr>
          <p:cNvPr id="15" name="Diagram 14"/>
          <p:cNvGraphicFramePr/>
          <p:nvPr/>
        </p:nvGraphicFramePr>
        <p:xfrm>
          <a:off x="1143000" y="1524000"/>
          <a:ext cx="7391400" cy="4038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d-ID" smtClean="0"/>
          </a:p>
        </p:txBody>
      </p:sp>
      <p:pic>
        <p:nvPicPr>
          <p:cNvPr id="4099" name="Content Placeholder 3" descr="slide2.pdf"/>
          <p:cNvPicPr>
            <a:picLocks noGrp="1" noChangeAspect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-12223" y="-152400"/>
            <a:ext cx="9156223" cy="6858000"/>
          </a:xfrm>
        </p:spPr>
      </p:pic>
      <p:sp>
        <p:nvSpPr>
          <p:cNvPr id="4100" name="Rectangle 5"/>
          <p:cNvSpPr>
            <a:spLocks noChangeArrowheads="1"/>
          </p:cNvSpPr>
          <p:nvPr/>
        </p:nvSpPr>
        <p:spPr bwMode="auto">
          <a:xfrm>
            <a:off x="3104587" y="578698"/>
            <a:ext cx="6039413" cy="839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125" tIns="40063" rIns="80125" bIns="40063" anchor="ctr"/>
          <a:lstStyle/>
          <a:p>
            <a:pPr algn="r"/>
            <a:endParaRPr lang="id-ID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09800" y="402564"/>
            <a:ext cx="6934200" cy="51183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lIns="80165" tIns="40083" rIns="80165" bIns="40083">
            <a:spAutoFit/>
          </a:bodyPr>
          <a:lstStyle/>
          <a:p>
            <a:pPr algn="ctr">
              <a:defRPr/>
            </a:pP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</a:rPr>
              <a:t>                                  </a:t>
            </a:r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</a:rPr>
              <a:t>Standar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</a:rPr>
              <a:t>Pelaksana</a:t>
            </a:r>
            <a:endParaRPr lang="en-US" sz="28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762000" y="1447800"/>
            <a:ext cx="7848600" cy="3276600"/>
          </a:xfrm>
          <a:prstGeom prst="rect">
            <a:avLst/>
          </a:prstGeom>
          <a:solidFill>
            <a:srgbClr val="7E0000"/>
          </a:solidFill>
          <a:ln>
            <a:solidFill>
              <a:srgbClr val="7E00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>
              <a:buFont typeface="+mj-lt"/>
              <a:buAutoNum type="arabicPeriod"/>
            </a:pPr>
            <a:r>
              <a:rPr lang="en-US" sz="2400" b="1" dirty="0" err="1" smtClean="0">
                <a:solidFill>
                  <a:srgbClr val="FFFF00"/>
                </a:solidFill>
                <a:latin typeface="Cambria" pitchFamily="18" charset="0"/>
              </a:rPr>
              <a:t>Wajib</a:t>
            </a:r>
            <a:r>
              <a:rPr lang="en-US" sz="2400" b="1" dirty="0" smtClean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Cambria" pitchFamily="18" charset="0"/>
              </a:rPr>
              <a:t>memiliki</a:t>
            </a:r>
            <a:r>
              <a:rPr lang="en-US" sz="2400" b="1" dirty="0" smtClean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Cambria" pitchFamily="18" charset="0"/>
              </a:rPr>
              <a:t>penguasaan</a:t>
            </a:r>
            <a:r>
              <a:rPr lang="en-US" sz="2400" b="1" dirty="0" smtClean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Cambria" pitchFamily="18" charset="0"/>
              </a:rPr>
              <a:t>metodologi</a:t>
            </a:r>
            <a:r>
              <a:rPr lang="en-US" sz="2400" b="1" dirty="0" smtClean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Cambria" pitchFamily="18" charset="0"/>
              </a:rPr>
              <a:t>penerapan</a:t>
            </a:r>
            <a:r>
              <a:rPr lang="en-US" sz="2400" b="1" dirty="0" smtClean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Cambria" pitchFamily="18" charset="0"/>
              </a:rPr>
              <a:t>keilmuan</a:t>
            </a:r>
            <a:r>
              <a:rPr lang="en-US" sz="2400" b="1" dirty="0" smtClean="0">
                <a:solidFill>
                  <a:srgbClr val="FFFF00"/>
                </a:solidFill>
                <a:latin typeface="Cambria" pitchFamily="18" charset="0"/>
              </a:rPr>
              <a:t> yang </a:t>
            </a:r>
            <a:r>
              <a:rPr lang="en-US" sz="2400" b="1" dirty="0" err="1" smtClean="0">
                <a:solidFill>
                  <a:srgbClr val="FFFF00"/>
                </a:solidFill>
                <a:latin typeface="Cambria" pitchFamily="18" charset="0"/>
              </a:rPr>
              <a:t>sesuai</a:t>
            </a:r>
            <a:r>
              <a:rPr lang="en-US" sz="2400" b="1" dirty="0" smtClean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Cambria" pitchFamily="18" charset="0"/>
              </a:rPr>
              <a:t>dengan</a:t>
            </a:r>
            <a:r>
              <a:rPr lang="en-US" sz="2400" b="1" dirty="0" smtClean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Cambria" pitchFamily="18" charset="0"/>
              </a:rPr>
              <a:t>bidang</a:t>
            </a:r>
            <a:r>
              <a:rPr lang="en-US" sz="2400" b="1" dirty="0" smtClean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Cambria" pitchFamily="18" charset="0"/>
              </a:rPr>
              <a:t>keahlian</a:t>
            </a:r>
            <a:r>
              <a:rPr lang="en-US" sz="2400" b="1" dirty="0" smtClean="0">
                <a:solidFill>
                  <a:srgbClr val="FFFF00"/>
                </a:solidFill>
                <a:latin typeface="Cambria" pitchFamily="18" charset="0"/>
              </a:rPr>
              <a:t>, </a:t>
            </a:r>
            <a:r>
              <a:rPr lang="en-US" sz="2400" b="1" dirty="0" err="1" smtClean="0">
                <a:solidFill>
                  <a:srgbClr val="FFFF00"/>
                </a:solidFill>
                <a:latin typeface="Cambria" pitchFamily="18" charset="0"/>
              </a:rPr>
              <a:t>jenis</a:t>
            </a:r>
            <a:r>
              <a:rPr lang="en-US" sz="2400" b="1" dirty="0" smtClean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Cambria" pitchFamily="18" charset="0"/>
              </a:rPr>
              <a:t>kegiatan</a:t>
            </a:r>
            <a:r>
              <a:rPr lang="en-US" sz="2400" b="1" dirty="0" smtClean="0">
                <a:solidFill>
                  <a:srgbClr val="FFFF00"/>
                </a:solidFill>
                <a:latin typeface="Cambria" pitchFamily="18" charset="0"/>
              </a:rPr>
              <a:t>, </a:t>
            </a:r>
            <a:r>
              <a:rPr lang="en-US" sz="2400" b="1" dirty="0" err="1" smtClean="0">
                <a:solidFill>
                  <a:srgbClr val="FFFF00"/>
                </a:solidFill>
                <a:latin typeface="Cambria" pitchFamily="18" charset="0"/>
              </a:rPr>
              <a:t>serta</a:t>
            </a:r>
            <a:r>
              <a:rPr lang="en-US" sz="2400" b="1" dirty="0" smtClean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Cambria" pitchFamily="18" charset="0"/>
              </a:rPr>
              <a:t>tingkat</a:t>
            </a:r>
            <a:r>
              <a:rPr lang="en-US" sz="2400" b="1" dirty="0" smtClean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Cambria" pitchFamily="18" charset="0"/>
              </a:rPr>
              <a:t>kerumitan</a:t>
            </a:r>
            <a:r>
              <a:rPr lang="en-US" sz="2400" b="1" dirty="0" smtClean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Cambria" pitchFamily="18" charset="0"/>
              </a:rPr>
              <a:t>dan</a:t>
            </a:r>
            <a:r>
              <a:rPr lang="en-US" sz="2400" b="1" dirty="0" smtClean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Cambria" pitchFamily="18" charset="0"/>
              </a:rPr>
              <a:t>kedalaman</a:t>
            </a:r>
            <a:r>
              <a:rPr lang="en-US" sz="2400" b="1" dirty="0" smtClean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Cambria" pitchFamily="18" charset="0"/>
              </a:rPr>
              <a:t>sasaran</a:t>
            </a:r>
            <a:r>
              <a:rPr lang="en-US" sz="2400" b="1" dirty="0" smtClean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Cambria" pitchFamily="18" charset="0"/>
              </a:rPr>
              <a:t>kegiatan</a:t>
            </a:r>
            <a:r>
              <a:rPr lang="en-US" sz="2400" b="1" dirty="0" smtClean="0">
                <a:solidFill>
                  <a:srgbClr val="FFFF00"/>
                </a:solidFill>
                <a:latin typeface="Cambria" pitchFamily="18" charset="0"/>
              </a:rPr>
              <a:t>. </a:t>
            </a:r>
          </a:p>
          <a:p>
            <a:pPr marL="514350" indent="-514350">
              <a:buFont typeface="+mj-lt"/>
              <a:buAutoNum type="arabicPeriod"/>
            </a:pPr>
            <a:endParaRPr lang="en-US" sz="2400" b="1" dirty="0" smtClean="0">
              <a:solidFill>
                <a:srgbClr val="FFFF00"/>
              </a:solidFill>
              <a:latin typeface="Cambria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b="1" dirty="0" err="1" smtClean="0">
                <a:solidFill>
                  <a:srgbClr val="FFFF00"/>
                </a:solidFill>
                <a:latin typeface="Cambria" pitchFamily="18" charset="0"/>
              </a:rPr>
              <a:t>Kemampuan</a:t>
            </a:r>
            <a:r>
              <a:rPr lang="en-US" sz="2400" b="1" dirty="0" smtClean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Cambria" pitchFamily="18" charset="0"/>
              </a:rPr>
              <a:t>pelaksana</a:t>
            </a:r>
            <a:r>
              <a:rPr lang="en-US" sz="2400" b="1" dirty="0" smtClean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Cambria" pitchFamily="18" charset="0"/>
              </a:rPr>
              <a:t>menentukan</a:t>
            </a:r>
            <a:r>
              <a:rPr lang="en-US" sz="2400" b="1" dirty="0" smtClean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Cambria" pitchFamily="18" charset="0"/>
              </a:rPr>
              <a:t>kewenangan</a:t>
            </a:r>
            <a:r>
              <a:rPr lang="en-US" sz="2400" b="1" dirty="0" smtClean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2400" b="1" err="1" smtClean="0">
                <a:solidFill>
                  <a:srgbClr val="FFFF00"/>
                </a:solidFill>
                <a:latin typeface="Cambria" pitchFamily="18" charset="0"/>
              </a:rPr>
              <a:t>melaksanakan</a:t>
            </a:r>
            <a:r>
              <a:rPr lang="en-US" sz="2400" b="1" smtClean="0">
                <a:solidFill>
                  <a:srgbClr val="FFFF00"/>
                </a:solidFill>
                <a:latin typeface="Cambria" pitchFamily="18" charset="0"/>
              </a:rPr>
              <a:t> abdimas.</a:t>
            </a:r>
            <a:endParaRPr lang="en-US" sz="2400" b="1" dirty="0" smtClean="0">
              <a:solidFill>
                <a:srgbClr val="FFFF00"/>
              </a:solidFill>
              <a:latin typeface="Cambria" pitchFamily="18" charset="0"/>
            </a:endParaRPr>
          </a:p>
          <a:p>
            <a:pPr algn="ctr"/>
            <a:endParaRPr lang="en-US" sz="2400" b="1" dirty="0">
              <a:solidFill>
                <a:srgbClr val="FFFF00"/>
              </a:solidFill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d-ID" smtClean="0"/>
          </a:p>
        </p:txBody>
      </p:sp>
      <p:pic>
        <p:nvPicPr>
          <p:cNvPr id="4099" name="Content Placeholder 3" descr="slide2.pdf"/>
          <p:cNvPicPr>
            <a:picLocks noGrp="1" noChangeAspect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-12223" y="-152400"/>
            <a:ext cx="9156223" cy="6858000"/>
          </a:xfrm>
        </p:spPr>
      </p:pic>
      <p:sp>
        <p:nvSpPr>
          <p:cNvPr id="4100" name="Rectangle 5"/>
          <p:cNvSpPr>
            <a:spLocks noChangeArrowheads="1"/>
          </p:cNvSpPr>
          <p:nvPr/>
        </p:nvSpPr>
        <p:spPr bwMode="auto">
          <a:xfrm>
            <a:off x="3104587" y="578698"/>
            <a:ext cx="6039413" cy="839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125" tIns="40063" rIns="80125" bIns="40063" anchor="ctr"/>
          <a:lstStyle/>
          <a:p>
            <a:pPr algn="r"/>
            <a:endParaRPr lang="id-ID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09800" y="402564"/>
            <a:ext cx="6934200" cy="51183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lIns="80165" tIns="40083" rIns="80165" bIns="40083">
            <a:spAutoFit/>
          </a:bodyPr>
          <a:lstStyle/>
          <a:p>
            <a:pPr algn="ctr">
              <a:defRPr/>
            </a:pPr>
            <a:r>
              <a:rPr lang="en-US" sz="2800" b="1" smtClean="0">
                <a:solidFill>
                  <a:schemeClr val="accent6">
                    <a:lumMod val="75000"/>
                  </a:schemeClr>
                </a:solidFill>
              </a:rPr>
              <a:t>                                              Jenis Abdimas</a:t>
            </a:r>
            <a:endParaRPr lang="en-US" sz="28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graphicFrame>
        <p:nvGraphicFramePr>
          <p:cNvPr id="12" name="Diagram 11"/>
          <p:cNvGraphicFramePr/>
          <p:nvPr/>
        </p:nvGraphicFramePr>
        <p:xfrm>
          <a:off x="990600" y="1676400"/>
          <a:ext cx="7467600" cy="3124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1603</TotalTime>
  <Words>1332</Words>
  <Application>Microsoft Office PowerPoint</Application>
  <PresentationFormat>On-screen Show (4:3)</PresentationFormat>
  <Paragraphs>300</Paragraphs>
  <Slides>24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14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9" baseType="lpstr">
      <vt:lpstr>Batang</vt:lpstr>
      <vt:lpstr>맑은 고딕</vt:lpstr>
      <vt:lpstr>ＭＳ Ｐゴシック</vt:lpstr>
      <vt:lpstr>Agency FB</vt:lpstr>
      <vt:lpstr>Arial</vt:lpstr>
      <vt:lpstr>Arial Narrow</vt:lpstr>
      <vt:lpstr>Bernard MT Condensed</vt:lpstr>
      <vt:lpstr>Calibri</vt:lpstr>
      <vt:lpstr>Cambria</vt:lpstr>
      <vt:lpstr>Cooper Black</vt:lpstr>
      <vt:lpstr>Courier New</vt:lpstr>
      <vt:lpstr>Georgia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asep4rz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PENGABDIAN PADA MASYARAKAT</dc:title>
  <dc:creator>Adi</dc:creator>
  <cp:lastModifiedBy>User16</cp:lastModifiedBy>
  <cp:revision>74</cp:revision>
  <dcterms:created xsi:type="dcterms:W3CDTF">2015-06-08T12:40:05Z</dcterms:created>
  <dcterms:modified xsi:type="dcterms:W3CDTF">2016-02-09T08:51:38Z</dcterms:modified>
</cp:coreProperties>
</file>