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7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4"/>
  </p:notesMasterIdLst>
  <p:sldIdLst>
    <p:sldId id="275" r:id="rId2"/>
    <p:sldId id="276" r:id="rId3"/>
    <p:sldId id="314" r:id="rId4"/>
    <p:sldId id="315" r:id="rId5"/>
    <p:sldId id="316" r:id="rId6"/>
    <p:sldId id="317" r:id="rId7"/>
    <p:sldId id="277" r:id="rId8"/>
    <p:sldId id="279" r:id="rId9"/>
    <p:sldId id="289" r:id="rId10"/>
    <p:sldId id="288" r:id="rId11"/>
    <p:sldId id="269" r:id="rId12"/>
    <p:sldId id="287" r:id="rId13"/>
    <p:sldId id="318" r:id="rId14"/>
    <p:sldId id="319" r:id="rId15"/>
    <p:sldId id="310" r:id="rId16"/>
    <p:sldId id="313" r:id="rId17"/>
    <p:sldId id="286" r:id="rId18"/>
    <p:sldId id="308" r:id="rId19"/>
    <p:sldId id="311" r:id="rId20"/>
    <p:sldId id="307" r:id="rId21"/>
    <p:sldId id="303" r:id="rId22"/>
    <p:sldId id="305" r:id="rId23"/>
    <p:sldId id="306" r:id="rId24"/>
    <p:sldId id="312" r:id="rId25"/>
    <p:sldId id="296" r:id="rId26"/>
    <p:sldId id="294" r:id="rId27"/>
    <p:sldId id="292" r:id="rId28"/>
    <p:sldId id="283" r:id="rId29"/>
    <p:sldId id="282" r:id="rId30"/>
    <p:sldId id="272" r:id="rId31"/>
    <p:sldId id="281" r:id="rId32"/>
    <p:sldId id="274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0000"/>
    <a:srgbClr val="5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52" autoAdjust="0"/>
    <p:restoredTop sz="90305" autoAdjust="0"/>
  </p:normalViewPr>
  <p:slideViewPr>
    <p:cSldViewPr>
      <p:cViewPr varScale="1">
        <p:scale>
          <a:sx n="68" d="100"/>
          <a:sy n="68" d="100"/>
        </p:scale>
        <p:origin x="12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1FD31E0-E991-482B-A9AC-F4A667C5A691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B6C35BB9-56C0-4845-B966-BF581CBCC015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spcAft>
              <a:spcPts val="0"/>
            </a:spcAft>
          </a:pPr>
          <a:r>
            <a:rPr lang="id-ID" sz="2800" dirty="0" smtClean="0">
              <a:solidFill>
                <a:srgbClr val="500000"/>
              </a:solidFill>
            </a:rPr>
            <a:t>PkM </a:t>
          </a:r>
          <a:endParaRPr lang="en-US" sz="2800" dirty="0" smtClean="0">
            <a:solidFill>
              <a:srgbClr val="500000"/>
            </a:solidFill>
          </a:endParaRPr>
        </a:p>
        <a:p>
          <a:pPr>
            <a:spcAft>
              <a:spcPts val="0"/>
            </a:spcAft>
          </a:pPr>
          <a:r>
            <a:rPr lang="id-ID" sz="2800" dirty="0" smtClean="0">
              <a:solidFill>
                <a:srgbClr val="500000"/>
              </a:solidFill>
            </a:rPr>
            <a:t>Masa</a:t>
          </a:r>
          <a:r>
            <a:rPr lang="id-ID" sz="2800" baseline="0" dirty="0" smtClean="0">
              <a:solidFill>
                <a:srgbClr val="500000"/>
              </a:solidFill>
            </a:rPr>
            <a:t> </a:t>
          </a:r>
          <a:r>
            <a:rPr lang="id-ID" sz="2800" baseline="0" dirty="0" smtClean="0">
              <a:solidFill>
                <a:srgbClr val="500000"/>
              </a:solidFill>
            </a:rPr>
            <a:t>Lalu</a:t>
          </a:r>
          <a:endParaRPr lang="id-ID" sz="2800" dirty="0">
            <a:solidFill>
              <a:srgbClr val="500000"/>
            </a:solidFill>
          </a:endParaRPr>
        </a:p>
      </dgm:t>
    </dgm:pt>
    <dgm:pt modelId="{A0B595F3-CF01-42D3-98D7-B6668EE23443}" type="parTrans" cxnId="{C515B3CC-6D5C-45F7-92DF-82C9D442D57B}">
      <dgm:prSet/>
      <dgm:spPr/>
      <dgm:t>
        <a:bodyPr/>
        <a:lstStyle/>
        <a:p>
          <a:endParaRPr lang="id-ID" sz="1600"/>
        </a:p>
      </dgm:t>
    </dgm:pt>
    <dgm:pt modelId="{D0DE8F31-5DEA-4756-8586-6CE7EF5488D6}" type="sibTrans" cxnId="{C515B3CC-6D5C-45F7-92DF-82C9D442D57B}">
      <dgm:prSet/>
      <dgm:spPr/>
      <dgm:t>
        <a:bodyPr/>
        <a:lstStyle/>
        <a:p>
          <a:endParaRPr lang="id-ID" sz="1600"/>
        </a:p>
      </dgm:t>
    </dgm:pt>
    <dgm:pt modelId="{27E2FD5F-62BC-4F56-95AE-D61451F4BDB6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d-ID" sz="1400" dirty="0" smtClean="0"/>
            <a:t>Bansos</a:t>
          </a:r>
          <a:endParaRPr lang="id-ID" sz="1400" dirty="0"/>
        </a:p>
      </dgm:t>
    </dgm:pt>
    <dgm:pt modelId="{F0A86354-99A7-4348-86C5-D35D192F38E9}" type="parTrans" cxnId="{ADAFEF4C-1D22-41E8-93AF-FAA8675F8666}">
      <dgm:prSet/>
      <dgm:spPr/>
      <dgm:t>
        <a:bodyPr/>
        <a:lstStyle/>
        <a:p>
          <a:endParaRPr lang="id-ID" sz="1600"/>
        </a:p>
      </dgm:t>
    </dgm:pt>
    <dgm:pt modelId="{DF4E5D38-E77E-498A-ABF8-EE5200B3987C}" type="sibTrans" cxnId="{ADAFEF4C-1D22-41E8-93AF-FAA8675F8666}">
      <dgm:prSet/>
      <dgm:spPr/>
      <dgm:t>
        <a:bodyPr/>
        <a:lstStyle/>
        <a:p>
          <a:endParaRPr lang="id-ID" sz="1600"/>
        </a:p>
      </dgm:t>
    </dgm:pt>
    <dgm:pt modelId="{962D549A-66FE-483D-ABCE-37E651F55462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 lvl="0" defTabSz="11557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2800" dirty="0" smtClean="0">
              <a:solidFill>
                <a:srgbClr val="500000"/>
              </a:solidFill>
            </a:rPr>
            <a:t>PkM</a:t>
          </a:r>
          <a:r>
            <a:rPr lang="id-ID" sz="2800" baseline="0" dirty="0" smtClean="0">
              <a:solidFill>
                <a:srgbClr val="500000"/>
              </a:solidFill>
            </a:rPr>
            <a:t> </a:t>
          </a:r>
          <a:endParaRPr lang="en-US" sz="2800" baseline="0" dirty="0" smtClean="0">
            <a:solidFill>
              <a:srgbClr val="500000"/>
            </a:solidFill>
          </a:endParaRPr>
        </a:p>
        <a:p>
          <a:pPr lvl="0" defTabSz="11557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2800" baseline="0" dirty="0" smtClean="0">
              <a:solidFill>
                <a:srgbClr val="500000"/>
              </a:solidFill>
            </a:rPr>
            <a:t>Masa </a:t>
          </a:r>
          <a:r>
            <a:rPr lang="id-ID" sz="2800" baseline="0" dirty="0" smtClean="0">
              <a:solidFill>
                <a:srgbClr val="500000"/>
              </a:solidFill>
            </a:rPr>
            <a:t>Kini</a:t>
          </a:r>
          <a:endParaRPr lang="id-ID" sz="2800" dirty="0">
            <a:solidFill>
              <a:srgbClr val="500000"/>
            </a:solidFill>
          </a:endParaRPr>
        </a:p>
      </dgm:t>
    </dgm:pt>
    <dgm:pt modelId="{E2559E48-75FA-47C1-BF69-CBD0377E17BB}" type="parTrans" cxnId="{A70C6D5F-560F-45EC-BA6E-DFD243BB1CD7}">
      <dgm:prSet/>
      <dgm:spPr/>
      <dgm:t>
        <a:bodyPr/>
        <a:lstStyle/>
        <a:p>
          <a:endParaRPr lang="id-ID" sz="1600"/>
        </a:p>
      </dgm:t>
    </dgm:pt>
    <dgm:pt modelId="{5B661999-90E0-4CFE-B9BA-1F69BD57744F}" type="sibTrans" cxnId="{A70C6D5F-560F-45EC-BA6E-DFD243BB1CD7}">
      <dgm:prSet/>
      <dgm:spPr/>
      <dgm:t>
        <a:bodyPr/>
        <a:lstStyle/>
        <a:p>
          <a:endParaRPr lang="id-ID" sz="1600"/>
        </a:p>
      </dgm:t>
    </dgm:pt>
    <dgm:pt modelId="{931C08D2-8842-49AE-8AE0-DB2E67DAF031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d-ID" sz="1400" dirty="0" smtClean="0"/>
            <a:t>Pembiayaan sesuai dengan </a:t>
          </a:r>
          <a:r>
            <a:rPr lang="en-US" sz="1400" dirty="0" smtClean="0"/>
            <a:t>k</a:t>
          </a:r>
          <a:r>
            <a:rPr lang="id-ID" sz="1400" dirty="0" smtClean="0"/>
            <a:t>ebutuhan </a:t>
          </a:r>
          <a:r>
            <a:rPr lang="id-ID" sz="1400" dirty="0" smtClean="0"/>
            <a:t>dan permasalahan mitra</a:t>
          </a:r>
          <a:endParaRPr lang="id-ID" sz="1400" dirty="0"/>
        </a:p>
      </dgm:t>
    </dgm:pt>
    <dgm:pt modelId="{F354B259-1EB3-4558-94E7-B9CD1EBBC42C}" type="parTrans" cxnId="{5599DC1E-CB1A-4D63-9AE5-600841C50435}">
      <dgm:prSet/>
      <dgm:spPr/>
      <dgm:t>
        <a:bodyPr/>
        <a:lstStyle/>
        <a:p>
          <a:endParaRPr lang="id-ID" sz="1600"/>
        </a:p>
      </dgm:t>
    </dgm:pt>
    <dgm:pt modelId="{CC3DD630-5068-43CA-B98F-6C8EA73CC5D9}" type="sibTrans" cxnId="{5599DC1E-CB1A-4D63-9AE5-600841C50435}">
      <dgm:prSet/>
      <dgm:spPr/>
      <dgm:t>
        <a:bodyPr/>
        <a:lstStyle/>
        <a:p>
          <a:endParaRPr lang="id-ID" sz="1600"/>
        </a:p>
      </dgm:t>
    </dgm:pt>
    <dgm:pt modelId="{F7466676-C1D0-40A5-9D48-60B92F7EA764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d-ID" sz="1400" dirty="0" smtClean="0"/>
            <a:t>Keahlian dan </a:t>
          </a:r>
          <a:r>
            <a:rPr lang="en-US" sz="1400" dirty="0" smtClean="0"/>
            <a:t>k</a:t>
          </a:r>
          <a:r>
            <a:rPr lang="id-ID" sz="1400" dirty="0" smtClean="0"/>
            <a:t>eterampilan </a:t>
          </a:r>
          <a:r>
            <a:rPr lang="id-ID" sz="1400" dirty="0" smtClean="0"/>
            <a:t>sesuai dengan solusi yang ditawarkan</a:t>
          </a:r>
          <a:endParaRPr lang="id-ID" sz="1400" dirty="0"/>
        </a:p>
      </dgm:t>
    </dgm:pt>
    <dgm:pt modelId="{05A6FE53-DA6C-4EE1-955F-FA9D07C5BC0F}" type="parTrans" cxnId="{AF4277E6-E5A1-4BB7-A3AC-472A56DE5C1A}">
      <dgm:prSet/>
      <dgm:spPr/>
      <dgm:t>
        <a:bodyPr/>
        <a:lstStyle/>
        <a:p>
          <a:endParaRPr lang="id-ID" sz="1600"/>
        </a:p>
      </dgm:t>
    </dgm:pt>
    <dgm:pt modelId="{B56B647F-3CF7-4C02-A192-C9BA79D0A51F}" type="sibTrans" cxnId="{AF4277E6-E5A1-4BB7-A3AC-472A56DE5C1A}">
      <dgm:prSet/>
      <dgm:spPr/>
      <dgm:t>
        <a:bodyPr/>
        <a:lstStyle/>
        <a:p>
          <a:endParaRPr lang="id-ID" sz="1600"/>
        </a:p>
      </dgm:t>
    </dgm:pt>
    <dgm:pt modelId="{81F739E8-D75C-4235-8522-8A498DD12E2E}">
      <dgm:prSet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pPr>
            <a:spcAft>
              <a:spcPts val="0"/>
            </a:spcAft>
          </a:pPr>
          <a:r>
            <a:rPr lang="id-ID" sz="2800" dirty="0" smtClean="0">
              <a:solidFill>
                <a:srgbClr val="500000"/>
              </a:solidFill>
            </a:rPr>
            <a:t>PkM</a:t>
          </a:r>
          <a:r>
            <a:rPr lang="id-ID" sz="2800" baseline="0" dirty="0" smtClean="0">
              <a:solidFill>
                <a:srgbClr val="500000"/>
              </a:solidFill>
            </a:rPr>
            <a:t> </a:t>
          </a:r>
          <a:endParaRPr lang="en-US" sz="2800" baseline="0" dirty="0" smtClean="0">
            <a:solidFill>
              <a:srgbClr val="500000"/>
            </a:solidFill>
          </a:endParaRPr>
        </a:p>
        <a:p>
          <a:pPr>
            <a:spcAft>
              <a:spcPts val="0"/>
            </a:spcAft>
          </a:pPr>
          <a:r>
            <a:rPr lang="id-ID" sz="2800" baseline="0" dirty="0" smtClean="0">
              <a:solidFill>
                <a:srgbClr val="500000"/>
              </a:solidFill>
            </a:rPr>
            <a:t>Masa </a:t>
          </a:r>
          <a:r>
            <a:rPr lang="id-ID" sz="2800" baseline="0" dirty="0" smtClean="0">
              <a:solidFill>
                <a:srgbClr val="500000"/>
              </a:solidFill>
            </a:rPr>
            <a:t>Depan</a:t>
          </a:r>
          <a:endParaRPr lang="id-ID" sz="2800" dirty="0">
            <a:solidFill>
              <a:srgbClr val="500000"/>
            </a:solidFill>
          </a:endParaRPr>
        </a:p>
      </dgm:t>
    </dgm:pt>
    <dgm:pt modelId="{8D731929-9516-43BF-81C4-24F0E32096A1}" type="parTrans" cxnId="{6CBD94E6-AC76-4F7E-985F-4E8BA2AD3199}">
      <dgm:prSet/>
      <dgm:spPr/>
      <dgm:t>
        <a:bodyPr/>
        <a:lstStyle/>
        <a:p>
          <a:endParaRPr lang="id-ID" sz="1600"/>
        </a:p>
      </dgm:t>
    </dgm:pt>
    <dgm:pt modelId="{5DC5E8A9-07A0-4D2E-8D80-A0A7C977F899}" type="sibTrans" cxnId="{6CBD94E6-AC76-4F7E-985F-4E8BA2AD3199}">
      <dgm:prSet/>
      <dgm:spPr/>
      <dgm:t>
        <a:bodyPr/>
        <a:lstStyle/>
        <a:p>
          <a:endParaRPr lang="id-ID" sz="1600"/>
        </a:p>
      </dgm:t>
    </dgm:pt>
    <dgm:pt modelId="{ED8C3A2A-9D56-4B7B-8658-5471452DA90E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id-ID" sz="800" dirty="0"/>
        </a:p>
      </dgm:t>
    </dgm:pt>
    <dgm:pt modelId="{63DEEC12-7C0D-42FE-BA3E-381F04FB621D}" type="parTrans" cxnId="{C0A37660-5CB9-4622-A401-0DB97D48590D}">
      <dgm:prSet/>
      <dgm:spPr/>
      <dgm:t>
        <a:bodyPr/>
        <a:lstStyle/>
        <a:p>
          <a:endParaRPr lang="id-ID" sz="1600"/>
        </a:p>
      </dgm:t>
    </dgm:pt>
    <dgm:pt modelId="{15A1B6F9-5280-4362-A8E8-4643691800A9}" type="sibTrans" cxnId="{C0A37660-5CB9-4622-A401-0DB97D48590D}">
      <dgm:prSet/>
      <dgm:spPr/>
      <dgm:t>
        <a:bodyPr/>
        <a:lstStyle/>
        <a:p>
          <a:endParaRPr lang="id-ID" sz="1600"/>
        </a:p>
      </dgm:t>
    </dgm:pt>
    <dgm:pt modelId="{35C3BE0A-06C8-472F-959C-F5573C582016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d-ID" sz="1400" dirty="0" smtClean="0"/>
            <a:t>Dosen </a:t>
          </a:r>
          <a:r>
            <a:rPr lang="en-US" sz="1400" dirty="0" smtClean="0"/>
            <a:t>s</a:t>
          </a:r>
          <a:r>
            <a:rPr lang="id-ID" sz="1400" dirty="0" smtClean="0"/>
            <a:t>ebagai </a:t>
          </a:r>
          <a:r>
            <a:rPr lang="id-ID" sz="1400" dirty="0" smtClean="0"/>
            <a:t>EO</a:t>
          </a:r>
          <a:endParaRPr lang="id-ID" sz="1400" dirty="0"/>
        </a:p>
      </dgm:t>
    </dgm:pt>
    <dgm:pt modelId="{94478FE1-E4A0-4CC2-A48E-80423DC4FD60}" type="parTrans" cxnId="{D37D2402-E5EF-4660-A336-726BA079C7D4}">
      <dgm:prSet/>
      <dgm:spPr/>
      <dgm:t>
        <a:bodyPr/>
        <a:lstStyle/>
        <a:p>
          <a:endParaRPr lang="id-ID" sz="1600"/>
        </a:p>
      </dgm:t>
    </dgm:pt>
    <dgm:pt modelId="{8963682C-00F8-4679-BF7A-B88A380BF802}" type="sibTrans" cxnId="{D37D2402-E5EF-4660-A336-726BA079C7D4}">
      <dgm:prSet/>
      <dgm:spPr/>
      <dgm:t>
        <a:bodyPr/>
        <a:lstStyle/>
        <a:p>
          <a:endParaRPr lang="id-ID" sz="1600"/>
        </a:p>
      </dgm:t>
    </dgm:pt>
    <dgm:pt modelId="{804F9E66-E3A5-4BB4-81F7-C203EDD7E890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d-ID" sz="1400" dirty="0" smtClean="0"/>
            <a:t>Keahlian dan </a:t>
          </a:r>
          <a:r>
            <a:rPr lang="en-US" sz="1400" dirty="0" smtClean="0"/>
            <a:t>k</a:t>
          </a:r>
          <a:r>
            <a:rPr lang="id-ID" sz="1400" dirty="0" smtClean="0"/>
            <a:t>eterampilan </a:t>
          </a:r>
          <a:r>
            <a:rPr lang="en-US" sz="1400" dirty="0" smtClean="0"/>
            <a:t>d</a:t>
          </a:r>
          <a:r>
            <a:rPr lang="id-ID" sz="1400" dirty="0" smtClean="0"/>
            <a:t>osen </a:t>
          </a:r>
          <a:r>
            <a:rPr lang="id-ID" sz="1400" dirty="0" smtClean="0"/>
            <a:t>tidak relevan dengan permasalahan mitra</a:t>
          </a:r>
          <a:endParaRPr lang="id-ID" sz="1400" dirty="0"/>
        </a:p>
      </dgm:t>
    </dgm:pt>
    <dgm:pt modelId="{8869E2BE-305F-46A9-91AC-E5829F8CE134}" type="parTrans" cxnId="{6B01C1A7-37DE-44D7-8AEA-3E365765B35C}">
      <dgm:prSet/>
      <dgm:spPr/>
      <dgm:t>
        <a:bodyPr/>
        <a:lstStyle/>
        <a:p>
          <a:endParaRPr lang="id-ID" sz="1600"/>
        </a:p>
      </dgm:t>
    </dgm:pt>
    <dgm:pt modelId="{23ADDA81-677B-423D-960B-2182ECCDB492}" type="sibTrans" cxnId="{6B01C1A7-37DE-44D7-8AEA-3E365765B35C}">
      <dgm:prSet/>
      <dgm:spPr/>
      <dgm:t>
        <a:bodyPr/>
        <a:lstStyle/>
        <a:p>
          <a:endParaRPr lang="id-ID" sz="1600"/>
        </a:p>
      </dgm:t>
    </dgm:pt>
    <dgm:pt modelId="{FC15D11A-7730-4880-B237-56D5567F7F51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d-ID" sz="1400" dirty="0" smtClean="0"/>
            <a:t>Dosen berfungsi sebagai pelaksana</a:t>
          </a:r>
          <a:endParaRPr lang="id-ID" sz="1400" dirty="0"/>
        </a:p>
      </dgm:t>
    </dgm:pt>
    <dgm:pt modelId="{46CCB2B5-18A9-481D-8892-10C0AD2ACCD4}" type="parTrans" cxnId="{36BE15EF-0A87-49F3-B848-4AA63697E4FB}">
      <dgm:prSet/>
      <dgm:spPr/>
      <dgm:t>
        <a:bodyPr/>
        <a:lstStyle/>
        <a:p>
          <a:endParaRPr lang="id-ID" sz="1600"/>
        </a:p>
      </dgm:t>
    </dgm:pt>
    <dgm:pt modelId="{FF6C6466-7C09-4621-8A5B-BB54A302D885}" type="sibTrans" cxnId="{36BE15EF-0A87-49F3-B848-4AA63697E4FB}">
      <dgm:prSet/>
      <dgm:spPr/>
      <dgm:t>
        <a:bodyPr/>
        <a:lstStyle/>
        <a:p>
          <a:endParaRPr lang="id-ID" sz="1600"/>
        </a:p>
      </dgm:t>
    </dgm:pt>
    <dgm:pt modelId="{EE313968-215B-45B6-95CE-FC442D851EEF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d-ID" sz="1400" dirty="0" smtClean="0"/>
            <a:t>Tidak berbasis pada hasil penelitian</a:t>
          </a:r>
          <a:endParaRPr lang="id-ID" sz="1400" dirty="0"/>
        </a:p>
      </dgm:t>
    </dgm:pt>
    <dgm:pt modelId="{603A7F9C-067F-4430-AC8A-6C592B83331E}" type="parTrans" cxnId="{81FC5C92-8C1E-4573-B5E2-E3EF22CA38C5}">
      <dgm:prSet/>
      <dgm:spPr/>
      <dgm:t>
        <a:bodyPr/>
        <a:lstStyle/>
        <a:p>
          <a:endParaRPr lang="id-ID" sz="1600"/>
        </a:p>
      </dgm:t>
    </dgm:pt>
    <dgm:pt modelId="{303A449B-1682-403C-90E7-43DE88FFFE10}" type="sibTrans" cxnId="{81FC5C92-8C1E-4573-B5E2-E3EF22CA38C5}">
      <dgm:prSet/>
      <dgm:spPr/>
      <dgm:t>
        <a:bodyPr/>
        <a:lstStyle/>
        <a:p>
          <a:endParaRPr lang="id-ID" sz="1600"/>
        </a:p>
      </dgm:t>
    </dgm:pt>
    <dgm:pt modelId="{4EE91BEC-AEA9-4AB4-B135-B35C927FDECD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d-ID" sz="1400" dirty="0" smtClean="0"/>
            <a:t>Berbasis hasil penelitian</a:t>
          </a:r>
          <a:endParaRPr lang="id-ID" sz="1400" dirty="0"/>
        </a:p>
      </dgm:t>
    </dgm:pt>
    <dgm:pt modelId="{744BFD26-6D78-4460-BF2E-C20DDE3A55CC}" type="parTrans" cxnId="{15D812F8-4931-44F0-94E6-DFF2DA628E34}">
      <dgm:prSet/>
      <dgm:spPr/>
      <dgm:t>
        <a:bodyPr/>
        <a:lstStyle/>
        <a:p>
          <a:endParaRPr lang="id-ID" sz="1600"/>
        </a:p>
      </dgm:t>
    </dgm:pt>
    <dgm:pt modelId="{4E612CE5-314E-4B55-8DFE-171A10A3BD11}" type="sibTrans" cxnId="{15D812F8-4931-44F0-94E6-DFF2DA628E34}">
      <dgm:prSet/>
      <dgm:spPr/>
      <dgm:t>
        <a:bodyPr/>
        <a:lstStyle/>
        <a:p>
          <a:endParaRPr lang="id-ID" sz="1600"/>
        </a:p>
      </dgm:t>
    </dgm:pt>
    <dgm:pt modelId="{58C5BBB3-BEB2-44D2-AAD2-672FBFC43D1B}">
      <dgm:prSet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d-ID" sz="1400" dirty="0" smtClean="0"/>
            <a:t>Pendukung</a:t>
          </a:r>
          <a:r>
            <a:rPr lang="en-US" sz="1400" dirty="0" smtClean="0"/>
            <a:t> </a:t>
          </a:r>
          <a:r>
            <a:rPr lang="id-ID" sz="1400" dirty="0" smtClean="0"/>
            <a:t>kemandirian </a:t>
          </a:r>
          <a:r>
            <a:rPr lang="id-ID" sz="1400" dirty="0" smtClean="0"/>
            <a:t>bangsa</a:t>
          </a:r>
          <a:endParaRPr lang="id-ID" sz="1400" dirty="0"/>
        </a:p>
      </dgm:t>
    </dgm:pt>
    <dgm:pt modelId="{8C700523-3CD6-489A-923B-7FF87D7EE249}" type="parTrans" cxnId="{CF35118C-9857-4529-B391-5BE555B2704C}">
      <dgm:prSet/>
      <dgm:spPr/>
      <dgm:t>
        <a:bodyPr/>
        <a:lstStyle/>
        <a:p>
          <a:endParaRPr lang="id-ID" sz="1600"/>
        </a:p>
      </dgm:t>
    </dgm:pt>
    <dgm:pt modelId="{D1404971-546C-4096-9FBC-394FCA9819D6}" type="sibTrans" cxnId="{CF35118C-9857-4529-B391-5BE555B2704C}">
      <dgm:prSet/>
      <dgm:spPr/>
      <dgm:t>
        <a:bodyPr/>
        <a:lstStyle/>
        <a:p>
          <a:endParaRPr lang="id-ID" sz="1600"/>
        </a:p>
      </dgm:t>
    </dgm:pt>
    <dgm:pt modelId="{3B2E10DE-8723-4693-9C07-C82E16785DED}">
      <dgm:prSet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d-ID" sz="1400" dirty="0" smtClean="0"/>
            <a:t>Sinergi </a:t>
          </a:r>
          <a:r>
            <a:rPr lang="id-ID" sz="1400" dirty="0" smtClean="0"/>
            <a:t>implementasi</a:t>
          </a:r>
          <a:r>
            <a:rPr lang="en-US" sz="1400" dirty="0" smtClean="0"/>
            <a:t> </a:t>
          </a:r>
          <a:r>
            <a:rPr lang="id-ID" sz="1400" dirty="0" smtClean="0"/>
            <a:t>Tri</a:t>
          </a:r>
          <a:r>
            <a:rPr lang="en-US" sz="1400" dirty="0" smtClean="0"/>
            <a:t>d</a:t>
          </a:r>
          <a:r>
            <a:rPr lang="id-ID" sz="1400" dirty="0" smtClean="0"/>
            <a:t>harma</a:t>
          </a:r>
          <a:endParaRPr lang="id-ID" sz="1400" dirty="0"/>
        </a:p>
      </dgm:t>
    </dgm:pt>
    <dgm:pt modelId="{7D54CD8E-153E-4C3E-92B1-7481A5933738}" type="parTrans" cxnId="{ECF16290-DC2D-4B84-A683-4702330A4D9C}">
      <dgm:prSet/>
      <dgm:spPr/>
      <dgm:t>
        <a:bodyPr/>
        <a:lstStyle/>
        <a:p>
          <a:endParaRPr lang="id-ID" sz="1600"/>
        </a:p>
      </dgm:t>
    </dgm:pt>
    <dgm:pt modelId="{CE7024E7-25B0-4E5A-B33C-F45CAF689CB3}" type="sibTrans" cxnId="{ECF16290-DC2D-4B84-A683-4702330A4D9C}">
      <dgm:prSet/>
      <dgm:spPr/>
      <dgm:t>
        <a:bodyPr/>
        <a:lstStyle/>
        <a:p>
          <a:endParaRPr lang="id-ID" sz="1600"/>
        </a:p>
      </dgm:t>
    </dgm:pt>
    <dgm:pt modelId="{6B43846A-B6F3-4AAF-9A23-EE6216A2F0EA}">
      <dgm:prSet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d-ID" sz="1400" dirty="0" smtClean="0"/>
            <a:t>Implementasi melalui berbagai kegiatan PkM</a:t>
          </a:r>
          <a:endParaRPr lang="id-ID" sz="1400" dirty="0"/>
        </a:p>
      </dgm:t>
    </dgm:pt>
    <dgm:pt modelId="{114ACFAA-4B36-4113-9FA6-99B5B629F625}" type="parTrans" cxnId="{7D6911B2-3CD0-47DF-987A-2679581DDCD2}">
      <dgm:prSet/>
      <dgm:spPr/>
      <dgm:t>
        <a:bodyPr/>
        <a:lstStyle/>
        <a:p>
          <a:endParaRPr lang="id-ID" sz="1600"/>
        </a:p>
      </dgm:t>
    </dgm:pt>
    <dgm:pt modelId="{76CE09D3-9320-4558-87F5-6A88595DB4D0}" type="sibTrans" cxnId="{7D6911B2-3CD0-47DF-987A-2679581DDCD2}">
      <dgm:prSet/>
      <dgm:spPr/>
      <dgm:t>
        <a:bodyPr/>
        <a:lstStyle/>
        <a:p>
          <a:endParaRPr lang="id-ID" sz="1600"/>
        </a:p>
      </dgm:t>
    </dgm:pt>
    <dgm:pt modelId="{31B6BAF7-19BD-42A7-B20E-B976E8DDB6DD}">
      <dgm:prSet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d-ID" sz="1400" dirty="0" smtClean="0"/>
            <a:t>Nilai tambah dari luaran berbagai PkM</a:t>
          </a:r>
          <a:endParaRPr lang="id-ID" sz="1400" dirty="0"/>
        </a:p>
      </dgm:t>
    </dgm:pt>
    <dgm:pt modelId="{CE549B21-3B1D-4DB2-AF20-D2950C1B8ACE}" type="parTrans" cxnId="{D7885106-5A24-4C83-960D-0BA5B6689AE9}">
      <dgm:prSet/>
      <dgm:spPr/>
      <dgm:t>
        <a:bodyPr/>
        <a:lstStyle/>
        <a:p>
          <a:endParaRPr lang="id-ID" sz="1600"/>
        </a:p>
      </dgm:t>
    </dgm:pt>
    <dgm:pt modelId="{BA41514D-F808-4FD9-9E89-4C26288BF648}" type="sibTrans" cxnId="{D7885106-5A24-4C83-960D-0BA5B6689AE9}">
      <dgm:prSet/>
      <dgm:spPr/>
      <dgm:t>
        <a:bodyPr/>
        <a:lstStyle/>
        <a:p>
          <a:endParaRPr lang="id-ID" sz="1600"/>
        </a:p>
      </dgm:t>
    </dgm:pt>
    <dgm:pt modelId="{85FDB9A2-E232-4763-A04F-F52E69FAAD24}">
      <dgm:prSet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d-ID" sz="1400" dirty="0" smtClean="0"/>
            <a:t>Peluang kerjasamaNasional/Internasional</a:t>
          </a:r>
          <a:endParaRPr lang="id-ID" sz="1400" dirty="0"/>
        </a:p>
      </dgm:t>
    </dgm:pt>
    <dgm:pt modelId="{CCB3C5D2-2681-4BCC-A71F-FEF11A05120E}" type="parTrans" cxnId="{162C0EE8-860A-436A-9029-797DD900EDCC}">
      <dgm:prSet/>
      <dgm:spPr/>
      <dgm:t>
        <a:bodyPr/>
        <a:lstStyle/>
        <a:p>
          <a:endParaRPr lang="id-ID" sz="1600"/>
        </a:p>
      </dgm:t>
    </dgm:pt>
    <dgm:pt modelId="{5D0E2D4C-CBAE-4757-A766-CC9D17E91195}" type="sibTrans" cxnId="{162C0EE8-860A-436A-9029-797DD900EDCC}">
      <dgm:prSet/>
      <dgm:spPr/>
      <dgm:t>
        <a:bodyPr/>
        <a:lstStyle/>
        <a:p>
          <a:endParaRPr lang="id-ID" sz="1600"/>
        </a:p>
      </dgm:t>
    </dgm:pt>
    <dgm:pt modelId="{27617CF4-7155-478C-A005-559A1510A279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d-ID" sz="1400" dirty="0" smtClean="0"/>
            <a:t>Desa sebagai mitra</a:t>
          </a:r>
          <a:endParaRPr lang="id-ID" sz="1400" dirty="0"/>
        </a:p>
      </dgm:t>
    </dgm:pt>
    <dgm:pt modelId="{1804C35F-7B2F-4A44-AC73-A0A01603A4BB}" type="parTrans" cxnId="{86DD55C9-EF10-4807-9F45-D9FD4B06AD1B}">
      <dgm:prSet/>
      <dgm:spPr/>
      <dgm:t>
        <a:bodyPr/>
        <a:lstStyle/>
        <a:p>
          <a:endParaRPr lang="id-ID" sz="1600"/>
        </a:p>
      </dgm:t>
    </dgm:pt>
    <dgm:pt modelId="{8A346DEE-E593-4593-8A28-F61FD460B42D}" type="sibTrans" cxnId="{86DD55C9-EF10-4807-9F45-D9FD4B06AD1B}">
      <dgm:prSet/>
      <dgm:spPr/>
      <dgm:t>
        <a:bodyPr/>
        <a:lstStyle/>
        <a:p>
          <a:endParaRPr lang="id-ID" sz="1600"/>
        </a:p>
      </dgm:t>
    </dgm:pt>
    <dgm:pt modelId="{98EF9FE8-4B56-49F1-83F0-4EA5B863A824}">
      <dgm:prSet phldrT="[Text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id-ID" sz="1400" dirty="0" smtClean="0"/>
            <a:t>Desa sebagai objek</a:t>
          </a:r>
          <a:endParaRPr lang="id-ID" sz="1400" dirty="0"/>
        </a:p>
      </dgm:t>
    </dgm:pt>
    <dgm:pt modelId="{BC6959CF-B631-4B68-90DD-EA56DFF83B8E}" type="parTrans" cxnId="{7E3219D0-2A7A-4D32-9FDE-C78BE500BE2C}">
      <dgm:prSet/>
      <dgm:spPr/>
      <dgm:t>
        <a:bodyPr/>
        <a:lstStyle/>
        <a:p>
          <a:endParaRPr lang="id-ID" sz="1600"/>
        </a:p>
      </dgm:t>
    </dgm:pt>
    <dgm:pt modelId="{A14B1EA0-1C94-459D-ABFC-5818B7CC9195}" type="sibTrans" cxnId="{7E3219D0-2A7A-4D32-9FDE-C78BE500BE2C}">
      <dgm:prSet/>
      <dgm:spPr/>
      <dgm:t>
        <a:bodyPr/>
        <a:lstStyle/>
        <a:p>
          <a:endParaRPr lang="id-ID" sz="1600"/>
        </a:p>
      </dgm:t>
    </dgm:pt>
    <dgm:pt modelId="{44F5C8EB-6F44-43C4-9782-BA44B3A64D38}" type="pres">
      <dgm:prSet presAssocID="{F1FD31E0-E991-482B-A9AC-F4A667C5A69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id-ID"/>
        </a:p>
      </dgm:t>
    </dgm:pt>
    <dgm:pt modelId="{1ACD70C6-F943-40B4-9385-DBEDE14BEC4F}" type="pres">
      <dgm:prSet presAssocID="{B6C35BB9-56C0-4845-B966-BF581CBCC015}" presName="linNode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US"/>
        </a:p>
      </dgm:t>
    </dgm:pt>
    <dgm:pt modelId="{ED79588A-2A95-48F0-8530-5BEFF9CA1ADA}" type="pres">
      <dgm:prSet presAssocID="{B6C35BB9-56C0-4845-B966-BF581CBCC015}" presName="parentShp" presStyleLbl="node1" presStyleIdx="0" presStyleCnt="3" custScaleX="69438" custScaleY="9882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F9E4039-25F1-40FE-B7ED-E69A7BF0D0EA}" type="pres">
      <dgm:prSet presAssocID="{B6C35BB9-56C0-4845-B966-BF581CBCC015}" presName="childShp" presStyleLbl="bgAccFollowNode1" presStyleIdx="0" presStyleCnt="3" custScaleY="149157" custLinFactNeighborX="915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957554A-126B-4E8E-AE3E-7CCD7D63A30E}" type="pres">
      <dgm:prSet presAssocID="{D0DE8F31-5DEA-4756-8586-6CE7EF5488D6}" presName="spacing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US"/>
        </a:p>
      </dgm:t>
    </dgm:pt>
    <dgm:pt modelId="{6B783BAD-F3C1-4A2B-B6A6-6DCBF9EA35A4}" type="pres">
      <dgm:prSet presAssocID="{962D549A-66FE-483D-ABCE-37E651F55462}" presName="linNode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US"/>
        </a:p>
      </dgm:t>
    </dgm:pt>
    <dgm:pt modelId="{196E1BCC-5FE8-4A60-94F8-C9610635C4BD}" type="pres">
      <dgm:prSet presAssocID="{962D549A-66FE-483D-ABCE-37E651F55462}" presName="parentShp" presStyleLbl="node1" presStyleIdx="1" presStyleCnt="3" custScaleX="6628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CB5CA73-D756-4E8B-9384-71C2D030C23C}" type="pres">
      <dgm:prSet presAssocID="{962D549A-66FE-483D-ABCE-37E651F55462}" presName="childShp" presStyleLbl="bgAccFollowNode1" presStyleIdx="1" presStyleCnt="3" custScaleY="168332" custLinFactNeighborX="882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514DEA5-9DF1-4891-9CED-33E6C1F003A4}" type="pres">
      <dgm:prSet presAssocID="{5B661999-90E0-4CFE-B9BA-1F69BD57744F}" presName="spacing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US"/>
        </a:p>
      </dgm:t>
    </dgm:pt>
    <dgm:pt modelId="{5453AFD9-B49F-4C47-84CB-1E8C01BD5E24}" type="pres">
      <dgm:prSet presAssocID="{81F739E8-D75C-4235-8522-8A498DD12E2E}" presName="linNode" presStyleCnt="0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n-US"/>
        </a:p>
      </dgm:t>
    </dgm:pt>
    <dgm:pt modelId="{1B40318C-E901-4E5A-9925-D732020255F4}" type="pres">
      <dgm:prSet presAssocID="{81F739E8-D75C-4235-8522-8A498DD12E2E}" presName="parentShp" presStyleLbl="node1" presStyleIdx="2" presStyleCnt="3" custScaleX="66170" custLinFactNeighborX="-1390" custLinFactNeighborY="-500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1172B7F-C426-44AF-8C04-4D4B3DAD6ACB}" type="pres">
      <dgm:prSet presAssocID="{81F739E8-D75C-4235-8522-8A498DD12E2E}" presName="childShp" presStyleLbl="bgAccFollowNode1" presStyleIdx="2" presStyleCnt="3" custScaleX="94596" custScaleY="144076" custLinFactNeighborX="4488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A5C7E934-C8FA-452C-A351-9E63DFF16F1C}" type="presOf" srcId="{F7466676-C1D0-40A5-9D48-60B92F7EA764}" destId="{CCB5CA73-D756-4E8B-9384-71C2D030C23C}" srcOrd="0" destOrd="2" presId="urn:microsoft.com/office/officeart/2005/8/layout/vList6"/>
    <dgm:cxn modelId="{AF4277E6-E5A1-4BB7-A3AC-472A56DE5C1A}" srcId="{962D549A-66FE-483D-ABCE-37E651F55462}" destId="{F7466676-C1D0-40A5-9D48-60B92F7EA764}" srcOrd="2" destOrd="0" parTransId="{05A6FE53-DA6C-4EE1-955F-FA9D07C5BC0F}" sibTransId="{B56B647F-3CF7-4C02-A192-C9BA79D0A51F}"/>
    <dgm:cxn modelId="{6CBD94E6-AC76-4F7E-985F-4E8BA2AD3199}" srcId="{F1FD31E0-E991-482B-A9AC-F4A667C5A691}" destId="{81F739E8-D75C-4235-8522-8A498DD12E2E}" srcOrd="2" destOrd="0" parTransId="{8D731929-9516-43BF-81C4-24F0E32096A1}" sibTransId="{5DC5E8A9-07A0-4D2E-8D80-A0A7C977F899}"/>
    <dgm:cxn modelId="{0033206E-B9DF-4995-9F32-205BBA80081C}" type="presOf" srcId="{F1FD31E0-E991-482B-A9AC-F4A667C5A691}" destId="{44F5C8EB-6F44-43C4-9782-BA44B3A64D38}" srcOrd="0" destOrd="0" presId="urn:microsoft.com/office/officeart/2005/8/layout/vList6"/>
    <dgm:cxn modelId="{C515B3CC-6D5C-45F7-92DF-82C9D442D57B}" srcId="{F1FD31E0-E991-482B-A9AC-F4A667C5A691}" destId="{B6C35BB9-56C0-4845-B966-BF581CBCC015}" srcOrd="0" destOrd="0" parTransId="{A0B595F3-CF01-42D3-98D7-B6668EE23443}" sibTransId="{D0DE8F31-5DEA-4756-8586-6CE7EF5488D6}"/>
    <dgm:cxn modelId="{86DD55C9-EF10-4807-9F45-D9FD4B06AD1B}" srcId="{962D549A-66FE-483D-ABCE-37E651F55462}" destId="{27617CF4-7155-478C-A005-559A1510A279}" srcOrd="4" destOrd="0" parTransId="{1804C35F-7B2F-4A44-AC73-A0A01603A4BB}" sibTransId="{8A346DEE-E593-4593-8A28-F61FD460B42D}"/>
    <dgm:cxn modelId="{7E3219D0-2A7A-4D32-9FDE-C78BE500BE2C}" srcId="{B6C35BB9-56C0-4845-B966-BF581CBCC015}" destId="{98EF9FE8-4B56-49F1-83F0-4EA5B863A824}" srcOrd="4" destOrd="0" parTransId="{BC6959CF-B631-4B68-90DD-EA56DFF83B8E}" sibTransId="{A14B1EA0-1C94-459D-ABFC-5818B7CC9195}"/>
    <dgm:cxn modelId="{A232F5A2-D548-4841-8AA3-25BDDA441FB8}" type="presOf" srcId="{27617CF4-7155-478C-A005-559A1510A279}" destId="{CCB5CA73-D756-4E8B-9384-71C2D030C23C}" srcOrd="0" destOrd="4" presId="urn:microsoft.com/office/officeart/2005/8/layout/vList6"/>
    <dgm:cxn modelId="{F6C614BF-5E02-404C-A64E-611F71798838}" type="presOf" srcId="{35C3BE0A-06C8-472F-959C-F5573C582016}" destId="{CF9E4039-25F1-40FE-B7ED-E69A7BF0D0EA}" srcOrd="0" destOrd="1" presId="urn:microsoft.com/office/officeart/2005/8/layout/vList6"/>
    <dgm:cxn modelId="{4C62B9CD-5C58-4350-9BB4-349BAAAD7D3A}" type="presOf" srcId="{804F9E66-E3A5-4BB4-81F7-C203EDD7E890}" destId="{CF9E4039-25F1-40FE-B7ED-E69A7BF0D0EA}" srcOrd="0" destOrd="2" presId="urn:microsoft.com/office/officeart/2005/8/layout/vList6"/>
    <dgm:cxn modelId="{5FA1878E-4183-4505-8FCF-55037B0A8EF5}" type="presOf" srcId="{ED8C3A2A-9D56-4B7B-8658-5471452DA90E}" destId="{CF9E4039-25F1-40FE-B7ED-E69A7BF0D0EA}" srcOrd="0" destOrd="5" presId="urn:microsoft.com/office/officeart/2005/8/layout/vList6"/>
    <dgm:cxn modelId="{E3EBBCD3-90BA-4200-AD38-A2B6CFC320B3}" type="presOf" srcId="{931C08D2-8842-49AE-8AE0-DB2E67DAF031}" destId="{CCB5CA73-D756-4E8B-9384-71C2D030C23C}" srcOrd="0" destOrd="0" presId="urn:microsoft.com/office/officeart/2005/8/layout/vList6"/>
    <dgm:cxn modelId="{36BE15EF-0A87-49F3-B848-4AA63697E4FB}" srcId="{962D549A-66FE-483D-ABCE-37E651F55462}" destId="{FC15D11A-7730-4880-B237-56D5567F7F51}" srcOrd="1" destOrd="0" parTransId="{46CCB2B5-18A9-481D-8892-10C0AD2ACCD4}" sibTransId="{FF6C6466-7C09-4621-8A5B-BB54A302D885}"/>
    <dgm:cxn modelId="{988B03F0-F3BB-4010-A645-5353BC004CD4}" type="presOf" srcId="{EE313968-215B-45B6-95CE-FC442D851EEF}" destId="{CF9E4039-25F1-40FE-B7ED-E69A7BF0D0EA}" srcOrd="0" destOrd="3" presId="urn:microsoft.com/office/officeart/2005/8/layout/vList6"/>
    <dgm:cxn modelId="{A70C6D5F-560F-45EC-BA6E-DFD243BB1CD7}" srcId="{F1FD31E0-E991-482B-A9AC-F4A667C5A691}" destId="{962D549A-66FE-483D-ABCE-37E651F55462}" srcOrd="1" destOrd="0" parTransId="{E2559E48-75FA-47C1-BF69-CBD0377E17BB}" sibTransId="{5B661999-90E0-4CFE-B9BA-1F69BD57744F}"/>
    <dgm:cxn modelId="{ECF16290-DC2D-4B84-A683-4702330A4D9C}" srcId="{81F739E8-D75C-4235-8522-8A498DD12E2E}" destId="{3B2E10DE-8723-4693-9C07-C82E16785DED}" srcOrd="1" destOrd="0" parTransId="{7D54CD8E-153E-4C3E-92B1-7481A5933738}" sibTransId="{CE7024E7-25B0-4E5A-B33C-F45CAF689CB3}"/>
    <dgm:cxn modelId="{7D6911B2-3CD0-47DF-987A-2679581DDCD2}" srcId="{81F739E8-D75C-4235-8522-8A498DD12E2E}" destId="{6B43846A-B6F3-4AAF-9A23-EE6216A2F0EA}" srcOrd="2" destOrd="0" parTransId="{114ACFAA-4B36-4113-9FA6-99B5B629F625}" sibTransId="{76CE09D3-9320-4558-87F5-6A88595DB4D0}"/>
    <dgm:cxn modelId="{A33A1A47-AE20-4DA1-B597-14DD25A1402F}" type="presOf" srcId="{27E2FD5F-62BC-4F56-95AE-D61451F4BDB6}" destId="{CF9E4039-25F1-40FE-B7ED-E69A7BF0D0EA}" srcOrd="0" destOrd="0" presId="urn:microsoft.com/office/officeart/2005/8/layout/vList6"/>
    <dgm:cxn modelId="{E8AB6E01-6911-4A3E-9F46-0FFEB3993DD2}" type="presOf" srcId="{962D549A-66FE-483D-ABCE-37E651F55462}" destId="{196E1BCC-5FE8-4A60-94F8-C9610635C4BD}" srcOrd="0" destOrd="0" presId="urn:microsoft.com/office/officeart/2005/8/layout/vList6"/>
    <dgm:cxn modelId="{A0BD640C-FBC6-4F71-881D-682189B14D3A}" type="presOf" srcId="{6B43846A-B6F3-4AAF-9A23-EE6216A2F0EA}" destId="{11172B7F-C426-44AF-8C04-4D4B3DAD6ACB}" srcOrd="0" destOrd="2" presId="urn:microsoft.com/office/officeart/2005/8/layout/vList6"/>
    <dgm:cxn modelId="{A3C00B24-5E76-4215-881F-3F2E281E4D8F}" type="presOf" srcId="{31B6BAF7-19BD-42A7-B20E-B976E8DDB6DD}" destId="{11172B7F-C426-44AF-8C04-4D4B3DAD6ACB}" srcOrd="0" destOrd="3" presId="urn:microsoft.com/office/officeart/2005/8/layout/vList6"/>
    <dgm:cxn modelId="{D37D2402-E5EF-4660-A336-726BA079C7D4}" srcId="{B6C35BB9-56C0-4845-B966-BF581CBCC015}" destId="{35C3BE0A-06C8-472F-959C-F5573C582016}" srcOrd="1" destOrd="0" parTransId="{94478FE1-E4A0-4CC2-A48E-80423DC4FD60}" sibTransId="{8963682C-00F8-4679-BF7A-B88A380BF802}"/>
    <dgm:cxn modelId="{D7885106-5A24-4C83-960D-0BA5B6689AE9}" srcId="{81F739E8-D75C-4235-8522-8A498DD12E2E}" destId="{31B6BAF7-19BD-42A7-B20E-B976E8DDB6DD}" srcOrd="3" destOrd="0" parTransId="{CE549B21-3B1D-4DB2-AF20-D2950C1B8ACE}" sibTransId="{BA41514D-F808-4FD9-9E89-4C26288BF648}"/>
    <dgm:cxn modelId="{6B2C59A7-60EC-4C59-AA0F-88F602EC2B73}" type="presOf" srcId="{81F739E8-D75C-4235-8522-8A498DD12E2E}" destId="{1B40318C-E901-4E5A-9925-D732020255F4}" srcOrd="0" destOrd="0" presId="urn:microsoft.com/office/officeart/2005/8/layout/vList6"/>
    <dgm:cxn modelId="{ADAFEF4C-1D22-41E8-93AF-FAA8675F8666}" srcId="{B6C35BB9-56C0-4845-B966-BF581CBCC015}" destId="{27E2FD5F-62BC-4F56-95AE-D61451F4BDB6}" srcOrd="0" destOrd="0" parTransId="{F0A86354-99A7-4348-86C5-D35D192F38E9}" sibTransId="{DF4E5D38-E77E-498A-ABF8-EE5200B3987C}"/>
    <dgm:cxn modelId="{C0A37660-5CB9-4622-A401-0DB97D48590D}" srcId="{B6C35BB9-56C0-4845-B966-BF581CBCC015}" destId="{ED8C3A2A-9D56-4B7B-8658-5471452DA90E}" srcOrd="5" destOrd="0" parTransId="{63DEEC12-7C0D-42FE-BA3E-381F04FB621D}" sibTransId="{15A1B6F9-5280-4362-A8E8-4643691800A9}"/>
    <dgm:cxn modelId="{5599DC1E-CB1A-4D63-9AE5-600841C50435}" srcId="{962D549A-66FE-483D-ABCE-37E651F55462}" destId="{931C08D2-8842-49AE-8AE0-DB2E67DAF031}" srcOrd="0" destOrd="0" parTransId="{F354B259-1EB3-4558-94E7-B9CD1EBBC42C}" sibTransId="{CC3DD630-5068-43CA-B98F-6C8EA73CC5D9}"/>
    <dgm:cxn modelId="{162C0EE8-860A-436A-9029-797DD900EDCC}" srcId="{81F739E8-D75C-4235-8522-8A498DD12E2E}" destId="{85FDB9A2-E232-4763-A04F-F52E69FAAD24}" srcOrd="4" destOrd="0" parTransId="{CCB3C5D2-2681-4BCC-A71F-FEF11A05120E}" sibTransId="{5D0E2D4C-CBAE-4757-A766-CC9D17E91195}"/>
    <dgm:cxn modelId="{CF35118C-9857-4529-B391-5BE555B2704C}" srcId="{81F739E8-D75C-4235-8522-8A498DD12E2E}" destId="{58C5BBB3-BEB2-44D2-AAD2-672FBFC43D1B}" srcOrd="0" destOrd="0" parTransId="{8C700523-3CD6-489A-923B-7FF87D7EE249}" sibTransId="{D1404971-546C-4096-9FBC-394FCA9819D6}"/>
    <dgm:cxn modelId="{576EA739-6CB7-4EA2-84FA-7D58CADD4B95}" type="presOf" srcId="{B6C35BB9-56C0-4845-B966-BF581CBCC015}" destId="{ED79588A-2A95-48F0-8530-5BEFF9CA1ADA}" srcOrd="0" destOrd="0" presId="urn:microsoft.com/office/officeart/2005/8/layout/vList6"/>
    <dgm:cxn modelId="{15D812F8-4931-44F0-94E6-DFF2DA628E34}" srcId="{962D549A-66FE-483D-ABCE-37E651F55462}" destId="{4EE91BEC-AEA9-4AB4-B135-B35C927FDECD}" srcOrd="3" destOrd="0" parTransId="{744BFD26-6D78-4460-BF2E-C20DDE3A55CC}" sibTransId="{4E612CE5-314E-4B55-8DFE-171A10A3BD11}"/>
    <dgm:cxn modelId="{6B01C1A7-37DE-44D7-8AEA-3E365765B35C}" srcId="{B6C35BB9-56C0-4845-B966-BF581CBCC015}" destId="{804F9E66-E3A5-4BB4-81F7-C203EDD7E890}" srcOrd="2" destOrd="0" parTransId="{8869E2BE-305F-46A9-91AC-E5829F8CE134}" sibTransId="{23ADDA81-677B-423D-960B-2182ECCDB492}"/>
    <dgm:cxn modelId="{D21B7EC0-82DA-452D-B3DC-671FF397D0F5}" type="presOf" srcId="{4EE91BEC-AEA9-4AB4-B135-B35C927FDECD}" destId="{CCB5CA73-D756-4E8B-9384-71C2D030C23C}" srcOrd="0" destOrd="3" presId="urn:microsoft.com/office/officeart/2005/8/layout/vList6"/>
    <dgm:cxn modelId="{85578BE5-E5A5-4708-A9BC-3BE1F33156A5}" type="presOf" srcId="{FC15D11A-7730-4880-B237-56D5567F7F51}" destId="{CCB5CA73-D756-4E8B-9384-71C2D030C23C}" srcOrd="0" destOrd="1" presId="urn:microsoft.com/office/officeart/2005/8/layout/vList6"/>
    <dgm:cxn modelId="{81FC5C92-8C1E-4573-B5E2-E3EF22CA38C5}" srcId="{B6C35BB9-56C0-4845-B966-BF581CBCC015}" destId="{EE313968-215B-45B6-95CE-FC442D851EEF}" srcOrd="3" destOrd="0" parTransId="{603A7F9C-067F-4430-AC8A-6C592B83331E}" sibTransId="{303A449B-1682-403C-90E7-43DE88FFFE10}"/>
    <dgm:cxn modelId="{1BC2C1C5-CA9C-4D6B-A470-6FE2B2613B3F}" type="presOf" srcId="{98EF9FE8-4B56-49F1-83F0-4EA5B863A824}" destId="{CF9E4039-25F1-40FE-B7ED-E69A7BF0D0EA}" srcOrd="0" destOrd="4" presId="urn:microsoft.com/office/officeart/2005/8/layout/vList6"/>
    <dgm:cxn modelId="{78F74D3B-EDD3-4B6A-BA53-DB455BF5B90E}" type="presOf" srcId="{85FDB9A2-E232-4763-A04F-F52E69FAAD24}" destId="{11172B7F-C426-44AF-8C04-4D4B3DAD6ACB}" srcOrd="0" destOrd="4" presId="urn:microsoft.com/office/officeart/2005/8/layout/vList6"/>
    <dgm:cxn modelId="{2DF9509F-FE94-4321-A82A-AC86B43BB1F1}" type="presOf" srcId="{58C5BBB3-BEB2-44D2-AAD2-672FBFC43D1B}" destId="{11172B7F-C426-44AF-8C04-4D4B3DAD6ACB}" srcOrd="0" destOrd="0" presId="urn:microsoft.com/office/officeart/2005/8/layout/vList6"/>
    <dgm:cxn modelId="{AAAB4A93-A006-4DFB-96A3-9674B63AC9EA}" type="presOf" srcId="{3B2E10DE-8723-4693-9C07-C82E16785DED}" destId="{11172B7F-C426-44AF-8C04-4D4B3DAD6ACB}" srcOrd="0" destOrd="1" presId="urn:microsoft.com/office/officeart/2005/8/layout/vList6"/>
    <dgm:cxn modelId="{F1DD82EA-5563-4D55-BFB9-8AC786FEABDF}" type="presParOf" srcId="{44F5C8EB-6F44-43C4-9782-BA44B3A64D38}" destId="{1ACD70C6-F943-40B4-9385-DBEDE14BEC4F}" srcOrd="0" destOrd="0" presId="urn:microsoft.com/office/officeart/2005/8/layout/vList6"/>
    <dgm:cxn modelId="{D40DC9C1-F9F0-44F3-963B-3E76716CEA34}" type="presParOf" srcId="{1ACD70C6-F943-40B4-9385-DBEDE14BEC4F}" destId="{ED79588A-2A95-48F0-8530-5BEFF9CA1ADA}" srcOrd="0" destOrd="0" presId="urn:microsoft.com/office/officeart/2005/8/layout/vList6"/>
    <dgm:cxn modelId="{A7BAE3BC-6534-4CD6-A4FA-BAA229D4C574}" type="presParOf" srcId="{1ACD70C6-F943-40B4-9385-DBEDE14BEC4F}" destId="{CF9E4039-25F1-40FE-B7ED-E69A7BF0D0EA}" srcOrd="1" destOrd="0" presId="urn:microsoft.com/office/officeart/2005/8/layout/vList6"/>
    <dgm:cxn modelId="{660ED830-BA3D-4EF5-8FB3-92E356B48FBA}" type="presParOf" srcId="{44F5C8EB-6F44-43C4-9782-BA44B3A64D38}" destId="{0957554A-126B-4E8E-AE3E-7CCD7D63A30E}" srcOrd="1" destOrd="0" presId="urn:microsoft.com/office/officeart/2005/8/layout/vList6"/>
    <dgm:cxn modelId="{9A635E96-3FD2-4FBB-BA3A-A7D316D3EA0F}" type="presParOf" srcId="{44F5C8EB-6F44-43C4-9782-BA44B3A64D38}" destId="{6B783BAD-F3C1-4A2B-B6A6-6DCBF9EA35A4}" srcOrd="2" destOrd="0" presId="urn:microsoft.com/office/officeart/2005/8/layout/vList6"/>
    <dgm:cxn modelId="{87409841-972A-4132-8851-174E92ADAFAA}" type="presParOf" srcId="{6B783BAD-F3C1-4A2B-B6A6-6DCBF9EA35A4}" destId="{196E1BCC-5FE8-4A60-94F8-C9610635C4BD}" srcOrd="0" destOrd="0" presId="urn:microsoft.com/office/officeart/2005/8/layout/vList6"/>
    <dgm:cxn modelId="{E430DB89-C01B-4412-B05B-E31112DCB717}" type="presParOf" srcId="{6B783BAD-F3C1-4A2B-B6A6-6DCBF9EA35A4}" destId="{CCB5CA73-D756-4E8B-9384-71C2D030C23C}" srcOrd="1" destOrd="0" presId="urn:microsoft.com/office/officeart/2005/8/layout/vList6"/>
    <dgm:cxn modelId="{87BD946A-A953-4429-AD54-A5488B8CA130}" type="presParOf" srcId="{44F5C8EB-6F44-43C4-9782-BA44B3A64D38}" destId="{2514DEA5-9DF1-4891-9CED-33E6C1F003A4}" srcOrd="3" destOrd="0" presId="urn:microsoft.com/office/officeart/2005/8/layout/vList6"/>
    <dgm:cxn modelId="{D9A0D894-9BF6-413F-9337-3492B582200C}" type="presParOf" srcId="{44F5C8EB-6F44-43C4-9782-BA44B3A64D38}" destId="{5453AFD9-B49F-4C47-84CB-1E8C01BD5E24}" srcOrd="4" destOrd="0" presId="urn:microsoft.com/office/officeart/2005/8/layout/vList6"/>
    <dgm:cxn modelId="{74C8DD65-2D35-4298-8873-B70960008418}" type="presParOf" srcId="{5453AFD9-B49F-4C47-84CB-1E8C01BD5E24}" destId="{1B40318C-E901-4E5A-9925-D732020255F4}" srcOrd="0" destOrd="0" presId="urn:microsoft.com/office/officeart/2005/8/layout/vList6"/>
    <dgm:cxn modelId="{9A2D7D0A-69D9-4681-BAF8-E7FC1E1D8771}" type="presParOf" srcId="{5453AFD9-B49F-4C47-84CB-1E8C01BD5E24}" destId="{11172B7F-C426-44AF-8C04-4D4B3DAD6ACB}" srcOrd="1" destOrd="0" presId="urn:microsoft.com/office/officeart/2005/8/layout/vList6"/>
  </dgm:cxnLst>
  <dgm:bg>
    <a:solidFill>
      <a:srgbClr val="500000"/>
    </a:solidFill>
  </dgm:bg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40373231-900A-4C8D-B574-BE76D50513C4}" type="doc">
      <dgm:prSet loTypeId="urn:microsoft.com/office/officeart/2005/8/layout/vList4#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C5E9575-2A0F-4833-B94E-C6D3E7E2022E}">
      <dgm:prSet phldrT="[Text]" custT="1"/>
      <dgm:spPr>
        <a:solidFill>
          <a:srgbClr val="500000"/>
        </a:solidFill>
      </dgm:spPr>
      <dgm:t>
        <a:bodyPr/>
        <a:lstStyle/>
        <a:p>
          <a:pPr marL="0" indent="0"/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Tahap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I  (70%)         	</a:t>
          </a:r>
        </a:p>
        <a:p>
          <a:pPr marL="0" indent="0"/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- Dana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abdimas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telah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disetujui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</a:p>
        <a:p>
          <a:pPr marL="0" indent="0"/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-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Surat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Perjanjian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Pelaksanaan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Surat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Tugas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Melaksanakan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Abdimas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 </a:t>
          </a:r>
        </a:p>
        <a:p>
          <a:pPr marL="0" indent="0"/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 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telah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ditanda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tangani</a:t>
          </a:r>
          <a:endParaRPr lang="en-US" sz="1600" b="1" dirty="0" smtClean="0">
            <a:solidFill>
              <a:srgbClr val="FFFF00"/>
            </a:solidFill>
            <a:latin typeface="Cambria" pitchFamily="18" charset="0"/>
          </a:endParaRPr>
        </a:p>
        <a:p>
          <a:pPr marL="0" indent="0"/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 (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Penggunaan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dana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dihitung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dibayarkan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pajaknya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sesuai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aturan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)</a:t>
          </a:r>
          <a:endParaRPr lang="en-US" sz="1600" b="1" dirty="0">
            <a:solidFill>
              <a:srgbClr val="FFFF00"/>
            </a:solidFill>
          </a:endParaRPr>
        </a:p>
      </dgm:t>
    </dgm:pt>
    <dgm:pt modelId="{F705FCD4-6C9C-4B67-8FF4-D5387398B5E0}" type="parTrans" cxnId="{7D01B503-99E8-4133-8251-F36BF44273F9}">
      <dgm:prSet/>
      <dgm:spPr/>
      <dgm:t>
        <a:bodyPr/>
        <a:lstStyle/>
        <a:p>
          <a:endParaRPr lang="en-US" sz="1600">
            <a:solidFill>
              <a:srgbClr val="FFFF00"/>
            </a:solidFill>
          </a:endParaRPr>
        </a:p>
      </dgm:t>
    </dgm:pt>
    <dgm:pt modelId="{0CB7E888-D995-42BD-9D83-8D9498F7F1AA}" type="sibTrans" cxnId="{7D01B503-99E8-4133-8251-F36BF44273F9}">
      <dgm:prSet/>
      <dgm:spPr/>
      <dgm:t>
        <a:bodyPr/>
        <a:lstStyle/>
        <a:p>
          <a:endParaRPr lang="en-US" sz="1600">
            <a:solidFill>
              <a:srgbClr val="FFFF00"/>
            </a:solidFill>
          </a:endParaRPr>
        </a:p>
      </dgm:t>
    </dgm:pt>
    <dgm:pt modelId="{6A40D1E1-B060-46BB-8811-3E3CC6B0DC5A}">
      <dgm:prSet phldrT="[Text]" custT="1"/>
      <dgm:spPr>
        <a:solidFill>
          <a:srgbClr val="500000"/>
        </a:solidFill>
      </dgm:spPr>
      <dgm:t>
        <a:bodyPr/>
        <a:lstStyle/>
        <a:p>
          <a:r>
            <a:rPr lang="sv-SE" sz="1600" b="1" dirty="0" smtClean="0">
              <a:solidFill>
                <a:srgbClr val="FFFF00"/>
              </a:solidFill>
              <a:latin typeface="Cambria" pitchFamily="18" charset="0"/>
            </a:rPr>
            <a:t>Tahap II (30%)             </a:t>
          </a:r>
        </a:p>
        <a:p>
          <a:r>
            <a:rPr lang="sv-SE" sz="1600" b="1" dirty="0" smtClean="0">
              <a:solidFill>
                <a:srgbClr val="FFFF00"/>
              </a:solidFill>
              <a:latin typeface="Cambria" pitchFamily="18" charset="0"/>
            </a:rPr>
            <a:t>-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Laporan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penggunaan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dana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Tahap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I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telah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diunggah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ke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SIMAS</a:t>
          </a:r>
        </a:p>
        <a:p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-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Laporan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kemajuan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buktinya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dicatat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pada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i="1" dirty="0" smtClean="0">
              <a:solidFill>
                <a:srgbClr val="FFFF00"/>
              </a:solidFill>
              <a:latin typeface="Cambria" pitchFamily="18" charset="0"/>
            </a:rPr>
            <a:t>Logbook</a:t>
          </a:r>
        </a:p>
        <a:p>
          <a:r>
            <a:rPr lang="en-US" sz="1600" b="1" i="0" dirty="0" smtClean="0">
              <a:solidFill>
                <a:srgbClr val="FFFF00"/>
              </a:solidFill>
              <a:latin typeface="Cambria" pitchFamily="18" charset="0"/>
            </a:rPr>
            <a:t>  (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perjalanan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,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kuitansi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,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foto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dokumentasi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telah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diunggah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ke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SIMAS)</a:t>
          </a:r>
          <a:endParaRPr lang="en-US" sz="1600" b="1" dirty="0">
            <a:solidFill>
              <a:srgbClr val="FFFF00"/>
            </a:solidFill>
          </a:endParaRPr>
        </a:p>
      </dgm:t>
    </dgm:pt>
    <dgm:pt modelId="{C548B89B-FB05-4D2B-8905-9980DA47DBBC}" type="parTrans" cxnId="{62A7DA87-B117-41D9-9C64-96E7C91DC861}">
      <dgm:prSet/>
      <dgm:spPr/>
      <dgm:t>
        <a:bodyPr/>
        <a:lstStyle/>
        <a:p>
          <a:endParaRPr lang="en-US" sz="1600">
            <a:solidFill>
              <a:srgbClr val="FFFF00"/>
            </a:solidFill>
          </a:endParaRPr>
        </a:p>
      </dgm:t>
    </dgm:pt>
    <dgm:pt modelId="{9ED928C0-7BB8-496E-AB3D-3E8FD6ED7B46}" type="sibTrans" cxnId="{62A7DA87-B117-41D9-9C64-96E7C91DC861}">
      <dgm:prSet/>
      <dgm:spPr/>
      <dgm:t>
        <a:bodyPr/>
        <a:lstStyle/>
        <a:p>
          <a:endParaRPr lang="en-US" sz="1600">
            <a:solidFill>
              <a:srgbClr val="FFFF00"/>
            </a:solidFill>
          </a:endParaRPr>
        </a:p>
      </dgm:t>
    </dgm:pt>
    <dgm:pt modelId="{93EA4ADE-5D35-4A44-B2D7-6BDF2EF52DFD}">
      <dgm:prSet phldrT="[Text]" custT="1"/>
      <dgm:spPr>
        <a:solidFill>
          <a:srgbClr val="500000"/>
        </a:solidFill>
      </dgm:spPr>
      <dgm:t>
        <a:bodyPr/>
        <a:lstStyle/>
        <a:p>
          <a:pPr>
            <a:lnSpc>
              <a:spcPts val="2300"/>
            </a:lnSpc>
            <a:spcAft>
              <a:spcPts val="0"/>
            </a:spcAft>
          </a:pPr>
          <a:r>
            <a:rPr lang="en-US" sz="1400" b="1" i="1" dirty="0" smtClean="0">
              <a:solidFill>
                <a:srgbClr val="FFFF00"/>
              </a:solidFill>
              <a:latin typeface="Cambria" pitchFamily="18" charset="0"/>
            </a:rPr>
            <a:t>- </a:t>
          </a:r>
          <a:r>
            <a:rPr lang="en-US" sz="1600" b="1" i="1" dirty="0" smtClean="0">
              <a:solidFill>
                <a:srgbClr val="FFFF00"/>
              </a:solidFill>
              <a:latin typeface="Cambria" pitchFamily="18" charset="0"/>
            </a:rPr>
            <a:t>Softcopy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Laporan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Pertanggungjawaban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Keuangan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(100%)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Laporan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 </a:t>
          </a:r>
        </a:p>
        <a:p>
          <a:pPr>
            <a:lnSpc>
              <a:spcPts val="2300"/>
            </a:lnSpc>
            <a:spcAft>
              <a:spcPts val="0"/>
            </a:spcAft>
          </a:pP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Kegiatan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Abdimas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diunggah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di SIMAS paling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lambat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15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Desember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tahun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 </a:t>
          </a:r>
        </a:p>
        <a:p>
          <a:pPr>
            <a:lnSpc>
              <a:spcPts val="2300"/>
            </a:lnSpc>
            <a:spcAft>
              <a:spcPts val="0"/>
            </a:spcAft>
          </a:pP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berjalan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.</a:t>
          </a:r>
        </a:p>
        <a:p>
          <a:pPr>
            <a:lnSpc>
              <a:spcPts val="2300"/>
            </a:lnSpc>
            <a:spcAft>
              <a:spcPts val="0"/>
            </a:spcAft>
          </a:pPr>
          <a:r>
            <a:rPr lang="en-US" sz="1600" b="1" i="1" dirty="0" smtClean="0">
              <a:solidFill>
                <a:srgbClr val="FFFF00"/>
              </a:solidFill>
              <a:latin typeface="Cambria" pitchFamily="18" charset="0"/>
            </a:rPr>
            <a:t>- Hardcopy </a:t>
          </a:r>
          <a:r>
            <a:rPr lang="en-US" sz="1600" b="1" i="0" dirty="0" err="1" smtClean="0">
              <a:solidFill>
                <a:srgbClr val="FFFF00"/>
              </a:solidFill>
              <a:latin typeface="Cambria" pitchFamily="18" charset="0"/>
            </a:rPr>
            <a:t>laporan</a:t>
          </a:r>
          <a:r>
            <a:rPr lang="en-US" sz="1600" b="1" i="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i="0" dirty="0" err="1" smtClean="0">
              <a:solidFill>
                <a:srgbClr val="FFFF00"/>
              </a:solidFill>
              <a:latin typeface="Cambria" pitchFamily="18" charset="0"/>
            </a:rPr>
            <a:t>pertanggungjawaban</a:t>
          </a:r>
          <a:r>
            <a:rPr lang="en-US" sz="1600" b="1" i="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i="0" dirty="0" err="1" smtClean="0">
              <a:solidFill>
                <a:srgbClr val="FFFF00"/>
              </a:solidFill>
              <a:latin typeface="Cambria" pitchFamily="18" charset="0"/>
            </a:rPr>
            <a:t>keuangan</a:t>
          </a:r>
          <a:r>
            <a:rPr lang="en-US" sz="1600" b="1" i="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dikirim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ke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PPM- </a:t>
          </a:r>
        </a:p>
        <a:p>
          <a:pPr>
            <a:lnSpc>
              <a:spcPts val="2300"/>
            </a:lnSpc>
            <a:spcAft>
              <a:spcPts val="0"/>
            </a:spcAft>
          </a:pP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  LPPM  (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asli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dan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dirty="0" err="1" smtClean="0">
              <a:solidFill>
                <a:srgbClr val="FFFF00"/>
              </a:solidFill>
              <a:latin typeface="Cambria" pitchFamily="18" charset="0"/>
            </a:rPr>
            <a:t>fotokopi</a:t>
          </a:r>
          <a:r>
            <a:rPr lang="en-US" sz="1600" b="1" dirty="0" smtClean="0">
              <a:solidFill>
                <a:srgbClr val="FFFF00"/>
              </a:solidFill>
              <a:latin typeface="Cambria" pitchFamily="18" charset="0"/>
            </a:rPr>
            <a:t>)</a:t>
          </a:r>
          <a:endParaRPr lang="en-US" sz="1600" b="1" dirty="0">
            <a:solidFill>
              <a:srgbClr val="FFFF00"/>
            </a:solidFill>
          </a:endParaRPr>
        </a:p>
      </dgm:t>
    </dgm:pt>
    <dgm:pt modelId="{8DA56C3B-0F9B-4684-A21C-0C8BDCB34212}" type="parTrans" cxnId="{E48FFB80-3C78-44BC-98EF-80B02A31699D}">
      <dgm:prSet/>
      <dgm:spPr/>
      <dgm:t>
        <a:bodyPr/>
        <a:lstStyle/>
        <a:p>
          <a:endParaRPr lang="en-US" sz="1600">
            <a:solidFill>
              <a:srgbClr val="FFFF00"/>
            </a:solidFill>
          </a:endParaRPr>
        </a:p>
      </dgm:t>
    </dgm:pt>
    <dgm:pt modelId="{C6415DCA-B050-466F-A501-92EF99278139}" type="sibTrans" cxnId="{E48FFB80-3C78-44BC-98EF-80B02A31699D}">
      <dgm:prSet/>
      <dgm:spPr/>
      <dgm:t>
        <a:bodyPr/>
        <a:lstStyle/>
        <a:p>
          <a:endParaRPr lang="en-US" sz="1600">
            <a:solidFill>
              <a:srgbClr val="FFFF00"/>
            </a:solidFill>
          </a:endParaRPr>
        </a:p>
      </dgm:t>
    </dgm:pt>
    <dgm:pt modelId="{C4FA8299-5EF2-418A-AC3A-85602CF1AC66}" type="pres">
      <dgm:prSet presAssocID="{40373231-900A-4C8D-B574-BE76D50513C4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BBB5B77-5D3F-4E33-992F-1ABF47B4CCB5}" type="pres">
      <dgm:prSet presAssocID="{7C5E9575-2A0F-4833-B94E-C6D3E7E2022E}" presName="comp" presStyleCnt="0"/>
      <dgm:spPr/>
    </dgm:pt>
    <dgm:pt modelId="{BF8A676E-3A6E-43A0-B429-4B878BD45EFA}" type="pres">
      <dgm:prSet presAssocID="{7C5E9575-2A0F-4833-B94E-C6D3E7E2022E}" presName="box" presStyleLbl="node1" presStyleIdx="0" presStyleCnt="3" custScaleY="124491" custLinFactNeighborY="4673"/>
      <dgm:spPr/>
      <dgm:t>
        <a:bodyPr/>
        <a:lstStyle/>
        <a:p>
          <a:endParaRPr lang="en-US"/>
        </a:p>
      </dgm:t>
    </dgm:pt>
    <dgm:pt modelId="{14F6FFE1-265B-43B4-B65B-0710743A5F91}" type="pres">
      <dgm:prSet presAssocID="{7C5E9575-2A0F-4833-B94E-C6D3E7E2022E}" presName="img" presStyleLbl="fgImgPlace1" presStyleIdx="0" presStyleCnt="3" custScaleX="71722" custLinFactNeighborX="-17775"/>
      <dgm:spPr/>
    </dgm:pt>
    <dgm:pt modelId="{BC4488BE-4F49-4849-8048-BE5C945A75AC}" type="pres">
      <dgm:prSet presAssocID="{7C5E9575-2A0F-4833-B94E-C6D3E7E2022E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92144A-2A91-46AD-846C-5B7196821348}" type="pres">
      <dgm:prSet presAssocID="{0CB7E888-D995-42BD-9D83-8D9498F7F1AA}" presName="spacer" presStyleCnt="0"/>
      <dgm:spPr/>
    </dgm:pt>
    <dgm:pt modelId="{61F340AA-177F-4A18-9A10-A2CECA696527}" type="pres">
      <dgm:prSet presAssocID="{6A40D1E1-B060-46BB-8811-3E3CC6B0DC5A}" presName="comp" presStyleCnt="0"/>
      <dgm:spPr/>
    </dgm:pt>
    <dgm:pt modelId="{F3F5FBEE-6D88-4A93-83A1-343256010837}" type="pres">
      <dgm:prSet presAssocID="{6A40D1E1-B060-46BB-8811-3E3CC6B0DC5A}" presName="box" presStyleLbl="node1" presStyleIdx="1" presStyleCnt="3" custScaleY="121695" custLinFactNeighborX="-870" custLinFactNeighborY="3648"/>
      <dgm:spPr/>
      <dgm:t>
        <a:bodyPr/>
        <a:lstStyle/>
        <a:p>
          <a:endParaRPr lang="en-US"/>
        </a:p>
      </dgm:t>
    </dgm:pt>
    <dgm:pt modelId="{67EB9139-3277-436A-8685-C484F6E4C31E}" type="pres">
      <dgm:prSet presAssocID="{6A40D1E1-B060-46BB-8811-3E3CC6B0DC5A}" presName="img" presStyleLbl="fgImgPlace1" presStyleIdx="1" presStyleCnt="3" custScaleX="65648" custLinFactNeighborX="-17775"/>
      <dgm:spPr/>
    </dgm:pt>
    <dgm:pt modelId="{8667C6ED-C681-427D-A3B6-971CD0970C8A}" type="pres">
      <dgm:prSet presAssocID="{6A40D1E1-B060-46BB-8811-3E3CC6B0DC5A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F7ABD7-2EFC-462A-9E1D-F148A9E18DBE}" type="pres">
      <dgm:prSet presAssocID="{9ED928C0-7BB8-496E-AB3D-3E8FD6ED7B46}" presName="spacer" presStyleCnt="0"/>
      <dgm:spPr/>
    </dgm:pt>
    <dgm:pt modelId="{E7FBE79F-3189-4CA0-986B-3771D07E9AF6}" type="pres">
      <dgm:prSet presAssocID="{93EA4ADE-5D35-4A44-B2D7-6BDF2EF52DFD}" presName="comp" presStyleCnt="0"/>
      <dgm:spPr/>
    </dgm:pt>
    <dgm:pt modelId="{866C234F-77F8-4844-9631-2C52854C69B7}" type="pres">
      <dgm:prSet presAssocID="{93EA4ADE-5D35-4A44-B2D7-6BDF2EF52DFD}" presName="box" presStyleLbl="node1" presStyleIdx="2" presStyleCnt="3" custScaleY="127632" custLinFactNeighborY="7038"/>
      <dgm:spPr/>
      <dgm:t>
        <a:bodyPr/>
        <a:lstStyle/>
        <a:p>
          <a:endParaRPr lang="en-US"/>
        </a:p>
      </dgm:t>
    </dgm:pt>
    <dgm:pt modelId="{DC140661-EAE2-4A73-9FAF-979C48775F4E}" type="pres">
      <dgm:prSet presAssocID="{93EA4ADE-5D35-4A44-B2D7-6BDF2EF52DFD}" presName="img" presStyleLbl="fgImgPlace1" presStyleIdx="2" presStyleCnt="3" custScaleX="62012" custLinFactNeighborX="-17775"/>
      <dgm:spPr/>
    </dgm:pt>
    <dgm:pt modelId="{C8B7717F-6D67-4629-A00D-B79D0879B25A}" type="pres">
      <dgm:prSet presAssocID="{93EA4ADE-5D35-4A44-B2D7-6BDF2EF52DFD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A8DF1A9-FC1A-4DA1-B234-FC993E3A634A}" type="presOf" srcId="{6A40D1E1-B060-46BB-8811-3E3CC6B0DC5A}" destId="{8667C6ED-C681-427D-A3B6-971CD0970C8A}" srcOrd="1" destOrd="0" presId="urn:microsoft.com/office/officeart/2005/8/layout/vList4#1"/>
    <dgm:cxn modelId="{76526809-D643-44F3-8CEE-49E99788390D}" type="presOf" srcId="{6A40D1E1-B060-46BB-8811-3E3CC6B0DC5A}" destId="{F3F5FBEE-6D88-4A93-83A1-343256010837}" srcOrd="0" destOrd="0" presId="urn:microsoft.com/office/officeart/2005/8/layout/vList4#1"/>
    <dgm:cxn modelId="{F0155F7D-871A-48D3-89DD-2FDB666A3FE3}" type="presOf" srcId="{7C5E9575-2A0F-4833-B94E-C6D3E7E2022E}" destId="{BF8A676E-3A6E-43A0-B429-4B878BD45EFA}" srcOrd="0" destOrd="0" presId="urn:microsoft.com/office/officeart/2005/8/layout/vList4#1"/>
    <dgm:cxn modelId="{62A7DA87-B117-41D9-9C64-96E7C91DC861}" srcId="{40373231-900A-4C8D-B574-BE76D50513C4}" destId="{6A40D1E1-B060-46BB-8811-3E3CC6B0DC5A}" srcOrd="1" destOrd="0" parTransId="{C548B89B-FB05-4D2B-8905-9980DA47DBBC}" sibTransId="{9ED928C0-7BB8-496E-AB3D-3E8FD6ED7B46}"/>
    <dgm:cxn modelId="{8097DE81-C5A2-4DFB-BDC0-FCC8E620E6FE}" type="presOf" srcId="{40373231-900A-4C8D-B574-BE76D50513C4}" destId="{C4FA8299-5EF2-418A-AC3A-85602CF1AC66}" srcOrd="0" destOrd="0" presId="urn:microsoft.com/office/officeart/2005/8/layout/vList4#1"/>
    <dgm:cxn modelId="{E48FFB80-3C78-44BC-98EF-80B02A31699D}" srcId="{40373231-900A-4C8D-B574-BE76D50513C4}" destId="{93EA4ADE-5D35-4A44-B2D7-6BDF2EF52DFD}" srcOrd="2" destOrd="0" parTransId="{8DA56C3B-0F9B-4684-A21C-0C8BDCB34212}" sibTransId="{C6415DCA-B050-466F-A501-92EF99278139}"/>
    <dgm:cxn modelId="{09F94A84-A7FA-4DB6-91D2-D3096251FB9B}" type="presOf" srcId="{93EA4ADE-5D35-4A44-B2D7-6BDF2EF52DFD}" destId="{C8B7717F-6D67-4629-A00D-B79D0879B25A}" srcOrd="1" destOrd="0" presId="urn:microsoft.com/office/officeart/2005/8/layout/vList4#1"/>
    <dgm:cxn modelId="{FD3877BF-3053-48DB-BC93-DDC389EDCC95}" type="presOf" srcId="{93EA4ADE-5D35-4A44-B2D7-6BDF2EF52DFD}" destId="{866C234F-77F8-4844-9631-2C52854C69B7}" srcOrd="0" destOrd="0" presId="urn:microsoft.com/office/officeart/2005/8/layout/vList4#1"/>
    <dgm:cxn modelId="{7D01B503-99E8-4133-8251-F36BF44273F9}" srcId="{40373231-900A-4C8D-B574-BE76D50513C4}" destId="{7C5E9575-2A0F-4833-B94E-C6D3E7E2022E}" srcOrd="0" destOrd="0" parTransId="{F705FCD4-6C9C-4B67-8FF4-D5387398B5E0}" sibTransId="{0CB7E888-D995-42BD-9D83-8D9498F7F1AA}"/>
    <dgm:cxn modelId="{5B5A0AF2-EFEB-450A-BAD6-383EA2B90108}" type="presOf" srcId="{7C5E9575-2A0F-4833-B94E-C6D3E7E2022E}" destId="{BC4488BE-4F49-4849-8048-BE5C945A75AC}" srcOrd="1" destOrd="0" presId="urn:microsoft.com/office/officeart/2005/8/layout/vList4#1"/>
    <dgm:cxn modelId="{19752207-9F38-473A-9B02-B8C848993C35}" type="presParOf" srcId="{C4FA8299-5EF2-418A-AC3A-85602CF1AC66}" destId="{9BBB5B77-5D3F-4E33-992F-1ABF47B4CCB5}" srcOrd="0" destOrd="0" presId="urn:microsoft.com/office/officeart/2005/8/layout/vList4#1"/>
    <dgm:cxn modelId="{18E11B44-F1F1-40EC-9314-D0C31C66DEEF}" type="presParOf" srcId="{9BBB5B77-5D3F-4E33-992F-1ABF47B4CCB5}" destId="{BF8A676E-3A6E-43A0-B429-4B878BD45EFA}" srcOrd="0" destOrd="0" presId="urn:microsoft.com/office/officeart/2005/8/layout/vList4#1"/>
    <dgm:cxn modelId="{EE99D687-1044-4103-A5B6-C2E0D6784A2E}" type="presParOf" srcId="{9BBB5B77-5D3F-4E33-992F-1ABF47B4CCB5}" destId="{14F6FFE1-265B-43B4-B65B-0710743A5F91}" srcOrd="1" destOrd="0" presId="urn:microsoft.com/office/officeart/2005/8/layout/vList4#1"/>
    <dgm:cxn modelId="{6A6F0B6E-BDA9-4E94-9D58-9B5988C427C0}" type="presParOf" srcId="{9BBB5B77-5D3F-4E33-992F-1ABF47B4CCB5}" destId="{BC4488BE-4F49-4849-8048-BE5C945A75AC}" srcOrd="2" destOrd="0" presId="urn:microsoft.com/office/officeart/2005/8/layout/vList4#1"/>
    <dgm:cxn modelId="{6B129714-D072-4ECF-AFAD-D444B4867048}" type="presParOf" srcId="{C4FA8299-5EF2-418A-AC3A-85602CF1AC66}" destId="{DC92144A-2A91-46AD-846C-5B7196821348}" srcOrd="1" destOrd="0" presId="urn:microsoft.com/office/officeart/2005/8/layout/vList4#1"/>
    <dgm:cxn modelId="{A27865FC-4E74-488B-8714-89D8A8EB0DCD}" type="presParOf" srcId="{C4FA8299-5EF2-418A-AC3A-85602CF1AC66}" destId="{61F340AA-177F-4A18-9A10-A2CECA696527}" srcOrd="2" destOrd="0" presId="urn:microsoft.com/office/officeart/2005/8/layout/vList4#1"/>
    <dgm:cxn modelId="{E6C453D9-BBE7-499F-8AA4-776C706A4CF1}" type="presParOf" srcId="{61F340AA-177F-4A18-9A10-A2CECA696527}" destId="{F3F5FBEE-6D88-4A93-83A1-343256010837}" srcOrd="0" destOrd="0" presId="urn:microsoft.com/office/officeart/2005/8/layout/vList4#1"/>
    <dgm:cxn modelId="{D9881778-E3B5-4ABC-8EE7-AD7E734DF45B}" type="presParOf" srcId="{61F340AA-177F-4A18-9A10-A2CECA696527}" destId="{67EB9139-3277-436A-8685-C484F6E4C31E}" srcOrd="1" destOrd="0" presId="urn:microsoft.com/office/officeart/2005/8/layout/vList4#1"/>
    <dgm:cxn modelId="{D8E6DF2C-0032-4897-B979-D0C9C0A26BC6}" type="presParOf" srcId="{61F340AA-177F-4A18-9A10-A2CECA696527}" destId="{8667C6ED-C681-427D-A3B6-971CD0970C8A}" srcOrd="2" destOrd="0" presId="urn:microsoft.com/office/officeart/2005/8/layout/vList4#1"/>
    <dgm:cxn modelId="{8ACC9D8A-D165-422D-89D5-0BA9F4D32B88}" type="presParOf" srcId="{C4FA8299-5EF2-418A-AC3A-85602CF1AC66}" destId="{9DF7ABD7-2EFC-462A-9E1D-F148A9E18DBE}" srcOrd="3" destOrd="0" presId="urn:microsoft.com/office/officeart/2005/8/layout/vList4#1"/>
    <dgm:cxn modelId="{FFCED476-031B-4C6D-B827-BBE8D4A3CAA1}" type="presParOf" srcId="{C4FA8299-5EF2-418A-AC3A-85602CF1AC66}" destId="{E7FBE79F-3189-4CA0-986B-3771D07E9AF6}" srcOrd="4" destOrd="0" presId="urn:microsoft.com/office/officeart/2005/8/layout/vList4#1"/>
    <dgm:cxn modelId="{2E08023F-EE52-4B85-8869-6EF1B798B07F}" type="presParOf" srcId="{E7FBE79F-3189-4CA0-986B-3771D07E9AF6}" destId="{866C234F-77F8-4844-9631-2C52854C69B7}" srcOrd="0" destOrd="0" presId="urn:microsoft.com/office/officeart/2005/8/layout/vList4#1"/>
    <dgm:cxn modelId="{87710358-51F4-493E-9C60-CFE54D110FCE}" type="presParOf" srcId="{E7FBE79F-3189-4CA0-986B-3771D07E9AF6}" destId="{DC140661-EAE2-4A73-9FAF-979C48775F4E}" srcOrd="1" destOrd="0" presId="urn:microsoft.com/office/officeart/2005/8/layout/vList4#1"/>
    <dgm:cxn modelId="{F4130545-9721-4F66-BEC3-456C29A72753}" type="presParOf" srcId="{E7FBE79F-3189-4CA0-986B-3771D07E9AF6}" destId="{C8B7717F-6D67-4629-A00D-B79D0879B25A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DD1295-854B-4D36-AAD1-E9F03B1C7A9F}" type="doc">
      <dgm:prSet loTypeId="urn:microsoft.com/office/officeart/2005/8/layout/vList6" loCatId="list" qsTypeId="urn:microsoft.com/office/officeart/2005/8/quickstyle/3d1" qsCatId="3D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DFCC6F1C-6907-43AC-950B-F07FFAA0AF6B}">
      <dgm:prSet phldrT="[Text]" custT="1"/>
      <dgm:spPr>
        <a:solidFill>
          <a:srgbClr val="500000"/>
        </a:solidFill>
      </dgm:spPr>
      <dgm:t>
        <a:bodyPr/>
        <a:lstStyle/>
        <a:p>
          <a:r>
            <a:rPr lang="id-ID" sz="3600" dirty="0" smtClean="0">
              <a:solidFill>
                <a:srgbClr val="FFFF00"/>
              </a:solidFill>
              <a:latin typeface="Bernard MT Condensed" pitchFamily="18" charset="0"/>
            </a:rPr>
            <a:t>8</a:t>
          </a:r>
        </a:p>
        <a:p>
          <a:r>
            <a:rPr lang="en-US" sz="3600" dirty="0" smtClean="0">
              <a:solidFill>
                <a:srgbClr val="FFFF00"/>
              </a:solidFill>
              <a:latin typeface="Bernard MT Condensed" pitchFamily="18" charset="0"/>
            </a:rPr>
            <a:t>STANDAR </a:t>
          </a:r>
          <a:r>
            <a:rPr lang="id-ID" sz="3600" dirty="0" smtClean="0">
              <a:solidFill>
                <a:srgbClr val="FFFF00"/>
              </a:solidFill>
              <a:latin typeface="Bernard MT Condensed" pitchFamily="18" charset="0"/>
            </a:rPr>
            <a:t>PkM</a:t>
          </a:r>
        </a:p>
        <a:p>
          <a:r>
            <a:rPr lang="en-US" sz="1800" dirty="0" smtClean="0">
              <a:solidFill>
                <a:srgbClr val="FFFF00"/>
              </a:solidFill>
            </a:rPr>
            <a:t>(SNPT </a:t>
          </a:r>
          <a:r>
            <a:rPr lang="id-ID" sz="1800" dirty="0" smtClean="0">
              <a:solidFill>
                <a:srgbClr val="FFFF00"/>
              </a:solidFill>
            </a:rPr>
            <a:t>No 44 2015, </a:t>
          </a:r>
          <a:r>
            <a:rPr lang="en-US" sz="1800" dirty="0" err="1" smtClean="0">
              <a:solidFill>
                <a:srgbClr val="FFFF00"/>
              </a:solidFill>
            </a:rPr>
            <a:t>Pasal</a:t>
          </a:r>
          <a:r>
            <a:rPr lang="en-US" sz="1800" dirty="0" smtClean="0">
              <a:solidFill>
                <a:srgbClr val="FFFF00"/>
              </a:solidFill>
            </a:rPr>
            <a:t> 5</a:t>
          </a:r>
          <a:r>
            <a:rPr lang="id-ID" sz="1800" dirty="0" smtClean="0">
              <a:solidFill>
                <a:srgbClr val="FFFF00"/>
              </a:solidFill>
            </a:rPr>
            <a:t>4 </a:t>
          </a:r>
          <a:r>
            <a:rPr lang="en-US" sz="1800" dirty="0" smtClean="0">
              <a:solidFill>
                <a:srgbClr val="FFFF00"/>
              </a:solidFill>
            </a:rPr>
            <a:t> )</a:t>
          </a:r>
          <a:endParaRPr lang="en-US" sz="1800" dirty="0">
            <a:solidFill>
              <a:srgbClr val="FFFF00"/>
            </a:solidFill>
          </a:endParaRPr>
        </a:p>
      </dgm:t>
    </dgm:pt>
    <dgm:pt modelId="{0E9E82AB-E6DD-4E5E-83CE-56298D7A61A0}" type="parTrans" cxnId="{3DD2C35B-6432-40C4-A8A3-F92EABA5D91D}">
      <dgm:prSet/>
      <dgm:spPr/>
      <dgm:t>
        <a:bodyPr/>
        <a:lstStyle/>
        <a:p>
          <a:endParaRPr lang="en-US"/>
        </a:p>
      </dgm:t>
    </dgm:pt>
    <dgm:pt modelId="{BE93289A-9C80-4570-8E56-3FA551D1961F}" type="sibTrans" cxnId="{3DD2C35B-6432-40C4-A8A3-F92EABA5D91D}">
      <dgm:prSet/>
      <dgm:spPr/>
      <dgm:t>
        <a:bodyPr/>
        <a:lstStyle/>
        <a:p>
          <a:endParaRPr lang="en-US"/>
        </a:p>
      </dgm:t>
    </dgm:pt>
    <dgm:pt modelId="{16432668-41BA-4369-8EC6-EBC0AF19614E}">
      <dgm:prSet phldrT="[Text]" custT="1"/>
      <dgm:spPr>
        <a:solidFill>
          <a:srgbClr val="7E0000">
            <a:alpha val="90000"/>
          </a:srgbClr>
        </a:solidFill>
        <a:ln>
          <a:solidFill>
            <a:srgbClr val="7E0000"/>
          </a:solidFill>
        </a:ln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  <dgm:t>
        <a:bodyPr/>
        <a:lstStyle/>
        <a:p>
          <a:pPr>
            <a:spcAft>
              <a:spcPts val="0"/>
            </a:spcAft>
          </a:pPr>
          <a:r>
            <a:rPr lang="en-US" sz="2400" b="1" smtClean="0">
              <a:solidFill>
                <a:srgbClr val="FFFF00"/>
              </a:solidFill>
              <a:latin typeface="Cambria" pitchFamily="18" charset="0"/>
            </a:rPr>
            <a:t>Isi</a:t>
          </a:r>
          <a:endParaRPr lang="en-US" sz="2400" b="1" dirty="0">
            <a:solidFill>
              <a:srgbClr val="FFFF00"/>
            </a:solidFill>
            <a:latin typeface="Cambria" pitchFamily="18" charset="0"/>
          </a:endParaRPr>
        </a:p>
      </dgm:t>
    </dgm:pt>
    <dgm:pt modelId="{5F05066F-DB99-4D78-A613-B62BDF50AD7D}" type="parTrans" cxnId="{E58BCAD6-3A03-4AEB-897B-305D9AF3AD09}">
      <dgm:prSet/>
      <dgm:spPr/>
      <dgm:t>
        <a:bodyPr/>
        <a:lstStyle/>
        <a:p>
          <a:endParaRPr lang="en-US"/>
        </a:p>
      </dgm:t>
    </dgm:pt>
    <dgm:pt modelId="{D7C0AF26-A961-49BD-88C0-1C356C6D6F94}" type="sibTrans" cxnId="{E58BCAD6-3A03-4AEB-897B-305D9AF3AD09}">
      <dgm:prSet/>
      <dgm:spPr/>
      <dgm:t>
        <a:bodyPr/>
        <a:lstStyle/>
        <a:p>
          <a:endParaRPr lang="en-US"/>
        </a:p>
      </dgm:t>
    </dgm:pt>
    <dgm:pt modelId="{46B7DEAD-EBE1-49BF-BD42-AB738B80FCD0}">
      <dgm:prSet phldrT="[Text]" custT="1"/>
      <dgm:spPr>
        <a:solidFill>
          <a:srgbClr val="7E0000">
            <a:alpha val="90000"/>
          </a:srgbClr>
        </a:solidFill>
        <a:ln>
          <a:solidFill>
            <a:srgbClr val="7E0000"/>
          </a:solidFill>
        </a:ln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  <dgm:t>
        <a:bodyPr/>
        <a:lstStyle/>
        <a:p>
          <a:pPr>
            <a:spcAft>
              <a:spcPts val="0"/>
            </a:spcAft>
          </a:pPr>
          <a:r>
            <a:rPr lang="en-US" sz="2400" b="1" dirty="0" smtClean="0">
              <a:solidFill>
                <a:srgbClr val="FFFF00"/>
              </a:solidFill>
              <a:latin typeface="Cambria" pitchFamily="18" charset="0"/>
            </a:rPr>
            <a:t>Proses</a:t>
          </a:r>
          <a:endParaRPr lang="en-US" sz="2400" b="1" dirty="0">
            <a:solidFill>
              <a:srgbClr val="FFFF00"/>
            </a:solidFill>
            <a:latin typeface="Cambria" pitchFamily="18" charset="0"/>
          </a:endParaRPr>
        </a:p>
      </dgm:t>
    </dgm:pt>
    <dgm:pt modelId="{3C0382BC-16C7-4FFD-ACE7-A24C0482B260}" type="parTrans" cxnId="{6ED6330D-0987-4D35-B12F-443FA56AB699}">
      <dgm:prSet/>
      <dgm:spPr/>
      <dgm:t>
        <a:bodyPr/>
        <a:lstStyle/>
        <a:p>
          <a:endParaRPr lang="en-US"/>
        </a:p>
      </dgm:t>
    </dgm:pt>
    <dgm:pt modelId="{F5E7149B-987C-40BC-A06F-74D83FED6980}" type="sibTrans" cxnId="{6ED6330D-0987-4D35-B12F-443FA56AB699}">
      <dgm:prSet/>
      <dgm:spPr/>
      <dgm:t>
        <a:bodyPr/>
        <a:lstStyle/>
        <a:p>
          <a:endParaRPr lang="en-US"/>
        </a:p>
      </dgm:t>
    </dgm:pt>
    <dgm:pt modelId="{6F07A615-B0E6-400B-B30B-5A90960AE38B}">
      <dgm:prSet phldrT="[Text]" custT="1"/>
      <dgm:spPr>
        <a:solidFill>
          <a:srgbClr val="7E0000">
            <a:alpha val="90000"/>
          </a:srgbClr>
        </a:solidFill>
        <a:ln>
          <a:solidFill>
            <a:srgbClr val="7E0000"/>
          </a:solidFill>
        </a:ln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  <dgm:t>
        <a:bodyPr/>
        <a:lstStyle/>
        <a:p>
          <a:pPr>
            <a:spcAft>
              <a:spcPts val="0"/>
            </a:spcAft>
          </a:pPr>
          <a:r>
            <a:rPr lang="en-US" sz="2400" b="1" dirty="0" err="1" smtClean="0">
              <a:solidFill>
                <a:srgbClr val="FFFF00"/>
              </a:solidFill>
              <a:latin typeface="Cambria" pitchFamily="18" charset="0"/>
            </a:rPr>
            <a:t>Hasil</a:t>
          </a:r>
          <a:endParaRPr lang="en-US" sz="2400" b="1" dirty="0">
            <a:solidFill>
              <a:srgbClr val="FFFF00"/>
            </a:solidFill>
            <a:latin typeface="Cambria" pitchFamily="18" charset="0"/>
          </a:endParaRPr>
        </a:p>
      </dgm:t>
    </dgm:pt>
    <dgm:pt modelId="{55600BA0-B6EE-4D5A-B5BF-4AF7A109B603}" type="parTrans" cxnId="{0FDCEF8A-9B41-4696-9D83-8455BDDB45D1}">
      <dgm:prSet/>
      <dgm:spPr/>
      <dgm:t>
        <a:bodyPr/>
        <a:lstStyle/>
        <a:p>
          <a:endParaRPr lang="en-US"/>
        </a:p>
      </dgm:t>
    </dgm:pt>
    <dgm:pt modelId="{B4A864E4-18C9-44BC-B39B-F942076AE92E}" type="sibTrans" cxnId="{0FDCEF8A-9B41-4696-9D83-8455BDDB45D1}">
      <dgm:prSet/>
      <dgm:spPr/>
      <dgm:t>
        <a:bodyPr/>
        <a:lstStyle/>
        <a:p>
          <a:endParaRPr lang="en-US"/>
        </a:p>
      </dgm:t>
    </dgm:pt>
    <dgm:pt modelId="{814EF50E-ADAF-465D-8C69-41EDF03ABC59}">
      <dgm:prSet phldrT="[Text]" custT="1"/>
      <dgm:spPr>
        <a:solidFill>
          <a:srgbClr val="7E0000">
            <a:alpha val="90000"/>
          </a:srgbClr>
        </a:solidFill>
        <a:ln>
          <a:solidFill>
            <a:srgbClr val="7E0000"/>
          </a:solidFill>
        </a:ln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  <dgm:t>
        <a:bodyPr/>
        <a:lstStyle/>
        <a:p>
          <a:pPr>
            <a:spcAft>
              <a:spcPts val="0"/>
            </a:spcAft>
          </a:pPr>
          <a:r>
            <a:rPr lang="en-US" sz="2400" b="1" smtClean="0">
              <a:solidFill>
                <a:srgbClr val="FFFF00"/>
              </a:solidFill>
              <a:latin typeface="Cambria" pitchFamily="18" charset="0"/>
            </a:rPr>
            <a:t>Penilaian</a:t>
          </a:r>
          <a:endParaRPr lang="en-US" sz="2400" b="1" dirty="0">
            <a:solidFill>
              <a:srgbClr val="FFFF00"/>
            </a:solidFill>
            <a:latin typeface="Cambria" pitchFamily="18" charset="0"/>
          </a:endParaRPr>
        </a:p>
      </dgm:t>
    </dgm:pt>
    <dgm:pt modelId="{F572BB14-CA4B-4C13-B4EA-92707E02CDA9}" type="parTrans" cxnId="{41591B51-6B00-4762-821A-2A9AC73BBD7F}">
      <dgm:prSet/>
      <dgm:spPr/>
      <dgm:t>
        <a:bodyPr/>
        <a:lstStyle/>
        <a:p>
          <a:endParaRPr lang="en-US"/>
        </a:p>
      </dgm:t>
    </dgm:pt>
    <dgm:pt modelId="{6285F4EB-CCAA-4882-ABAB-3AEF6DF29E9A}" type="sibTrans" cxnId="{41591B51-6B00-4762-821A-2A9AC73BBD7F}">
      <dgm:prSet/>
      <dgm:spPr/>
      <dgm:t>
        <a:bodyPr/>
        <a:lstStyle/>
        <a:p>
          <a:endParaRPr lang="en-US"/>
        </a:p>
      </dgm:t>
    </dgm:pt>
    <dgm:pt modelId="{DA003FEB-B031-418A-B219-9DDB3697C3A0}">
      <dgm:prSet phldrT="[Text]" custT="1"/>
      <dgm:spPr>
        <a:solidFill>
          <a:srgbClr val="7E0000">
            <a:alpha val="90000"/>
          </a:srgbClr>
        </a:solidFill>
        <a:ln>
          <a:solidFill>
            <a:srgbClr val="7E0000"/>
          </a:solidFill>
        </a:ln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  <dgm:t>
        <a:bodyPr/>
        <a:lstStyle/>
        <a:p>
          <a:pPr>
            <a:spcAft>
              <a:spcPts val="0"/>
            </a:spcAft>
          </a:pPr>
          <a:r>
            <a:rPr lang="en-US" sz="2400" b="1" smtClean="0">
              <a:solidFill>
                <a:srgbClr val="FFFF00"/>
              </a:solidFill>
              <a:latin typeface="Cambria" pitchFamily="18" charset="0"/>
            </a:rPr>
            <a:t>Pelaksana</a:t>
          </a:r>
          <a:endParaRPr lang="en-US" sz="2400" b="1" dirty="0">
            <a:solidFill>
              <a:srgbClr val="FFFF00"/>
            </a:solidFill>
            <a:latin typeface="Cambria" pitchFamily="18" charset="0"/>
          </a:endParaRPr>
        </a:p>
      </dgm:t>
    </dgm:pt>
    <dgm:pt modelId="{DA89D164-E34E-4C1A-84F7-95EEAC535EA2}" type="parTrans" cxnId="{DDFB61F6-7F7E-45B6-BBE6-29946FFA80F2}">
      <dgm:prSet/>
      <dgm:spPr/>
      <dgm:t>
        <a:bodyPr/>
        <a:lstStyle/>
        <a:p>
          <a:endParaRPr lang="en-US"/>
        </a:p>
      </dgm:t>
    </dgm:pt>
    <dgm:pt modelId="{B13488D8-4C19-4709-A087-FF54200268A5}" type="sibTrans" cxnId="{DDFB61F6-7F7E-45B6-BBE6-29946FFA80F2}">
      <dgm:prSet/>
      <dgm:spPr/>
      <dgm:t>
        <a:bodyPr/>
        <a:lstStyle/>
        <a:p>
          <a:endParaRPr lang="en-US"/>
        </a:p>
      </dgm:t>
    </dgm:pt>
    <dgm:pt modelId="{87F0267B-49BE-462D-BC01-24A06A5F5B47}">
      <dgm:prSet phldrT="[Text]" custT="1"/>
      <dgm:spPr>
        <a:solidFill>
          <a:srgbClr val="7E0000">
            <a:alpha val="90000"/>
          </a:srgbClr>
        </a:solidFill>
        <a:ln>
          <a:solidFill>
            <a:srgbClr val="7E0000"/>
          </a:solidFill>
        </a:ln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  <dgm:t>
        <a:bodyPr/>
        <a:lstStyle/>
        <a:p>
          <a:pPr>
            <a:spcAft>
              <a:spcPts val="0"/>
            </a:spcAft>
          </a:pPr>
          <a:r>
            <a:rPr lang="en-US" sz="2400" b="1" dirty="0" err="1" smtClean="0">
              <a:solidFill>
                <a:srgbClr val="FFFF00"/>
              </a:solidFill>
              <a:latin typeface="Cambria" pitchFamily="18" charset="0"/>
            </a:rPr>
            <a:t>Pengelolaan</a:t>
          </a:r>
          <a:endParaRPr lang="en-US" sz="2400" b="1" dirty="0">
            <a:solidFill>
              <a:srgbClr val="FFFF00"/>
            </a:solidFill>
            <a:latin typeface="Cambria" pitchFamily="18" charset="0"/>
          </a:endParaRPr>
        </a:p>
      </dgm:t>
    </dgm:pt>
    <dgm:pt modelId="{43607EED-45F7-4A1F-B27B-59F2A55303C0}" type="parTrans" cxnId="{00D800B1-1C8C-4570-B2D3-F1995C94FBC8}">
      <dgm:prSet/>
      <dgm:spPr/>
      <dgm:t>
        <a:bodyPr/>
        <a:lstStyle/>
        <a:p>
          <a:endParaRPr lang="en-US"/>
        </a:p>
      </dgm:t>
    </dgm:pt>
    <dgm:pt modelId="{5E04E309-46CF-4DBE-8AD3-5B62E288C4AC}" type="sibTrans" cxnId="{00D800B1-1C8C-4570-B2D3-F1995C94FBC8}">
      <dgm:prSet/>
      <dgm:spPr/>
      <dgm:t>
        <a:bodyPr/>
        <a:lstStyle/>
        <a:p>
          <a:endParaRPr lang="en-US"/>
        </a:p>
      </dgm:t>
    </dgm:pt>
    <dgm:pt modelId="{250793B7-CD41-4983-BF7B-7D744478F530}">
      <dgm:prSet phldrT="[Text]" custT="1"/>
      <dgm:spPr>
        <a:solidFill>
          <a:srgbClr val="7E0000">
            <a:alpha val="90000"/>
          </a:srgbClr>
        </a:solidFill>
        <a:ln>
          <a:solidFill>
            <a:srgbClr val="7E0000"/>
          </a:solidFill>
        </a:ln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  <dgm:t>
        <a:bodyPr/>
        <a:lstStyle/>
        <a:p>
          <a:pPr>
            <a:spcAft>
              <a:spcPts val="0"/>
            </a:spcAft>
          </a:pPr>
          <a:r>
            <a:rPr lang="en-US" sz="2400" b="1" dirty="0" err="1" smtClean="0">
              <a:solidFill>
                <a:srgbClr val="FFFF00"/>
              </a:solidFill>
              <a:latin typeface="Cambria" pitchFamily="18" charset="0"/>
            </a:rPr>
            <a:t>Sarana</a:t>
          </a:r>
          <a:endParaRPr lang="en-US" sz="2400" b="1" dirty="0">
            <a:solidFill>
              <a:srgbClr val="FFFF00"/>
            </a:solidFill>
            <a:latin typeface="Cambria" pitchFamily="18" charset="0"/>
          </a:endParaRPr>
        </a:p>
      </dgm:t>
    </dgm:pt>
    <dgm:pt modelId="{1292D4CD-790B-4B40-AEAA-74AA81509BF8}" type="parTrans" cxnId="{39D76288-B6A6-4B07-B7B8-5508C0CF1F46}">
      <dgm:prSet/>
      <dgm:spPr/>
      <dgm:t>
        <a:bodyPr/>
        <a:lstStyle/>
        <a:p>
          <a:endParaRPr lang="en-US"/>
        </a:p>
      </dgm:t>
    </dgm:pt>
    <dgm:pt modelId="{D34BD8ED-5E91-4FAD-89D1-4B88F49CDD58}" type="sibTrans" cxnId="{39D76288-B6A6-4B07-B7B8-5508C0CF1F46}">
      <dgm:prSet/>
      <dgm:spPr/>
      <dgm:t>
        <a:bodyPr/>
        <a:lstStyle/>
        <a:p>
          <a:endParaRPr lang="en-US"/>
        </a:p>
      </dgm:t>
    </dgm:pt>
    <dgm:pt modelId="{E752E164-D46E-470D-8DC0-F50D8B54FCD9}">
      <dgm:prSet phldrT="[Text]" custT="1"/>
      <dgm:spPr>
        <a:solidFill>
          <a:srgbClr val="7E0000">
            <a:alpha val="90000"/>
          </a:srgbClr>
        </a:solidFill>
        <a:ln>
          <a:solidFill>
            <a:srgbClr val="7E0000"/>
          </a:solidFill>
        </a:ln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  <dgm:t>
        <a:bodyPr/>
        <a:lstStyle/>
        <a:p>
          <a:pPr>
            <a:spcAft>
              <a:spcPts val="0"/>
            </a:spcAft>
          </a:pPr>
          <a:r>
            <a:rPr lang="en-US" sz="2400" b="1" smtClean="0">
              <a:solidFill>
                <a:srgbClr val="FFFF00"/>
              </a:solidFill>
              <a:latin typeface="Cambria" pitchFamily="18" charset="0"/>
            </a:rPr>
            <a:t>Pendanaan</a:t>
          </a:r>
          <a:endParaRPr lang="en-US" sz="2400" b="1" dirty="0">
            <a:solidFill>
              <a:srgbClr val="FFFF00"/>
            </a:solidFill>
            <a:latin typeface="Cambria" pitchFamily="18" charset="0"/>
          </a:endParaRPr>
        </a:p>
      </dgm:t>
    </dgm:pt>
    <dgm:pt modelId="{C549A399-D038-4F21-B6C4-7B2E1CDDBD45}" type="parTrans" cxnId="{8F698976-6152-44FE-829B-2E85DA986A6F}">
      <dgm:prSet/>
      <dgm:spPr/>
      <dgm:t>
        <a:bodyPr/>
        <a:lstStyle/>
        <a:p>
          <a:endParaRPr lang="en-US"/>
        </a:p>
      </dgm:t>
    </dgm:pt>
    <dgm:pt modelId="{63C89EA6-109E-4307-926C-2DA837D670C0}" type="sibTrans" cxnId="{8F698976-6152-44FE-829B-2E85DA986A6F}">
      <dgm:prSet/>
      <dgm:spPr/>
      <dgm:t>
        <a:bodyPr/>
        <a:lstStyle/>
        <a:p>
          <a:endParaRPr lang="en-US"/>
        </a:p>
      </dgm:t>
    </dgm:pt>
    <dgm:pt modelId="{65D1031E-5D91-469E-A2F1-039CF2EF1A72}" type="pres">
      <dgm:prSet presAssocID="{10DD1295-854B-4D36-AAD1-E9F03B1C7A9F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6496709D-7B20-44EA-9801-EB3F54E33A9D}" type="pres">
      <dgm:prSet presAssocID="{DFCC6F1C-6907-43AC-950B-F07FFAA0AF6B}" presName="linNode" presStyleCnt="0"/>
      <dgm:spPr/>
      <dgm:t>
        <a:bodyPr/>
        <a:lstStyle/>
        <a:p>
          <a:endParaRPr lang="en-US"/>
        </a:p>
      </dgm:t>
    </dgm:pt>
    <dgm:pt modelId="{4AD3B481-593B-468B-BED4-A9EE1C38C477}" type="pres">
      <dgm:prSet presAssocID="{DFCC6F1C-6907-43AC-950B-F07FFAA0AF6B}" presName="parentShp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C3F70E-A260-4C04-905A-428C03C2D037}" type="pres">
      <dgm:prSet presAssocID="{DFCC6F1C-6907-43AC-950B-F07FFAA0AF6B}" presName="childShp" presStyleLbl="bgAccFollowNode1" presStyleIdx="0" presStyleCnt="1" custScaleX="91011" custLinFactNeighborX="112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9D76288-B6A6-4B07-B7B8-5508C0CF1F46}" srcId="{DFCC6F1C-6907-43AC-950B-F07FFAA0AF6B}" destId="{250793B7-CD41-4983-BF7B-7D744478F530}" srcOrd="6" destOrd="0" parTransId="{1292D4CD-790B-4B40-AEAA-74AA81509BF8}" sibTransId="{D34BD8ED-5E91-4FAD-89D1-4B88F49CDD58}"/>
    <dgm:cxn modelId="{5C106DFE-817E-4691-9A7E-A122F0107B17}" type="presOf" srcId="{E752E164-D46E-470D-8DC0-F50D8B54FCD9}" destId="{D9C3F70E-A260-4C04-905A-428C03C2D037}" srcOrd="0" destOrd="7" presId="urn:microsoft.com/office/officeart/2005/8/layout/vList6"/>
    <dgm:cxn modelId="{00D800B1-1C8C-4570-B2D3-F1995C94FBC8}" srcId="{DFCC6F1C-6907-43AC-950B-F07FFAA0AF6B}" destId="{87F0267B-49BE-462D-BC01-24A06A5F5B47}" srcOrd="5" destOrd="0" parTransId="{43607EED-45F7-4A1F-B27B-59F2A55303C0}" sibTransId="{5E04E309-46CF-4DBE-8AD3-5B62E288C4AC}"/>
    <dgm:cxn modelId="{3DD2C35B-6432-40C4-A8A3-F92EABA5D91D}" srcId="{10DD1295-854B-4D36-AAD1-E9F03B1C7A9F}" destId="{DFCC6F1C-6907-43AC-950B-F07FFAA0AF6B}" srcOrd="0" destOrd="0" parTransId="{0E9E82AB-E6DD-4E5E-83CE-56298D7A61A0}" sibTransId="{BE93289A-9C80-4570-8E56-3FA551D1961F}"/>
    <dgm:cxn modelId="{6ED6330D-0987-4D35-B12F-443FA56AB699}" srcId="{DFCC6F1C-6907-43AC-950B-F07FFAA0AF6B}" destId="{46B7DEAD-EBE1-49BF-BD42-AB738B80FCD0}" srcOrd="1" destOrd="0" parTransId="{3C0382BC-16C7-4FFD-ACE7-A24C0482B260}" sibTransId="{F5E7149B-987C-40BC-A06F-74D83FED6980}"/>
    <dgm:cxn modelId="{DDFB61F6-7F7E-45B6-BBE6-29946FFA80F2}" srcId="{DFCC6F1C-6907-43AC-950B-F07FFAA0AF6B}" destId="{DA003FEB-B031-418A-B219-9DDB3697C3A0}" srcOrd="4" destOrd="0" parTransId="{DA89D164-E34E-4C1A-84F7-95EEAC535EA2}" sibTransId="{B13488D8-4C19-4709-A087-FF54200268A5}"/>
    <dgm:cxn modelId="{215A5F1B-EDB3-4046-A29E-44BBDB10C210}" type="presOf" srcId="{DFCC6F1C-6907-43AC-950B-F07FFAA0AF6B}" destId="{4AD3B481-593B-468B-BED4-A9EE1C38C477}" srcOrd="0" destOrd="0" presId="urn:microsoft.com/office/officeart/2005/8/layout/vList6"/>
    <dgm:cxn modelId="{D90E9946-67DC-4727-9B28-2DCC95A4CFE2}" type="presOf" srcId="{87F0267B-49BE-462D-BC01-24A06A5F5B47}" destId="{D9C3F70E-A260-4C04-905A-428C03C2D037}" srcOrd="0" destOrd="5" presId="urn:microsoft.com/office/officeart/2005/8/layout/vList6"/>
    <dgm:cxn modelId="{D20C7D61-5188-4E1C-959F-747FFAB9A4E2}" type="presOf" srcId="{DA003FEB-B031-418A-B219-9DDB3697C3A0}" destId="{D9C3F70E-A260-4C04-905A-428C03C2D037}" srcOrd="0" destOrd="4" presId="urn:microsoft.com/office/officeart/2005/8/layout/vList6"/>
    <dgm:cxn modelId="{8F698976-6152-44FE-829B-2E85DA986A6F}" srcId="{DFCC6F1C-6907-43AC-950B-F07FFAA0AF6B}" destId="{E752E164-D46E-470D-8DC0-F50D8B54FCD9}" srcOrd="7" destOrd="0" parTransId="{C549A399-D038-4F21-B6C4-7B2E1CDDBD45}" sibTransId="{63C89EA6-109E-4307-926C-2DA837D670C0}"/>
    <dgm:cxn modelId="{5E6322BF-CAAE-4F25-B418-895AED923319}" type="presOf" srcId="{46B7DEAD-EBE1-49BF-BD42-AB738B80FCD0}" destId="{D9C3F70E-A260-4C04-905A-428C03C2D037}" srcOrd="0" destOrd="1" presId="urn:microsoft.com/office/officeart/2005/8/layout/vList6"/>
    <dgm:cxn modelId="{9DA1B361-6301-432B-AEDB-5827EEE29880}" type="presOf" srcId="{6F07A615-B0E6-400B-B30B-5A90960AE38B}" destId="{D9C3F70E-A260-4C04-905A-428C03C2D037}" srcOrd="0" destOrd="2" presId="urn:microsoft.com/office/officeart/2005/8/layout/vList6"/>
    <dgm:cxn modelId="{0FDCEF8A-9B41-4696-9D83-8455BDDB45D1}" srcId="{DFCC6F1C-6907-43AC-950B-F07FFAA0AF6B}" destId="{6F07A615-B0E6-400B-B30B-5A90960AE38B}" srcOrd="2" destOrd="0" parTransId="{55600BA0-B6EE-4D5A-B5BF-4AF7A109B603}" sibTransId="{B4A864E4-18C9-44BC-B39B-F942076AE92E}"/>
    <dgm:cxn modelId="{F7BE7E53-A501-4203-8B69-3DA5A240891E}" type="presOf" srcId="{10DD1295-854B-4D36-AAD1-E9F03B1C7A9F}" destId="{65D1031E-5D91-469E-A2F1-039CF2EF1A72}" srcOrd="0" destOrd="0" presId="urn:microsoft.com/office/officeart/2005/8/layout/vList6"/>
    <dgm:cxn modelId="{41591B51-6B00-4762-821A-2A9AC73BBD7F}" srcId="{DFCC6F1C-6907-43AC-950B-F07FFAA0AF6B}" destId="{814EF50E-ADAF-465D-8C69-41EDF03ABC59}" srcOrd="3" destOrd="0" parTransId="{F572BB14-CA4B-4C13-B4EA-92707E02CDA9}" sibTransId="{6285F4EB-CCAA-4882-ABAB-3AEF6DF29E9A}"/>
    <dgm:cxn modelId="{47AF7D19-DB56-4718-90A2-06831AF735EE}" type="presOf" srcId="{250793B7-CD41-4983-BF7B-7D744478F530}" destId="{D9C3F70E-A260-4C04-905A-428C03C2D037}" srcOrd="0" destOrd="6" presId="urn:microsoft.com/office/officeart/2005/8/layout/vList6"/>
    <dgm:cxn modelId="{F7055BF1-7E3D-4703-B9DA-583C79146811}" type="presOf" srcId="{16432668-41BA-4369-8EC6-EBC0AF19614E}" destId="{D9C3F70E-A260-4C04-905A-428C03C2D037}" srcOrd="0" destOrd="0" presId="urn:microsoft.com/office/officeart/2005/8/layout/vList6"/>
    <dgm:cxn modelId="{360DC4D0-AF18-4CEA-9217-0B3A09A722E9}" type="presOf" srcId="{814EF50E-ADAF-465D-8C69-41EDF03ABC59}" destId="{D9C3F70E-A260-4C04-905A-428C03C2D037}" srcOrd="0" destOrd="3" presId="urn:microsoft.com/office/officeart/2005/8/layout/vList6"/>
    <dgm:cxn modelId="{E58BCAD6-3A03-4AEB-897B-305D9AF3AD09}" srcId="{DFCC6F1C-6907-43AC-950B-F07FFAA0AF6B}" destId="{16432668-41BA-4369-8EC6-EBC0AF19614E}" srcOrd="0" destOrd="0" parTransId="{5F05066F-DB99-4D78-A613-B62BDF50AD7D}" sibTransId="{D7C0AF26-A961-49BD-88C0-1C356C6D6F94}"/>
    <dgm:cxn modelId="{7BED54C8-E546-499A-B8E8-A757554956C2}" type="presParOf" srcId="{65D1031E-5D91-469E-A2F1-039CF2EF1A72}" destId="{6496709D-7B20-44EA-9801-EB3F54E33A9D}" srcOrd="0" destOrd="0" presId="urn:microsoft.com/office/officeart/2005/8/layout/vList6"/>
    <dgm:cxn modelId="{32E8FAAD-1AF6-42D7-A540-DD5A4BA23985}" type="presParOf" srcId="{6496709D-7B20-44EA-9801-EB3F54E33A9D}" destId="{4AD3B481-593B-468B-BED4-A9EE1C38C477}" srcOrd="0" destOrd="0" presId="urn:microsoft.com/office/officeart/2005/8/layout/vList6"/>
    <dgm:cxn modelId="{B8696383-D830-46EE-98D4-70681DD172B4}" type="presParOf" srcId="{6496709D-7B20-44EA-9801-EB3F54E33A9D}" destId="{D9C3F70E-A260-4C04-905A-428C03C2D03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D13B67-3619-441B-A812-4A68FE2269A7}" type="doc">
      <dgm:prSet loTypeId="urn:microsoft.com/office/officeart/2005/8/layout/hierarchy3" loCatId="hierarchy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85EEB6A-3BF4-4EA0-896C-AA558B296615}">
      <dgm:prSet phldrT="[Text]" custT="1"/>
      <dgm:spPr>
        <a:solidFill>
          <a:srgbClr val="500000"/>
        </a:solidFill>
      </dgm:spPr>
      <dgm:t>
        <a:bodyPr/>
        <a:lstStyle/>
        <a:p>
          <a:r>
            <a:rPr lang="en-US" sz="2800" b="1" smtClean="0">
              <a:solidFill>
                <a:srgbClr val="FFFF00"/>
              </a:solidFill>
              <a:latin typeface="Cambria" pitchFamily="18" charset="0"/>
            </a:rPr>
            <a:t>Standar Isi</a:t>
          </a:r>
          <a:endParaRPr lang="en-US" sz="2800" b="1" dirty="0">
            <a:solidFill>
              <a:srgbClr val="FFFF00"/>
            </a:solidFill>
            <a:latin typeface="Cambria" pitchFamily="18" charset="0"/>
          </a:endParaRPr>
        </a:p>
      </dgm:t>
    </dgm:pt>
    <dgm:pt modelId="{19B11C4B-97E4-4C72-BB8F-A470833C3B73}" type="parTrans" cxnId="{4A360EF2-CFCE-4834-B31F-AE6166EC4EC8}">
      <dgm:prSet/>
      <dgm:spPr/>
      <dgm:t>
        <a:bodyPr/>
        <a:lstStyle/>
        <a:p>
          <a:endParaRPr lang="en-US"/>
        </a:p>
      </dgm:t>
    </dgm:pt>
    <dgm:pt modelId="{867F59BE-5734-484F-8CB8-0626872C7AFA}" type="sibTrans" cxnId="{4A360EF2-CFCE-4834-B31F-AE6166EC4EC8}">
      <dgm:prSet/>
      <dgm:spPr/>
      <dgm:t>
        <a:bodyPr/>
        <a:lstStyle/>
        <a:p>
          <a:endParaRPr lang="en-US"/>
        </a:p>
      </dgm:t>
    </dgm:pt>
    <dgm:pt modelId="{D6CC284D-509E-4F2F-9DAE-953B4B5190D5}">
      <dgm:prSet phldrT="[Text]" custT="1"/>
      <dgm:spPr>
        <a:solidFill>
          <a:srgbClr val="7E0000">
            <a:alpha val="90000"/>
          </a:srgbClr>
        </a:solidFill>
      </dgm:spPr>
      <dgm:t>
        <a:bodyPr/>
        <a:lstStyle/>
        <a:p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Kriteria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minimal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tentang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kedalaman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&amp;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keluasan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materi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PkM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endParaRPr lang="en-US" sz="2000" b="1" dirty="0">
            <a:solidFill>
              <a:srgbClr val="FFFF00"/>
            </a:solidFill>
            <a:latin typeface="Cambria" pitchFamily="18" charset="0"/>
          </a:endParaRPr>
        </a:p>
      </dgm:t>
    </dgm:pt>
    <dgm:pt modelId="{EB4A4C74-CE0E-4E10-A0D0-73F289879ABC}" type="parTrans" cxnId="{4A649F20-DA7F-4032-AECD-D3AA83B584A3}">
      <dgm:prSet/>
      <dgm:spPr/>
      <dgm:t>
        <a:bodyPr/>
        <a:lstStyle/>
        <a:p>
          <a:endParaRPr lang="en-US"/>
        </a:p>
      </dgm:t>
    </dgm:pt>
    <dgm:pt modelId="{73ED8946-258F-4313-825A-9972419265FF}" type="sibTrans" cxnId="{4A649F20-DA7F-4032-AECD-D3AA83B584A3}">
      <dgm:prSet/>
      <dgm:spPr/>
      <dgm:t>
        <a:bodyPr/>
        <a:lstStyle/>
        <a:p>
          <a:endParaRPr lang="en-US"/>
        </a:p>
      </dgm:t>
    </dgm:pt>
    <dgm:pt modelId="{2CD991B8-E186-4B58-8205-8476E3A9F0D0}">
      <dgm:prSet phldrT="[Text]" custT="1"/>
      <dgm:spPr>
        <a:solidFill>
          <a:srgbClr val="7E0000">
            <a:alpha val="90000"/>
          </a:srgbClr>
        </a:solidFill>
      </dgm:spPr>
      <dgm:t>
        <a:bodyPr/>
        <a:lstStyle/>
        <a:p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Bersumber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dari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hasil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penelitian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dan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pengemb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. 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IPTEKS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yg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sesuai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dengan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kebutuhan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masyarakat</a:t>
          </a:r>
          <a:endParaRPr lang="en-US" sz="2000" b="1" dirty="0">
            <a:solidFill>
              <a:srgbClr val="FFFF00"/>
            </a:solidFill>
            <a:latin typeface="Cambria" pitchFamily="18" charset="0"/>
          </a:endParaRPr>
        </a:p>
      </dgm:t>
    </dgm:pt>
    <dgm:pt modelId="{ED1830F2-45A1-40F0-926B-09D5B022DA11}" type="parTrans" cxnId="{1F264CDB-202E-47CE-BC6C-8610CA010779}">
      <dgm:prSet/>
      <dgm:spPr/>
      <dgm:t>
        <a:bodyPr/>
        <a:lstStyle/>
        <a:p>
          <a:endParaRPr lang="en-US"/>
        </a:p>
      </dgm:t>
    </dgm:pt>
    <dgm:pt modelId="{F67F15C2-145B-4B5A-B50D-C430895F384E}" type="sibTrans" cxnId="{1F264CDB-202E-47CE-BC6C-8610CA010779}">
      <dgm:prSet/>
      <dgm:spPr/>
      <dgm:t>
        <a:bodyPr/>
        <a:lstStyle/>
        <a:p>
          <a:endParaRPr lang="en-US"/>
        </a:p>
      </dgm:t>
    </dgm:pt>
    <dgm:pt modelId="{0CFCA623-931F-4474-B34D-36BEB803F147}" type="pres">
      <dgm:prSet presAssocID="{87D13B67-3619-441B-A812-4A68FE2269A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5C80D38-0035-420F-8205-E78FE81C016F}" type="pres">
      <dgm:prSet presAssocID="{785EEB6A-3BF4-4EA0-896C-AA558B296615}" presName="root" presStyleCnt="0"/>
      <dgm:spPr/>
      <dgm:t>
        <a:bodyPr/>
        <a:lstStyle/>
        <a:p>
          <a:endParaRPr lang="en-US"/>
        </a:p>
      </dgm:t>
    </dgm:pt>
    <dgm:pt modelId="{06B0BAEB-8FFF-43AA-97A1-27294CE741B9}" type="pres">
      <dgm:prSet presAssocID="{785EEB6A-3BF4-4EA0-896C-AA558B296615}" presName="rootComposite" presStyleCnt="0"/>
      <dgm:spPr/>
      <dgm:t>
        <a:bodyPr/>
        <a:lstStyle/>
        <a:p>
          <a:endParaRPr lang="en-US"/>
        </a:p>
      </dgm:t>
    </dgm:pt>
    <dgm:pt modelId="{E4B67241-50B7-4B13-B498-1713408AF531}" type="pres">
      <dgm:prSet presAssocID="{785EEB6A-3BF4-4EA0-896C-AA558B296615}" presName="rootText" presStyleLbl="node1" presStyleIdx="0" presStyleCnt="1" custScaleX="162242" custScaleY="63816" custLinFactNeighborY="-14630"/>
      <dgm:spPr/>
      <dgm:t>
        <a:bodyPr/>
        <a:lstStyle/>
        <a:p>
          <a:endParaRPr lang="en-US"/>
        </a:p>
      </dgm:t>
    </dgm:pt>
    <dgm:pt modelId="{F0BF4219-868F-4749-B948-5D3DCE9EF6B8}" type="pres">
      <dgm:prSet presAssocID="{785EEB6A-3BF4-4EA0-896C-AA558B296615}" presName="rootConnector" presStyleLbl="node1" presStyleIdx="0" presStyleCnt="1"/>
      <dgm:spPr/>
      <dgm:t>
        <a:bodyPr/>
        <a:lstStyle/>
        <a:p>
          <a:endParaRPr lang="en-US"/>
        </a:p>
      </dgm:t>
    </dgm:pt>
    <dgm:pt modelId="{70A47FE1-97DB-4418-9C0E-182201AB2EAA}" type="pres">
      <dgm:prSet presAssocID="{785EEB6A-3BF4-4EA0-896C-AA558B296615}" presName="childShape" presStyleCnt="0"/>
      <dgm:spPr/>
      <dgm:t>
        <a:bodyPr/>
        <a:lstStyle/>
        <a:p>
          <a:endParaRPr lang="en-US"/>
        </a:p>
      </dgm:t>
    </dgm:pt>
    <dgm:pt modelId="{1D0F1691-1B5D-4ADA-81F4-F8C4FFFFC40C}" type="pres">
      <dgm:prSet presAssocID="{EB4A4C74-CE0E-4E10-A0D0-73F289879ABC}" presName="Name13" presStyleLbl="parChTrans1D2" presStyleIdx="0" presStyleCnt="2"/>
      <dgm:spPr/>
      <dgm:t>
        <a:bodyPr/>
        <a:lstStyle/>
        <a:p>
          <a:endParaRPr lang="en-US"/>
        </a:p>
      </dgm:t>
    </dgm:pt>
    <dgm:pt modelId="{21D8C091-92E3-466A-85C3-C8E2088E107F}" type="pres">
      <dgm:prSet presAssocID="{D6CC284D-509E-4F2F-9DAE-953B4B5190D5}" presName="childText" presStyleLbl="bgAcc1" presStyleIdx="0" presStyleCnt="2" custScaleX="3493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E7448A-2277-4AB7-9655-148009B5F8CD}" type="pres">
      <dgm:prSet presAssocID="{ED1830F2-45A1-40F0-926B-09D5B022DA11}" presName="Name13" presStyleLbl="parChTrans1D2" presStyleIdx="1" presStyleCnt="2"/>
      <dgm:spPr/>
      <dgm:t>
        <a:bodyPr/>
        <a:lstStyle/>
        <a:p>
          <a:endParaRPr lang="en-US"/>
        </a:p>
      </dgm:t>
    </dgm:pt>
    <dgm:pt modelId="{9D6D1816-1B1B-4099-B060-80B5BC305566}" type="pres">
      <dgm:prSet presAssocID="{2CD991B8-E186-4B58-8205-8476E3A9F0D0}" presName="childText" presStyleLbl="bgAcc1" presStyleIdx="1" presStyleCnt="2" custScaleX="3516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A360EF2-CFCE-4834-B31F-AE6166EC4EC8}" srcId="{87D13B67-3619-441B-A812-4A68FE2269A7}" destId="{785EEB6A-3BF4-4EA0-896C-AA558B296615}" srcOrd="0" destOrd="0" parTransId="{19B11C4B-97E4-4C72-BB8F-A470833C3B73}" sibTransId="{867F59BE-5734-484F-8CB8-0626872C7AFA}"/>
    <dgm:cxn modelId="{2E5F5D8E-6EDB-45FA-AE95-718DBC0A68CE}" type="presOf" srcId="{785EEB6A-3BF4-4EA0-896C-AA558B296615}" destId="{F0BF4219-868F-4749-B948-5D3DCE9EF6B8}" srcOrd="1" destOrd="0" presId="urn:microsoft.com/office/officeart/2005/8/layout/hierarchy3"/>
    <dgm:cxn modelId="{6F90006D-E371-4911-9B7A-2A6D83BABCBA}" type="presOf" srcId="{2CD991B8-E186-4B58-8205-8476E3A9F0D0}" destId="{9D6D1816-1B1B-4099-B060-80B5BC305566}" srcOrd="0" destOrd="0" presId="urn:microsoft.com/office/officeart/2005/8/layout/hierarchy3"/>
    <dgm:cxn modelId="{1F264CDB-202E-47CE-BC6C-8610CA010779}" srcId="{785EEB6A-3BF4-4EA0-896C-AA558B296615}" destId="{2CD991B8-E186-4B58-8205-8476E3A9F0D0}" srcOrd="1" destOrd="0" parTransId="{ED1830F2-45A1-40F0-926B-09D5B022DA11}" sibTransId="{F67F15C2-145B-4B5A-B50D-C430895F384E}"/>
    <dgm:cxn modelId="{4AF6C1BD-4719-421E-AC69-29D345D14A09}" type="presOf" srcId="{87D13B67-3619-441B-A812-4A68FE2269A7}" destId="{0CFCA623-931F-4474-B34D-36BEB803F147}" srcOrd="0" destOrd="0" presId="urn:microsoft.com/office/officeart/2005/8/layout/hierarchy3"/>
    <dgm:cxn modelId="{F9359F0E-8901-4CF0-8AE5-2A162ACE09DC}" type="presOf" srcId="{ED1830F2-45A1-40F0-926B-09D5B022DA11}" destId="{E2E7448A-2277-4AB7-9655-148009B5F8CD}" srcOrd="0" destOrd="0" presId="urn:microsoft.com/office/officeart/2005/8/layout/hierarchy3"/>
    <dgm:cxn modelId="{D2EC4D0A-340C-4B8B-851F-3802AA33A5A0}" type="presOf" srcId="{D6CC284D-509E-4F2F-9DAE-953B4B5190D5}" destId="{21D8C091-92E3-466A-85C3-C8E2088E107F}" srcOrd="0" destOrd="0" presId="urn:microsoft.com/office/officeart/2005/8/layout/hierarchy3"/>
    <dgm:cxn modelId="{37CAF66A-2A8F-49CE-975A-3E5319986EB9}" type="presOf" srcId="{EB4A4C74-CE0E-4E10-A0D0-73F289879ABC}" destId="{1D0F1691-1B5D-4ADA-81F4-F8C4FFFFC40C}" srcOrd="0" destOrd="0" presId="urn:microsoft.com/office/officeart/2005/8/layout/hierarchy3"/>
    <dgm:cxn modelId="{E2F32A30-BA4F-42A3-9370-AF643976CF77}" type="presOf" srcId="{785EEB6A-3BF4-4EA0-896C-AA558B296615}" destId="{E4B67241-50B7-4B13-B498-1713408AF531}" srcOrd="0" destOrd="0" presId="urn:microsoft.com/office/officeart/2005/8/layout/hierarchy3"/>
    <dgm:cxn modelId="{4A649F20-DA7F-4032-AECD-D3AA83B584A3}" srcId="{785EEB6A-3BF4-4EA0-896C-AA558B296615}" destId="{D6CC284D-509E-4F2F-9DAE-953B4B5190D5}" srcOrd="0" destOrd="0" parTransId="{EB4A4C74-CE0E-4E10-A0D0-73F289879ABC}" sibTransId="{73ED8946-258F-4313-825A-9972419265FF}"/>
    <dgm:cxn modelId="{A098E548-61BE-40E1-98B0-17B242A6A298}" type="presParOf" srcId="{0CFCA623-931F-4474-B34D-36BEB803F147}" destId="{95C80D38-0035-420F-8205-E78FE81C016F}" srcOrd="0" destOrd="0" presId="urn:microsoft.com/office/officeart/2005/8/layout/hierarchy3"/>
    <dgm:cxn modelId="{BEA383FF-0EE4-4001-A330-03AFBB404BB7}" type="presParOf" srcId="{95C80D38-0035-420F-8205-E78FE81C016F}" destId="{06B0BAEB-8FFF-43AA-97A1-27294CE741B9}" srcOrd="0" destOrd="0" presId="urn:microsoft.com/office/officeart/2005/8/layout/hierarchy3"/>
    <dgm:cxn modelId="{EC851D58-B518-4681-B2AE-F785FD7AFD0D}" type="presParOf" srcId="{06B0BAEB-8FFF-43AA-97A1-27294CE741B9}" destId="{E4B67241-50B7-4B13-B498-1713408AF531}" srcOrd="0" destOrd="0" presId="urn:microsoft.com/office/officeart/2005/8/layout/hierarchy3"/>
    <dgm:cxn modelId="{FB50D114-832F-4BE1-921B-A6C88BF285F3}" type="presParOf" srcId="{06B0BAEB-8FFF-43AA-97A1-27294CE741B9}" destId="{F0BF4219-868F-4749-B948-5D3DCE9EF6B8}" srcOrd="1" destOrd="0" presId="urn:microsoft.com/office/officeart/2005/8/layout/hierarchy3"/>
    <dgm:cxn modelId="{35508C0B-53E0-446E-B5CA-7F7AC399C4DB}" type="presParOf" srcId="{95C80D38-0035-420F-8205-E78FE81C016F}" destId="{70A47FE1-97DB-4418-9C0E-182201AB2EAA}" srcOrd="1" destOrd="0" presId="urn:microsoft.com/office/officeart/2005/8/layout/hierarchy3"/>
    <dgm:cxn modelId="{86C4CA98-2003-4704-B3B7-90275804196C}" type="presParOf" srcId="{70A47FE1-97DB-4418-9C0E-182201AB2EAA}" destId="{1D0F1691-1B5D-4ADA-81F4-F8C4FFFFC40C}" srcOrd="0" destOrd="0" presId="urn:microsoft.com/office/officeart/2005/8/layout/hierarchy3"/>
    <dgm:cxn modelId="{6A58DA4A-8105-411E-9240-7E857067DB3F}" type="presParOf" srcId="{70A47FE1-97DB-4418-9C0E-182201AB2EAA}" destId="{21D8C091-92E3-466A-85C3-C8E2088E107F}" srcOrd="1" destOrd="0" presId="urn:microsoft.com/office/officeart/2005/8/layout/hierarchy3"/>
    <dgm:cxn modelId="{2D5D7FA7-79EA-4575-934F-020D1D24FB2F}" type="presParOf" srcId="{70A47FE1-97DB-4418-9C0E-182201AB2EAA}" destId="{E2E7448A-2277-4AB7-9655-148009B5F8CD}" srcOrd="2" destOrd="0" presId="urn:microsoft.com/office/officeart/2005/8/layout/hierarchy3"/>
    <dgm:cxn modelId="{F908818E-D3C4-421C-91A7-9CE754E19A44}" type="presParOf" srcId="{70A47FE1-97DB-4418-9C0E-182201AB2EAA}" destId="{9D6D1816-1B1B-4099-B060-80B5BC305566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7D13B67-3619-441B-A812-4A68FE2269A7}" type="doc">
      <dgm:prSet loTypeId="urn:microsoft.com/office/officeart/2005/8/layout/hierarchy3" loCatId="hierarchy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85EEB6A-3BF4-4EA0-896C-AA558B296615}">
      <dgm:prSet phldrT="[Text]" custT="1"/>
      <dgm:spPr>
        <a:solidFill>
          <a:srgbClr val="500000"/>
        </a:solidFill>
      </dgm:spPr>
      <dgm:t>
        <a:bodyPr/>
        <a:lstStyle/>
        <a:p>
          <a:r>
            <a:rPr lang="en-US" sz="2400" b="1" dirty="0" err="1" smtClean="0">
              <a:solidFill>
                <a:srgbClr val="FFFF00"/>
              </a:solidFill>
              <a:latin typeface="Cambria" pitchFamily="18" charset="0"/>
            </a:rPr>
            <a:t>Hasil</a:t>
          </a:r>
          <a:r>
            <a:rPr lang="en-US" sz="24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400" b="1" dirty="0" err="1" smtClean="0">
              <a:solidFill>
                <a:srgbClr val="FFFF00"/>
              </a:solidFill>
              <a:latin typeface="Cambria" pitchFamily="18" charset="0"/>
            </a:rPr>
            <a:t>penelitian</a:t>
          </a:r>
          <a:r>
            <a:rPr lang="en-US" sz="24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400" b="1" dirty="0" err="1" smtClean="0">
              <a:solidFill>
                <a:srgbClr val="FFFF00"/>
              </a:solidFill>
              <a:latin typeface="Cambria" pitchFamily="18" charset="0"/>
            </a:rPr>
            <a:t>dan</a:t>
          </a:r>
          <a:r>
            <a:rPr lang="en-US" sz="24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400" b="1" dirty="0" err="1" smtClean="0">
              <a:solidFill>
                <a:srgbClr val="FFFF00"/>
              </a:solidFill>
              <a:latin typeface="Cambria" pitchFamily="18" charset="0"/>
            </a:rPr>
            <a:t>pengembangan</a:t>
          </a:r>
          <a:r>
            <a:rPr lang="en-US" sz="24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400" b="1" dirty="0" smtClean="0">
              <a:solidFill>
                <a:srgbClr val="FFFF00"/>
              </a:solidFill>
              <a:latin typeface="Cambria" pitchFamily="18" charset="0"/>
            </a:rPr>
            <a:t>IPTEKS</a:t>
          </a:r>
          <a:endParaRPr lang="en-US" sz="2400" b="1" dirty="0">
            <a:solidFill>
              <a:srgbClr val="FFFF00"/>
            </a:solidFill>
            <a:latin typeface="Cambria" pitchFamily="18" charset="0"/>
          </a:endParaRPr>
        </a:p>
      </dgm:t>
    </dgm:pt>
    <dgm:pt modelId="{19B11C4B-97E4-4C72-BB8F-A470833C3B73}" type="parTrans" cxnId="{4A360EF2-CFCE-4834-B31F-AE6166EC4EC8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867F59BE-5734-484F-8CB8-0626872C7AFA}" type="sibTrans" cxnId="{4A360EF2-CFCE-4834-B31F-AE6166EC4EC8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D6CC284D-509E-4F2F-9DAE-953B4B5190D5}">
      <dgm:prSet phldrT="[Text]"/>
      <dgm:spPr>
        <a:solidFill>
          <a:srgbClr val="7E0000">
            <a:alpha val="90000"/>
          </a:srgbClr>
        </a:solidFill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  <dgm:t>
        <a:bodyPr/>
        <a:lstStyle/>
        <a:p>
          <a:pPr algn="l"/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Hasil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penelitian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yang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dpt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diterapkan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langsung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di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masyarakat</a:t>
          </a:r>
          <a:endParaRPr lang="en-US" b="1" dirty="0">
            <a:solidFill>
              <a:srgbClr val="FFFF00"/>
            </a:solidFill>
            <a:latin typeface="Cambria" pitchFamily="18" charset="0"/>
          </a:endParaRPr>
        </a:p>
      </dgm:t>
    </dgm:pt>
    <dgm:pt modelId="{EB4A4C74-CE0E-4E10-A0D0-73F289879ABC}" type="parTrans" cxnId="{4A649F20-DA7F-4032-AECD-D3AA83B584A3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73ED8946-258F-4313-825A-9972419265FF}" type="sibTrans" cxnId="{4A649F20-DA7F-4032-AECD-D3AA83B584A3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2CD991B8-E186-4B58-8205-8476E3A9F0D0}">
      <dgm:prSet phldrT="[Text]"/>
      <dgm:spPr>
        <a:solidFill>
          <a:srgbClr val="7E0000">
            <a:alpha val="90000"/>
          </a:srgbClr>
        </a:solidFill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  <dgm:t>
        <a:bodyPr/>
        <a:lstStyle/>
        <a:p>
          <a:pPr algn="l"/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IPTEKS 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yang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memberdayakan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masyarakat</a:t>
          </a:r>
          <a:endParaRPr lang="en-US" b="1" dirty="0">
            <a:solidFill>
              <a:srgbClr val="FFFF00"/>
            </a:solidFill>
            <a:latin typeface="Cambria" pitchFamily="18" charset="0"/>
          </a:endParaRPr>
        </a:p>
      </dgm:t>
    </dgm:pt>
    <dgm:pt modelId="{ED1830F2-45A1-40F0-926B-09D5B022DA11}" type="parTrans" cxnId="{1F264CDB-202E-47CE-BC6C-8610CA010779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F67F15C2-145B-4B5A-B50D-C430895F384E}" type="sibTrans" cxnId="{1F264CDB-202E-47CE-BC6C-8610CA010779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5513A399-0831-4E64-9D10-9A381F3D6B39}">
      <dgm:prSet phldrT="[Text]"/>
      <dgm:spPr>
        <a:solidFill>
          <a:srgbClr val="7E0000">
            <a:alpha val="90000"/>
          </a:srgbClr>
        </a:solidFill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  <dgm:t>
        <a:bodyPr/>
        <a:lstStyle/>
        <a:p>
          <a:pPr algn="l"/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Teknologi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tepat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guna</a:t>
          </a:r>
          <a:endParaRPr lang="en-US" b="1" dirty="0">
            <a:solidFill>
              <a:srgbClr val="FFFF00"/>
            </a:solidFill>
            <a:latin typeface="Cambria" pitchFamily="18" charset="0"/>
          </a:endParaRPr>
        </a:p>
      </dgm:t>
    </dgm:pt>
    <dgm:pt modelId="{A85740D8-DD62-44A3-B3FB-1409FFF35B97}" type="parTrans" cxnId="{A88A6476-2962-4F5C-95CA-7C3245DEEC1B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BEF8E415-AAFE-4452-88D0-60C318DB344E}" type="sibTrans" cxnId="{A88A6476-2962-4F5C-95CA-7C3245DEEC1B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41BB809A-B498-44F9-8339-640E853DFAA7}">
      <dgm:prSet phldrT="[Text]"/>
      <dgm:spPr>
        <a:solidFill>
          <a:srgbClr val="7E0000">
            <a:alpha val="90000"/>
          </a:srgbClr>
        </a:solidFill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  <dgm:t>
        <a:bodyPr/>
        <a:lstStyle/>
        <a:p>
          <a:pPr algn="l"/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Model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pemecahan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masalah</a:t>
          </a:r>
          <a:endParaRPr lang="en-US" b="1" dirty="0">
            <a:solidFill>
              <a:srgbClr val="FFFF00"/>
            </a:solidFill>
            <a:latin typeface="Cambria" pitchFamily="18" charset="0"/>
          </a:endParaRPr>
        </a:p>
      </dgm:t>
    </dgm:pt>
    <dgm:pt modelId="{D4919E65-B353-4976-B34E-23F181EEFC3D}" type="parTrans" cxnId="{3CF320C3-E4E1-47C9-B65B-C08C570BA463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C70F7398-FD91-4222-9392-FB10528F5091}" type="sibTrans" cxnId="{3CF320C3-E4E1-47C9-B65B-C08C570BA463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0CFCA623-931F-4474-B34D-36BEB803F147}" type="pres">
      <dgm:prSet presAssocID="{87D13B67-3619-441B-A812-4A68FE2269A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5C80D38-0035-420F-8205-E78FE81C016F}" type="pres">
      <dgm:prSet presAssocID="{785EEB6A-3BF4-4EA0-896C-AA558B296615}" presName="root" presStyleCnt="0"/>
      <dgm:spPr/>
      <dgm:t>
        <a:bodyPr/>
        <a:lstStyle/>
        <a:p>
          <a:endParaRPr lang="en-US"/>
        </a:p>
      </dgm:t>
    </dgm:pt>
    <dgm:pt modelId="{06B0BAEB-8FFF-43AA-97A1-27294CE741B9}" type="pres">
      <dgm:prSet presAssocID="{785EEB6A-3BF4-4EA0-896C-AA558B296615}" presName="rootComposite" presStyleCnt="0"/>
      <dgm:spPr/>
      <dgm:t>
        <a:bodyPr/>
        <a:lstStyle/>
        <a:p>
          <a:endParaRPr lang="en-US"/>
        </a:p>
      </dgm:t>
    </dgm:pt>
    <dgm:pt modelId="{E4B67241-50B7-4B13-B498-1713408AF531}" type="pres">
      <dgm:prSet presAssocID="{785EEB6A-3BF4-4EA0-896C-AA558B296615}" presName="rootText" presStyleLbl="node1" presStyleIdx="0" presStyleCnt="1" custScaleX="521120" custLinFactNeighborX="-5859"/>
      <dgm:spPr/>
      <dgm:t>
        <a:bodyPr/>
        <a:lstStyle/>
        <a:p>
          <a:endParaRPr lang="en-US"/>
        </a:p>
      </dgm:t>
    </dgm:pt>
    <dgm:pt modelId="{F0BF4219-868F-4749-B948-5D3DCE9EF6B8}" type="pres">
      <dgm:prSet presAssocID="{785EEB6A-3BF4-4EA0-896C-AA558B296615}" presName="rootConnector" presStyleLbl="node1" presStyleIdx="0" presStyleCnt="1"/>
      <dgm:spPr/>
      <dgm:t>
        <a:bodyPr/>
        <a:lstStyle/>
        <a:p>
          <a:endParaRPr lang="en-US"/>
        </a:p>
      </dgm:t>
    </dgm:pt>
    <dgm:pt modelId="{70A47FE1-97DB-4418-9C0E-182201AB2EAA}" type="pres">
      <dgm:prSet presAssocID="{785EEB6A-3BF4-4EA0-896C-AA558B296615}" presName="childShape" presStyleCnt="0"/>
      <dgm:spPr/>
      <dgm:t>
        <a:bodyPr/>
        <a:lstStyle/>
        <a:p>
          <a:endParaRPr lang="en-US"/>
        </a:p>
      </dgm:t>
    </dgm:pt>
    <dgm:pt modelId="{1D0F1691-1B5D-4ADA-81F4-F8C4FFFFC40C}" type="pres">
      <dgm:prSet presAssocID="{EB4A4C74-CE0E-4E10-A0D0-73F289879ABC}" presName="Name13" presStyleLbl="parChTrans1D2" presStyleIdx="0" presStyleCnt="4"/>
      <dgm:spPr/>
      <dgm:t>
        <a:bodyPr/>
        <a:lstStyle/>
        <a:p>
          <a:endParaRPr lang="en-US"/>
        </a:p>
      </dgm:t>
    </dgm:pt>
    <dgm:pt modelId="{21D8C091-92E3-466A-85C3-C8E2088E107F}" type="pres">
      <dgm:prSet presAssocID="{D6CC284D-509E-4F2F-9DAE-953B4B5190D5}" presName="childText" presStyleLbl="bgAcc1" presStyleIdx="0" presStyleCnt="4" custScaleX="5318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E7448A-2277-4AB7-9655-148009B5F8CD}" type="pres">
      <dgm:prSet presAssocID="{ED1830F2-45A1-40F0-926B-09D5B022DA11}" presName="Name13" presStyleLbl="parChTrans1D2" presStyleIdx="1" presStyleCnt="4"/>
      <dgm:spPr/>
      <dgm:t>
        <a:bodyPr/>
        <a:lstStyle/>
        <a:p>
          <a:endParaRPr lang="en-US"/>
        </a:p>
      </dgm:t>
    </dgm:pt>
    <dgm:pt modelId="{9D6D1816-1B1B-4099-B060-80B5BC305566}" type="pres">
      <dgm:prSet presAssocID="{2CD991B8-E186-4B58-8205-8476E3A9F0D0}" presName="childText" presStyleLbl="bgAcc1" presStyleIdx="1" presStyleCnt="4" custScaleX="4756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1C49BA-3660-4D42-9ECA-8C365254D259}" type="pres">
      <dgm:prSet presAssocID="{A85740D8-DD62-44A3-B3FB-1409FFF35B9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3677B687-64F4-4879-897A-D1721476D2B9}" type="pres">
      <dgm:prSet presAssocID="{5513A399-0831-4E64-9D10-9A381F3D6B39}" presName="childText" presStyleLbl="bgAcc1" presStyleIdx="2" presStyleCnt="4" custScaleX="4168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A53C2C-B5D2-4C61-B398-BDA5EFD21A6D}" type="pres">
      <dgm:prSet presAssocID="{D4919E65-B353-4976-B34E-23F181EEFC3D}" presName="Name13" presStyleLbl="parChTrans1D2" presStyleIdx="3" presStyleCnt="4"/>
      <dgm:spPr/>
      <dgm:t>
        <a:bodyPr/>
        <a:lstStyle/>
        <a:p>
          <a:endParaRPr lang="en-US"/>
        </a:p>
      </dgm:t>
    </dgm:pt>
    <dgm:pt modelId="{4AF414C3-F6BB-4930-B46B-36E9DE0A682E}" type="pres">
      <dgm:prSet presAssocID="{41BB809A-B498-44F9-8339-640E853DFAA7}" presName="childText" presStyleLbl="bgAcc1" presStyleIdx="3" presStyleCnt="4" custScaleX="3846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2099B2-95F0-4D63-93D2-528CEFC18F1A}" type="presOf" srcId="{EB4A4C74-CE0E-4E10-A0D0-73F289879ABC}" destId="{1D0F1691-1B5D-4ADA-81F4-F8C4FFFFC40C}" srcOrd="0" destOrd="0" presId="urn:microsoft.com/office/officeart/2005/8/layout/hierarchy3"/>
    <dgm:cxn modelId="{A6FC2B6A-ECF3-48B3-AA2C-7827778D588B}" type="presOf" srcId="{87D13B67-3619-441B-A812-4A68FE2269A7}" destId="{0CFCA623-931F-4474-B34D-36BEB803F147}" srcOrd="0" destOrd="0" presId="urn:microsoft.com/office/officeart/2005/8/layout/hierarchy3"/>
    <dgm:cxn modelId="{4A360EF2-CFCE-4834-B31F-AE6166EC4EC8}" srcId="{87D13B67-3619-441B-A812-4A68FE2269A7}" destId="{785EEB6A-3BF4-4EA0-896C-AA558B296615}" srcOrd="0" destOrd="0" parTransId="{19B11C4B-97E4-4C72-BB8F-A470833C3B73}" sibTransId="{867F59BE-5734-484F-8CB8-0626872C7AFA}"/>
    <dgm:cxn modelId="{1F264CDB-202E-47CE-BC6C-8610CA010779}" srcId="{785EEB6A-3BF4-4EA0-896C-AA558B296615}" destId="{2CD991B8-E186-4B58-8205-8476E3A9F0D0}" srcOrd="1" destOrd="0" parTransId="{ED1830F2-45A1-40F0-926B-09D5B022DA11}" sibTransId="{F67F15C2-145B-4B5A-B50D-C430895F384E}"/>
    <dgm:cxn modelId="{107EE812-3A56-4B62-98F5-930F3240CD43}" type="presOf" srcId="{2CD991B8-E186-4B58-8205-8476E3A9F0D0}" destId="{9D6D1816-1B1B-4099-B060-80B5BC305566}" srcOrd="0" destOrd="0" presId="urn:microsoft.com/office/officeart/2005/8/layout/hierarchy3"/>
    <dgm:cxn modelId="{3CF320C3-E4E1-47C9-B65B-C08C570BA463}" srcId="{785EEB6A-3BF4-4EA0-896C-AA558B296615}" destId="{41BB809A-B498-44F9-8339-640E853DFAA7}" srcOrd="3" destOrd="0" parTransId="{D4919E65-B353-4976-B34E-23F181EEFC3D}" sibTransId="{C70F7398-FD91-4222-9392-FB10528F5091}"/>
    <dgm:cxn modelId="{D6A4FF81-EDF7-45BB-94E0-1C9FAE1E3689}" type="presOf" srcId="{785EEB6A-3BF4-4EA0-896C-AA558B296615}" destId="{E4B67241-50B7-4B13-B498-1713408AF531}" srcOrd="0" destOrd="0" presId="urn:microsoft.com/office/officeart/2005/8/layout/hierarchy3"/>
    <dgm:cxn modelId="{D52E5C8D-BFF0-4557-A78F-83D393A4B417}" type="presOf" srcId="{41BB809A-B498-44F9-8339-640E853DFAA7}" destId="{4AF414C3-F6BB-4930-B46B-36E9DE0A682E}" srcOrd="0" destOrd="0" presId="urn:microsoft.com/office/officeart/2005/8/layout/hierarchy3"/>
    <dgm:cxn modelId="{A88A6476-2962-4F5C-95CA-7C3245DEEC1B}" srcId="{785EEB6A-3BF4-4EA0-896C-AA558B296615}" destId="{5513A399-0831-4E64-9D10-9A381F3D6B39}" srcOrd="2" destOrd="0" parTransId="{A85740D8-DD62-44A3-B3FB-1409FFF35B97}" sibTransId="{BEF8E415-AAFE-4452-88D0-60C318DB344E}"/>
    <dgm:cxn modelId="{702A4478-E2F9-4288-9647-582BC3E17953}" type="presOf" srcId="{A85740D8-DD62-44A3-B3FB-1409FFF35B97}" destId="{E81C49BA-3660-4D42-9ECA-8C365254D259}" srcOrd="0" destOrd="0" presId="urn:microsoft.com/office/officeart/2005/8/layout/hierarchy3"/>
    <dgm:cxn modelId="{75162EC7-CFDB-4A00-BD94-59B96B4CFEF4}" type="presOf" srcId="{D4919E65-B353-4976-B34E-23F181EEFC3D}" destId="{0EA53C2C-B5D2-4C61-B398-BDA5EFD21A6D}" srcOrd="0" destOrd="0" presId="urn:microsoft.com/office/officeart/2005/8/layout/hierarchy3"/>
    <dgm:cxn modelId="{23957326-1286-4353-B51E-23559911DDB1}" type="presOf" srcId="{5513A399-0831-4E64-9D10-9A381F3D6B39}" destId="{3677B687-64F4-4879-897A-D1721476D2B9}" srcOrd="0" destOrd="0" presId="urn:microsoft.com/office/officeart/2005/8/layout/hierarchy3"/>
    <dgm:cxn modelId="{4A649F20-DA7F-4032-AECD-D3AA83B584A3}" srcId="{785EEB6A-3BF4-4EA0-896C-AA558B296615}" destId="{D6CC284D-509E-4F2F-9DAE-953B4B5190D5}" srcOrd="0" destOrd="0" parTransId="{EB4A4C74-CE0E-4E10-A0D0-73F289879ABC}" sibTransId="{73ED8946-258F-4313-825A-9972419265FF}"/>
    <dgm:cxn modelId="{409E9023-E999-45A4-A6CF-C3F30BA7228C}" type="presOf" srcId="{D6CC284D-509E-4F2F-9DAE-953B4B5190D5}" destId="{21D8C091-92E3-466A-85C3-C8E2088E107F}" srcOrd="0" destOrd="0" presId="urn:microsoft.com/office/officeart/2005/8/layout/hierarchy3"/>
    <dgm:cxn modelId="{748090B9-449B-4A9B-BF18-A50EC60A7682}" type="presOf" srcId="{785EEB6A-3BF4-4EA0-896C-AA558B296615}" destId="{F0BF4219-868F-4749-B948-5D3DCE9EF6B8}" srcOrd="1" destOrd="0" presId="urn:microsoft.com/office/officeart/2005/8/layout/hierarchy3"/>
    <dgm:cxn modelId="{89907BA2-B61F-4BF4-B8C7-1FDF42DF8098}" type="presOf" srcId="{ED1830F2-45A1-40F0-926B-09D5B022DA11}" destId="{E2E7448A-2277-4AB7-9655-148009B5F8CD}" srcOrd="0" destOrd="0" presId="urn:microsoft.com/office/officeart/2005/8/layout/hierarchy3"/>
    <dgm:cxn modelId="{62A79231-5A12-471E-ACDC-155F1A5B6268}" type="presParOf" srcId="{0CFCA623-931F-4474-B34D-36BEB803F147}" destId="{95C80D38-0035-420F-8205-E78FE81C016F}" srcOrd="0" destOrd="0" presId="urn:microsoft.com/office/officeart/2005/8/layout/hierarchy3"/>
    <dgm:cxn modelId="{35738F53-6C36-4F42-B85E-A8ADF90AF274}" type="presParOf" srcId="{95C80D38-0035-420F-8205-E78FE81C016F}" destId="{06B0BAEB-8FFF-43AA-97A1-27294CE741B9}" srcOrd="0" destOrd="0" presId="urn:microsoft.com/office/officeart/2005/8/layout/hierarchy3"/>
    <dgm:cxn modelId="{624B93EF-C20B-4D6D-BA63-4093510A7823}" type="presParOf" srcId="{06B0BAEB-8FFF-43AA-97A1-27294CE741B9}" destId="{E4B67241-50B7-4B13-B498-1713408AF531}" srcOrd="0" destOrd="0" presId="urn:microsoft.com/office/officeart/2005/8/layout/hierarchy3"/>
    <dgm:cxn modelId="{C2789D8C-8E90-4E3F-8BBB-32DEE2B1939A}" type="presParOf" srcId="{06B0BAEB-8FFF-43AA-97A1-27294CE741B9}" destId="{F0BF4219-868F-4749-B948-5D3DCE9EF6B8}" srcOrd="1" destOrd="0" presId="urn:microsoft.com/office/officeart/2005/8/layout/hierarchy3"/>
    <dgm:cxn modelId="{75057327-9584-4F01-A6A5-94B12D7EE178}" type="presParOf" srcId="{95C80D38-0035-420F-8205-E78FE81C016F}" destId="{70A47FE1-97DB-4418-9C0E-182201AB2EAA}" srcOrd="1" destOrd="0" presId="urn:microsoft.com/office/officeart/2005/8/layout/hierarchy3"/>
    <dgm:cxn modelId="{605FD6E9-93B4-4590-AAE6-0AA2E366C9AF}" type="presParOf" srcId="{70A47FE1-97DB-4418-9C0E-182201AB2EAA}" destId="{1D0F1691-1B5D-4ADA-81F4-F8C4FFFFC40C}" srcOrd="0" destOrd="0" presId="urn:microsoft.com/office/officeart/2005/8/layout/hierarchy3"/>
    <dgm:cxn modelId="{FD0C8EEE-2E0E-48F2-A32A-EBEC8E06C4B5}" type="presParOf" srcId="{70A47FE1-97DB-4418-9C0E-182201AB2EAA}" destId="{21D8C091-92E3-466A-85C3-C8E2088E107F}" srcOrd="1" destOrd="0" presId="urn:microsoft.com/office/officeart/2005/8/layout/hierarchy3"/>
    <dgm:cxn modelId="{CB6CC555-F865-4811-B8D1-698B8392F568}" type="presParOf" srcId="{70A47FE1-97DB-4418-9C0E-182201AB2EAA}" destId="{E2E7448A-2277-4AB7-9655-148009B5F8CD}" srcOrd="2" destOrd="0" presId="urn:microsoft.com/office/officeart/2005/8/layout/hierarchy3"/>
    <dgm:cxn modelId="{92012DBE-4005-4AB3-83BF-050A36010FE8}" type="presParOf" srcId="{70A47FE1-97DB-4418-9C0E-182201AB2EAA}" destId="{9D6D1816-1B1B-4099-B060-80B5BC305566}" srcOrd="3" destOrd="0" presId="urn:microsoft.com/office/officeart/2005/8/layout/hierarchy3"/>
    <dgm:cxn modelId="{7C370E1E-058B-41DE-92CE-324F6536C5F6}" type="presParOf" srcId="{70A47FE1-97DB-4418-9C0E-182201AB2EAA}" destId="{E81C49BA-3660-4D42-9ECA-8C365254D259}" srcOrd="4" destOrd="0" presId="urn:microsoft.com/office/officeart/2005/8/layout/hierarchy3"/>
    <dgm:cxn modelId="{FF1416A5-D18C-4F35-B210-A1655FCA62F2}" type="presParOf" srcId="{70A47FE1-97DB-4418-9C0E-182201AB2EAA}" destId="{3677B687-64F4-4879-897A-D1721476D2B9}" srcOrd="5" destOrd="0" presId="urn:microsoft.com/office/officeart/2005/8/layout/hierarchy3"/>
    <dgm:cxn modelId="{1555E586-1EC1-4006-B596-1BAD1C230892}" type="presParOf" srcId="{70A47FE1-97DB-4418-9C0E-182201AB2EAA}" destId="{0EA53C2C-B5D2-4C61-B398-BDA5EFD21A6D}" srcOrd="6" destOrd="0" presId="urn:microsoft.com/office/officeart/2005/8/layout/hierarchy3"/>
    <dgm:cxn modelId="{8568FB34-DDD1-4790-B8C8-AB0A9DA0561A}" type="presParOf" srcId="{70A47FE1-97DB-4418-9C0E-182201AB2EAA}" destId="{4AF414C3-F6BB-4930-B46B-36E9DE0A682E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AD456A7-D514-4F37-9B25-29573336F8B6}" type="doc">
      <dgm:prSet loTypeId="urn:microsoft.com/office/officeart/2005/8/layout/process4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F24148-1F7E-4183-9FCA-7B094CF31B8C}">
      <dgm:prSet phldrT="[Text]" custT="1"/>
      <dgm:spPr/>
      <dgm:t>
        <a:bodyPr/>
        <a:lstStyle/>
        <a:p>
          <a:r>
            <a:rPr lang="en-US" sz="2800" b="1" dirty="0" err="1" smtClean="0">
              <a:solidFill>
                <a:schemeClr val="bg1"/>
              </a:solidFill>
            </a:rPr>
            <a:t>Standar</a:t>
          </a:r>
          <a:r>
            <a:rPr lang="en-US" sz="2800" b="1" dirty="0" smtClean="0">
              <a:solidFill>
                <a:schemeClr val="bg1"/>
              </a:solidFill>
            </a:rPr>
            <a:t> Proses</a:t>
          </a:r>
          <a:endParaRPr lang="en-US" sz="2800" b="1" dirty="0">
            <a:solidFill>
              <a:schemeClr val="bg1"/>
            </a:solidFill>
          </a:endParaRPr>
        </a:p>
      </dgm:t>
    </dgm:pt>
    <dgm:pt modelId="{78A055EE-5C7E-4C5F-8EEB-6871B4158ABA}" type="parTrans" cxnId="{78AC0759-0D69-4BDD-89BB-C59F438B77DD}">
      <dgm:prSet/>
      <dgm:spPr/>
      <dgm:t>
        <a:bodyPr/>
        <a:lstStyle/>
        <a:p>
          <a:endParaRPr lang="en-US" b="1"/>
        </a:p>
      </dgm:t>
    </dgm:pt>
    <dgm:pt modelId="{214E0189-B158-4491-86E4-B8511239DA12}" type="sibTrans" cxnId="{78AC0759-0D69-4BDD-89BB-C59F438B77DD}">
      <dgm:prSet/>
      <dgm:spPr/>
      <dgm:t>
        <a:bodyPr/>
        <a:lstStyle/>
        <a:p>
          <a:endParaRPr lang="en-US" b="1"/>
        </a:p>
      </dgm:t>
    </dgm:pt>
    <dgm:pt modelId="{1F5D4133-4AEA-48CC-B2EA-DBEAC17E7967}">
      <dgm:prSet phldrT="[Text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en-US" sz="2400" b="1" dirty="0" err="1" smtClean="0">
              <a:solidFill>
                <a:srgbClr val="7E0000"/>
              </a:solidFill>
              <a:latin typeface="Cambria" pitchFamily="18" charset="0"/>
            </a:rPr>
            <a:t>Perencanaan</a:t>
          </a:r>
          <a:endParaRPr lang="en-US" sz="2800" b="1" dirty="0">
            <a:solidFill>
              <a:srgbClr val="7E0000"/>
            </a:solidFill>
            <a:latin typeface="Cambria" pitchFamily="18" charset="0"/>
          </a:endParaRPr>
        </a:p>
      </dgm:t>
    </dgm:pt>
    <dgm:pt modelId="{0D9CF0B6-2975-4868-8914-9F98654F8BCB}" type="parTrans" cxnId="{8AB3C61C-9BB2-4ABD-B812-BABCC2724963}">
      <dgm:prSet/>
      <dgm:spPr/>
      <dgm:t>
        <a:bodyPr/>
        <a:lstStyle/>
        <a:p>
          <a:endParaRPr lang="en-US" b="1"/>
        </a:p>
      </dgm:t>
    </dgm:pt>
    <dgm:pt modelId="{D370907B-4895-44D9-ACC1-FABF11E55E4C}" type="sibTrans" cxnId="{8AB3C61C-9BB2-4ABD-B812-BABCC2724963}">
      <dgm:prSet/>
      <dgm:spPr/>
      <dgm:t>
        <a:bodyPr/>
        <a:lstStyle/>
        <a:p>
          <a:endParaRPr lang="en-US" b="1"/>
        </a:p>
      </dgm:t>
    </dgm:pt>
    <dgm:pt modelId="{22188221-4154-47FF-81CB-9C3ADF8C07B2}">
      <dgm:prSet phldrT="[Text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en-US" sz="2400" b="1" dirty="0" err="1" smtClean="0">
              <a:solidFill>
                <a:srgbClr val="7E0000"/>
              </a:solidFill>
              <a:latin typeface="Cambria" pitchFamily="18" charset="0"/>
            </a:rPr>
            <a:t>Pelaksanaan</a:t>
          </a:r>
          <a:endParaRPr lang="en-US" sz="2400" b="1" dirty="0">
            <a:solidFill>
              <a:srgbClr val="7E0000"/>
            </a:solidFill>
            <a:latin typeface="Cambria" pitchFamily="18" charset="0"/>
          </a:endParaRPr>
        </a:p>
      </dgm:t>
    </dgm:pt>
    <dgm:pt modelId="{17D558DC-C203-4829-808A-3F3C0AA563B3}" type="parTrans" cxnId="{759AE545-BB55-4455-90FD-14EF33327F1F}">
      <dgm:prSet/>
      <dgm:spPr/>
      <dgm:t>
        <a:bodyPr/>
        <a:lstStyle/>
        <a:p>
          <a:endParaRPr lang="en-US" b="1"/>
        </a:p>
      </dgm:t>
    </dgm:pt>
    <dgm:pt modelId="{B293EE2A-88FA-4E1C-9220-43648973D78C}" type="sibTrans" cxnId="{759AE545-BB55-4455-90FD-14EF33327F1F}">
      <dgm:prSet/>
      <dgm:spPr/>
      <dgm:t>
        <a:bodyPr/>
        <a:lstStyle/>
        <a:p>
          <a:endParaRPr lang="en-US" b="1"/>
        </a:p>
      </dgm:t>
    </dgm:pt>
    <dgm:pt modelId="{D952C6DF-3FCE-4C08-812C-B52C959210A5}">
      <dgm:prSet phldrT="[Text]" custT="1"/>
      <dgm:spPr/>
      <dgm:t>
        <a:bodyPr/>
        <a:lstStyle/>
        <a:p>
          <a:r>
            <a:rPr lang="en-US" sz="2800" b="1" dirty="0" err="1" smtClean="0">
              <a:solidFill>
                <a:schemeClr val="bg1"/>
              </a:solidFill>
            </a:rPr>
            <a:t>Kegiatan</a:t>
          </a:r>
          <a:r>
            <a:rPr lang="en-US" sz="2800" b="1" dirty="0" smtClean="0">
              <a:solidFill>
                <a:schemeClr val="bg1"/>
              </a:solidFill>
            </a:rPr>
            <a:t> </a:t>
          </a:r>
          <a:r>
            <a:rPr lang="en-US" sz="2800" b="1" dirty="0" err="1" smtClean="0">
              <a:solidFill>
                <a:schemeClr val="bg1"/>
              </a:solidFill>
            </a:rPr>
            <a:t>PkM</a:t>
          </a:r>
          <a:r>
            <a:rPr lang="en-US" sz="2800" b="1" dirty="0" smtClean="0">
              <a:solidFill>
                <a:schemeClr val="bg1"/>
              </a:solidFill>
            </a:rPr>
            <a:t> </a:t>
          </a:r>
          <a:r>
            <a:rPr lang="en-US" sz="2800" b="1" dirty="0" err="1" smtClean="0">
              <a:solidFill>
                <a:schemeClr val="bg1"/>
              </a:solidFill>
            </a:rPr>
            <a:t>meliputi</a:t>
          </a:r>
          <a:r>
            <a:rPr lang="en-US" sz="2800" b="1" dirty="0" smtClean="0">
              <a:solidFill>
                <a:schemeClr val="bg1"/>
              </a:solidFill>
            </a:rPr>
            <a:t>:</a:t>
          </a:r>
          <a:endParaRPr lang="en-US" sz="2800" b="1" dirty="0">
            <a:solidFill>
              <a:schemeClr val="bg1"/>
            </a:solidFill>
          </a:endParaRPr>
        </a:p>
      </dgm:t>
    </dgm:pt>
    <dgm:pt modelId="{E2A54761-DF79-428A-A676-5062919C4ED5}" type="parTrans" cxnId="{DF863953-713C-4164-982D-AAE81F6A96D3}">
      <dgm:prSet/>
      <dgm:spPr/>
      <dgm:t>
        <a:bodyPr/>
        <a:lstStyle/>
        <a:p>
          <a:endParaRPr lang="en-US" b="1"/>
        </a:p>
      </dgm:t>
    </dgm:pt>
    <dgm:pt modelId="{4737EA43-97BC-4F0C-B972-B29FB5295988}" type="sibTrans" cxnId="{DF863953-713C-4164-982D-AAE81F6A96D3}">
      <dgm:prSet/>
      <dgm:spPr/>
      <dgm:t>
        <a:bodyPr/>
        <a:lstStyle/>
        <a:p>
          <a:endParaRPr lang="en-US" b="1"/>
        </a:p>
      </dgm:t>
    </dgm:pt>
    <dgm:pt modelId="{B16285AA-C7BE-4249-9A4C-E34B4907C0C3}">
      <dgm:prSet phldrT="[Text]" custT="1"/>
      <dgm:spPr>
        <a:solidFill>
          <a:srgbClr val="7E0000">
            <a:alpha val="90000"/>
          </a:srgbClr>
        </a:solidFill>
      </dgm:spPr>
      <dgm:t>
        <a:bodyPr/>
        <a:lstStyle/>
        <a:p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Layanan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kpd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masy</a:t>
          </a:r>
          <a:endParaRPr lang="en-US" sz="2000" b="1" dirty="0">
            <a:solidFill>
              <a:srgbClr val="FFFF00"/>
            </a:solidFill>
            <a:latin typeface="Cambria" pitchFamily="18" charset="0"/>
          </a:endParaRPr>
        </a:p>
      </dgm:t>
    </dgm:pt>
    <dgm:pt modelId="{0FE427E1-E318-4BBE-9D82-E15719EF8AA4}" type="parTrans" cxnId="{BD368E5E-434E-4A2C-93A0-87895B36C37B}">
      <dgm:prSet/>
      <dgm:spPr/>
      <dgm:t>
        <a:bodyPr/>
        <a:lstStyle/>
        <a:p>
          <a:endParaRPr lang="en-US" b="1"/>
        </a:p>
      </dgm:t>
    </dgm:pt>
    <dgm:pt modelId="{002B3E5C-85C6-4F06-A946-373EC37CC389}" type="sibTrans" cxnId="{BD368E5E-434E-4A2C-93A0-87895B36C37B}">
      <dgm:prSet/>
      <dgm:spPr/>
      <dgm:t>
        <a:bodyPr/>
        <a:lstStyle/>
        <a:p>
          <a:endParaRPr lang="en-US" b="1"/>
        </a:p>
      </dgm:t>
    </dgm:pt>
    <dgm:pt modelId="{4ADA8D16-4C0B-47C0-AB1F-3C7E499929EE}">
      <dgm:prSet phldrT="[Text]" custT="1"/>
      <dgm:spPr>
        <a:solidFill>
          <a:srgbClr val="7E0000"/>
        </a:solidFill>
      </dgm:spPr>
      <dgm:t>
        <a:bodyPr/>
        <a:lstStyle/>
        <a:p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Penerapan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IPTEKS</a:t>
          </a:r>
          <a:endParaRPr lang="en-US" sz="2000" b="1" dirty="0">
            <a:solidFill>
              <a:srgbClr val="FFFF00"/>
            </a:solidFill>
            <a:latin typeface="Cambria" pitchFamily="18" charset="0"/>
          </a:endParaRPr>
        </a:p>
      </dgm:t>
    </dgm:pt>
    <dgm:pt modelId="{AA2961B0-3B76-40B3-8F32-79E31813B77D}" type="parTrans" cxnId="{2495672B-84A0-4FCA-BF1B-F689EC84286D}">
      <dgm:prSet/>
      <dgm:spPr/>
      <dgm:t>
        <a:bodyPr/>
        <a:lstStyle/>
        <a:p>
          <a:endParaRPr lang="en-US" b="1"/>
        </a:p>
      </dgm:t>
    </dgm:pt>
    <dgm:pt modelId="{7CF67558-246E-4428-BE1E-796A1C3168D2}" type="sibTrans" cxnId="{2495672B-84A0-4FCA-BF1B-F689EC84286D}">
      <dgm:prSet/>
      <dgm:spPr/>
      <dgm:t>
        <a:bodyPr/>
        <a:lstStyle/>
        <a:p>
          <a:endParaRPr lang="en-US" b="1"/>
        </a:p>
      </dgm:t>
    </dgm:pt>
    <dgm:pt modelId="{6FC069B3-1691-46E1-ACDA-0AEF66B0F5FA}">
      <dgm:prSet phldrT="[Text]" custT="1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en-US" sz="2400" b="1" dirty="0" err="1" smtClean="0">
              <a:solidFill>
                <a:srgbClr val="500000"/>
              </a:solidFill>
              <a:latin typeface="Cambria" pitchFamily="18" charset="0"/>
            </a:rPr>
            <a:t>Pelaporan</a:t>
          </a:r>
          <a:endParaRPr lang="en-US" sz="2400" b="1" dirty="0">
            <a:solidFill>
              <a:srgbClr val="500000"/>
            </a:solidFill>
            <a:latin typeface="Cambria" pitchFamily="18" charset="0"/>
          </a:endParaRPr>
        </a:p>
      </dgm:t>
    </dgm:pt>
    <dgm:pt modelId="{B04CFEAF-3912-409A-B3F4-9794FC0CBED7}" type="parTrans" cxnId="{F623DFF6-5171-49FE-9986-F0BF64EA7B23}">
      <dgm:prSet/>
      <dgm:spPr/>
      <dgm:t>
        <a:bodyPr/>
        <a:lstStyle/>
        <a:p>
          <a:endParaRPr lang="en-US" b="1"/>
        </a:p>
      </dgm:t>
    </dgm:pt>
    <dgm:pt modelId="{B5E37292-4F74-4E51-BDA8-FC9B4AE92D59}" type="sibTrans" cxnId="{F623DFF6-5171-49FE-9986-F0BF64EA7B23}">
      <dgm:prSet/>
      <dgm:spPr/>
      <dgm:t>
        <a:bodyPr/>
        <a:lstStyle/>
        <a:p>
          <a:endParaRPr lang="en-US" b="1"/>
        </a:p>
      </dgm:t>
    </dgm:pt>
    <dgm:pt modelId="{146D1394-A034-4ADF-9350-19E01B8D472D}">
      <dgm:prSet phldrT="[Text]" custT="1"/>
      <dgm:spPr>
        <a:solidFill>
          <a:srgbClr val="7E0000">
            <a:alpha val="90000"/>
          </a:srgbClr>
        </a:solidFill>
      </dgm:spPr>
      <dgm:t>
        <a:bodyPr/>
        <a:lstStyle/>
        <a:p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Peningkatan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kapasitas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masyarakat</a:t>
          </a:r>
          <a:endParaRPr lang="en-US" sz="2000" b="1" dirty="0">
            <a:solidFill>
              <a:srgbClr val="FFFF00"/>
            </a:solidFill>
            <a:latin typeface="Cambria" pitchFamily="18" charset="0"/>
          </a:endParaRPr>
        </a:p>
      </dgm:t>
    </dgm:pt>
    <dgm:pt modelId="{ED3DB2E9-B2BF-46B0-B7EF-8FD83F8D4FEF}" type="parTrans" cxnId="{CF81DAD6-64CB-4818-83E6-9D1DE52E9F22}">
      <dgm:prSet/>
      <dgm:spPr/>
      <dgm:t>
        <a:bodyPr/>
        <a:lstStyle/>
        <a:p>
          <a:endParaRPr lang="en-US" b="1"/>
        </a:p>
      </dgm:t>
    </dgm:pt>
    <dgm:pt modelId="{F5D1F537-23EF-477A-9337-D1B9E2BCFFFE}" type="sibTrans" cxnId="{CF81DAD6-64CB-4818-83E6-9D1DE52E9F22}">
      <dgm:prSet/>
      <dgm:spPr/>
      <dgm:t>
        <a:bodyPr/>
        <a:lstStyle/>
        <a:p>
          <a:endParaRPr lang="en-US" b="1"/>
        </a:p>
      </dgm:t>
    </dgm:pt>
    <dgm:pt modelId="{915D4EE8-B0D1-4876-98CF-0E97371CD0CC}">
      <dgm:prSet phldrT="[Text]" custT="1"/>
      <dgm:spPr>
        <a:solidFill>
          <a:srgbClr val="7E0000">
            <a:alpha val="90000"/>
          </a:srgbClr>
        </a:solidFill>
      </dgm:spPr>
      <dgm:t>
        <a:bodyPr/>
        <a:lstStyle/>
        <a:p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Pemberdayaan</a:t>
          </a:r>
          <a:r>
            <a:rPr lang="en-US" sz="2000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dirty="0" err="1" smtClean="0">
              <a:solidFill>
                <a:srgbClr val="FFFF00"/>
              </a:solidFill>
              <a:latin typeface="Cambria" pitchFamily="18" charset="0"/>
            </a:rPr>
            <a:t>masyarakat</a:t>
          </a:r>
          <a:endParaRPr lang="en-US" sz="2000" b="1" dirty="0">
            <a:solidFill>
              <a:srgbClr val="FFFF00"/>
            </a:solidFill>
            <a:latin typeface="Cambria" pitchFamily="18" charset="0"/>
          </a:endParaRPr>
        </a:p>
      </dgm:t>
    </dgm:pt>
    <dgm:pt modelId="{11E3185F-1BF8-4874-9D3D-4AB165167870}" type="parTrans" cxnId="{EE0E5BC1-B493-4336-97A3-38BD108BA833}">
      <dgm:prSet/>
      <dgm:spPr/>
      <dgm:t>
        <a:bodyPr/>
        <a:lstStyle/>
        <a:p>
          <a:endParaRPr lang="en-US" b="1"/>
        </a:p>
      </dgm:t>
    </dgm:pt>
    <dgm:pt modelId="{182A7D92-1D9C-41C4-BC49-B3396939B8D5}" type="sibTrans" cxnId="{EE0E5BC1-B493-4336-97A3-38BD108BA833}">
      <dgm:prSet/>
      <dgm:spPr/>
      <dgm:t>
        <a:bodyPr/>
        <a:lstStyle/>
        <a:p>
          <a:endParaRPr lang="en-US" b="1"/>
        </a:p>
      </dgm:t>
    </dgm:pt>
    <dgm:pt modelId="{80C296D2-954F-4E00-9337-F47D4DDF9025}" type="pres">
      <dgm:prSet presAssocID="{9AD456A7-D514-4F37-9B25-29573336F8B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0BDB22B-38AF-405C-9B73-E1AC6556875F}" type="pres">
      <dgm:prSet presAssocID="{D952C6DF-3FCE-4C08-812C-B52C959210A5}" presName="boxAndChildren" presStyleCnt="0"/>
      <dgm:spPr/>
      <dgm:t>
        <a:bodyPr/>
        <a:lstStyle/>
        <a:p>
          <a:endParaRPr lang="en-US"/>
        </a:p>
      </dgm:t>
    </dgm:pt>
    <dgm:pt modelId="{5D385660-CE8B-431C-A80B-9446289FA632}" type="pres">
      <dgm:prSet presAssocID="{D952C6DF-3FCE-4C08-812C-B52C959210A5}" presName="parentTextBox" presStyleLbl="node1" presStyleIdx="0" presStyleCnt="2"/>
      <dgm:spPr/>
      <dgm:t>
        <a:bodyPr/>
        <a:lstStyle/>
        <a:p>
          <a:endParaRPr lang="en-US"/>
        </a:p>
      </dgm:t>
    </dgm:pt>
    <dgm:pt modelId="{DBDF012C-8F9E-4672-ADCB-D5FA73F988CF}" type="pres">
      <dgm:prSet presAssocID="{D952C6DF-3FCE-4C08-812C-B52C959210A5}" presName="entireBox" presStyleLbl="node1" presStyleIdx="0" presStyleCnt="2" custScaleY="55052" custLinFactNeighborY="3854"/>
      <dgm:spPr/>
      <dgm:t>
        <a:bodyPr/>
        <a:lstStyle/>
        <a:p>
          <a:endParaRPr lang="en-US"/>
        </a:p>
      </dgm:t>
    </dgm:pt>
    <dgm:pt modelId="{77E26A49-3D33-43F7-934C-C479ACAC0EC1}" type="pres">
      <dgm:prSet presAssocID="{D952C6DF-3FCE-4C08-812C-B52C959210A5}" presName="descendantBox" presStyleCnt="0"/>
      <dgm:spPr/>
      <dgm:t>
        <a:bodyPr/>
        <a:lstStyle/>
        <a:p>
          <a:endParaRPr lang="en-US"/>
        </a:p>
      </dgm:t>
    </dgm:pt>
    <dgm:pt modelId="{2C6029A9-88CC-424D-85A6-B19B089F81D8}" type="pres">
      <dgm:prSet presAssocID="{B16285AA-C7BE-4249-9A4C-E34B4907C0C3}" presName="childTextBox" presStyleLbl="fgAccFollowNode1" presStyleIdx="0" presStyleCnt="7" custScaleX="85397" custLinFactNeighborY="83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1172FF-70C0-4363-8000-C9FB1445CA23}" type="pres">
      <dgm:prSet presAssocID="{4ADA8D16-4C0B-47C0-AB1F-3C7E499929EE}" presName="childTextBox" presStyleLbl="fgAccFollowNode1" presStyleIdx="1" presStyleCnt="7" custScaleX="81463" custLinFactNeighborY="83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263A29-E50B-42BE-AFB5-3154E2A7BF82}" type="pres">
      <dgm:prSet presAssocID="{146D1394-A034-4ADF-9350-19E01B8D472D}" presName="childTextBox" presStyleLbl="fgAccFollowNode1" presStyleIdx="2" presStyleCnt="7" custLinFactNeighborY="83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A18602-1240-45C8-B52C-E3C2F5DAD54B}" type="pres">
      <dgm:prSet presAssocID="{915D4EE8-B0D1-4876-98CF-0E97371CD0CC}" presName="childTextBox" presStyleLbl="fgAccFollowNode1" presStyleIdx="3" presStyleCnt="7" custLinFactNeighborY="83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2B58A-206D-41FB-AE2C-0F9D858C4DB8}" type="pres">
      <dgm:prSet presAssocID="{214E0189-B158-4491-86E4-B8511239DA12}" presName="sp" presStyleCnt="0"/>
      <dgm:spPr/>
      <dgm:t>
        <a:bodyPr/>
        <a:lstStyle/>
        <a:p>
          <a:endParaRPr lang="en-US"/>
        </a:p>
      </dgm:t>
    </dgm:pt>
    <dgm:pt modelId="{82EA407E-6FA7-4600-8377-DF0D7B45A413}" type="pres">
      <dgm:prSet presAssocID="{14F24148-1F7E-4183-9FCA-7B094CF31B8C}" presName="arrowAndChildren" presStyleCnt="0"/>
      <dgm:spPr/>
      <dgm:t>
        <a:bodyPr/>
        <a:lstStyle/>
        <a:p>
          <a:endParaRPr lang="en-US"/>
        </a:p>
      </dgm:t>
    </dgm:pt>
    <dgm:pt modelId="{9F37D4B7-A664-4323-93E8-3BCA420D28C0}" type="pres">
      <dgm:prSet presAssocID="{14F24148-1F7E-4183-9FCA-7B094CF31B8C}" presName="parentTextArrow" presStyleLbl="node1" presStyleIdx="0" presStyleCnt="2"/>
      <dgm:spPr/>
      <dgm:t>
        <a:bodyPr/>
        <a:lstStyle/>
        <a:p>
          <a:endParaRPr lang="en-US"/>
        </a:p>
      </dgm:t>
    </dgm:pt>
    <dgm:pt modelId="{B2E6371D-C05F-49FB-BFC5-1C5904D50184}" type="pres">
      <dgm:prSet presAssocID="{14F24148-1F7E-4183-9FCA-7B094CF31B8C}" presName="arrow" presStyleLbl="node1" presStyleIdx="1" presStyleCnt="2" custScaleY="73082"/>
      <dgm:spPr/>
      <dgm:t>
        <a:bodyPr/>
        <a:lstStyle/>
        <a:p>
          <a:endParaRPr lang="en-US"/>
        </a:p>
      </dgm:t>
    </dgm:pt>
    <dgm:pt modelId="{01176217-D2FF-422D-A4D1-5066696BDC59}" type="pres">
      <dgm:prSet presAssocID="{14F24148-1F7E-4183-9FCA-7B094CF31B8C}" presName="descendantArrow" presStyleCnt="0"/>
      <dgm:spPr/>
      <dgm:t>
        <a:bodyPr/>
        <a:lstStyle/>
        <a:p>
          <a:endParaRPr lang="en-US"/>
        </a:p>
      </dgm:t>
    </dgm:pt>
    <dgm:pt modelId="{38987E00-ADB1-48BF-9293-8F498E441557}" type="pres">
      <dgm:prSet presAssocID="{1F5D4133-4AEA-48CC-B2EA-DBEAC17E7967}" presName="childTextArrow" presStyleLbl="fgAccFollowNode1" presStyleIdx="4" presStyleCnt="7" custScaleY="6609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D41934-7205-4601-8FDA-2C70C01C5641}" type="pres">
      <dgm:prSet presAssocID="{22188221-4154-47FF-81CB-9C3ADF8C07B2}" presName="childTextArrow" presStyleLbl="fgAccFollowNode1" presStyleIdx="5" presStyleCnt="7" custScaleY="64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738057-5EA4-41E4-A269-7C53728355A8}" type="pres">
      <dgm:prSet presAssocID="{6FC069B3-1691-46E1-ACDA-0AEF66B0F5FA}" presName="childTextArrow" presStyleLbl="fgAccFollowNode1" presStyleIdx="6" presStyleCnt="7" custScaleY="64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349A3F-F06E-460E-A1AD-D4C9F9080536}" type="presOf" srcId="{1F5D4133-4AEA-48CC-B2EA-DBEAC17E7967}" destId="{38987E00-ADB1-48BF-9293-8F498E441557}" srcOrd="0" destOrd="0" presId="urn:microsoft.com/office/officeart/2005/8/layout/process4"/>
    <dgm:cxn modelId="{AB1E0FD0-073B-4CD2-85A9-75C2A6B6DEC9}" type="presOf" srcId="{14F24148-1F7E-4183-9FCA-7B094CF31B8C}" destId="{B2E6371D-C05F-49FB-BFC5-1C5904D50184}" srcOrd="1" destOrd="0" presId="urn:microsoft.com/office/officeart/2005/8/layout/process4"/>
    <dgm:cxn modelId="{DF863953-713C-4164-982D-AAE81F6A96D3}" srcId="{9AD456A7-D514-4F37-9B25-29573336F8B6}" destId="{D952C6DF-3FCE-4C08-812C-B52C959210A5}" srcOrd="1" destOrd="0" parTransId="{E2A54761-DF79-428A-A676-5062919C4ED5}" sibTransId="{4737EA43-97BC-4F0C-B972-B29FB5295988}"/>
    <dgm:cxn modelId="{23CB1BDE-276D-4599-9B1E-62D93A500F01}" type="presOf" srcId="{D952C6DF-3FCE-4C08-812C-B52C959210A5}" destId="{DBDF012C-8F9E-4672-ADCB-D5FA73F988CF}" srcOrd="1" destOrd="0" presId="urn:microsoft.com/office/officeart/2005/8/layout/process4"/>
    <dgm:cxn modelId="{EE0E5BC1-B493-4336-97A3-38BD108BA833}" srcId="{D952C6DF-3FCE-4C08-812C-B52C959210A5}" destId="{915D4EE8-B0D1-4876-98CF-0E97371CD0CC}" srcOrd="3" destOrd="0" parTransId="{11E3185F-1BF8-4874-9D3D-4AB165167870}" sibTransId="{182A7D92-1D9C-41C4-BC49-B3396939B8D5}"/>
    <dgm:cxn modelId="{CF81DAD6-64CB-4818-83E6-9D1DE52E9F22}" srcId="{D952C6DF-3FCE-4C08-812C-B52C959210A5}" destId="{146D1394-A034-4ADF-9350-19E01B8D472D}" srcOrd="2" destOrd="0" parTransId="{ED3DB2E9-B2BF-46B0-B7EF-8FD83F8D4FEF}" sibTransId="{F5D1F537-23EF-477A-9337-D1B9E2BCFFFE}"/>
    <dgm:cxn modelId="{2495672B-84A0-4FCA-BF1B-F689EC84286D}" srcId="{D952C6DF-3FCE-4C08-812C-B52C959210A5}" destId="{4ADA8D16-4C0B-47C0-AB1F-3C7E499929EE}" srcOrd="1" destOrd="0" parTransId="{AA2961B0-3B76-40B3-8F32-79E31813B77D}" sibTransId="{7CF67558-246E-4428-BE1E-796A1C3168D2}"/>
    <dgm:cxn modelId="{D87BA06E-93C4-4BFF-B3D2-CFB1A295FA11}" type="presOf" srcId="{22188221-4154-47FF-81CB-9C3ADF8C07B2}" destId="{24D41934-7205-4601-8FDA-2C70C01C5641}" srcOrd="0" destOrd="0" presId="urn:microsoft.com/office/officeart/2005/8/layout/process4"/>
    <dgm:cxn modelId="{8AB3C61C-9BB2-4ABD-B812-BABCC2724963}" srcId="{14F24148-1F7E-4183-9FCA-7B094CF31B8C}" destId="{1F5D4133-4AEA-48CC-B2EA-DBEAC17E7967}" srcOrd="0" destOrd="0" parTransId="{0D9CF0B6-2975-4868-8914-9F98654F8BCB}" sibTransId="{D370907B-4895-44D9-ACC1-FABF11E55E4C}"/>
    <dgm:cxn modelId="{78AC0759-0D69-4BDD-89BB-C59F438B77DD}" srcId="{9AD456A7-D514-4F37-9B25-29573336F8B6}" destId="{14F24148-1F7E-4183-9FCA-7B094CF31B8C}" srcOrd="0" destOrd="0" parTransId="{78A055EE-5C7E-4C5F-8EEB-6871B4158ABA}" sibTransId="{214E0189-B158-4491-86E4-B8511239DA12}"/>
    <dgm:cxn modelId="{BD368E5E-434E-4A2C-93A0-87895B36C37B}" srcId="{D952C6DF-3FCE-4C08-812C-B52C959210A5}" destId="{B16285AA-C7BE-4249-9A4C-E34B4907C0C3}" srcOrd="0" destOrd="0" parTransId="{0FE427E1-E318-4BBE-9D82-E15719EF8AA4}" sibTransId="{002B3E5C-85C6-4F06-A946-373EC37CC389}"/>
    <dgm:cxn modelId="{10384FD5-5E63-4AB7-9EF4-2D2583342C59}" type="presOf" srcId="{6FC069B3-1691-46E1-ACDA-0AEF66B0F5FA}" destId="{F1738057-5EA4-41E4-A269-7C53728355A8}" srcOrd="0" destOrd="0" presId="urn:microsoft.com/office/officeart/2005/8/layout/process4"/>
    <dgm:cxn modelId="{759AE545-BB55-4455-90FD-14EF33327F1F}" srcId="{14F24148-1F7E-4183-9FCA-7B094CF31B8C}" destId="{22188221-4154-47FF-81CB-9C3ADF8C07B2}" srcOrd="1" destOrd="0" parTransId="{17D558DC-C203-4829-808A-3F3C0AA563B3}" sibTransId="{B293EE2A-88FA-4E1C-9220-43648973D78C}"/>
    <dgm:cxn modelId="{054A2AC4-3191-4AF8-9FA1-DC18FED7ED39}" type="presOf" srcId="{14F24148-1F7E-4183-9FCA-7B094CF31B8C}" destId="{9F37D4B7-A664-4323-93E8-3BCA420D28C0}" srcOrd="0" destOrd="0" presId="urn:microsoft.com/office/officeart/2005/8/layout/process4"/>
    <dgm:cxn modelId="{14C25DCA-5652-4A5F-B8AC-11895F3018B3}" type="presOf" srcId="{146D1394-A034-4ADF-9350-19E01B8D472D}" destId="{EF263A29-E50B-42BE-AFB5-3154E2A7BF82}" srcOrd="0" destOrd="0" presId="urn:microsoft.com/office/officeart/2005/8/layout/process4"/>
    <dgm:cxn modelId="{AFECDD1C-574F-41BB-896C-3715A6C09C4B}" type="presOf" srcId="{9AD456A7-D514-4F37-9B25-29573336F8B6}" destId="{80C296D2-954F-4E00-9337-F47D4DDF9025}" srcOrd="0" destOrd="0" presId="urn:microsoft.com/office/officeart/2005/8/layout/process4"/>
    <dgm:cxn modelId="{17BD3DBC-2991-4262-A12C-2576D3EEDAE5}" type="presOf" srcId="{B16285AA-C7BE-4249-9A4C-E34B4907C0C3}" destId="{2C6029A9-88CC-424D-85A6-B19B089F81D8}" srcOrd="0" destOrd="0" presId="urn:microsoft.com/office/officeart/2005/8/layout/process4"/>
    <dgm:cxn modelId="{F623DFF6-5171-49FE-9986-F0BF64EA7B23}" srcId="{14F24148-1F7E-4183-9FCA-7B094CF31B8C}" destId="{6FC069B3-1691-46E1-ACDA-0AEF66B0F5FA}" srcOrd="2" destOrd="0" parTransId="{B04CFEAF-3912-409A-B3F4-9794FC0CBED7}" sibTransId="{B5E37292-4F74-4E51-BDA8-FC9B4AE92D59}"/>
    <dgm:cxn modelId="{157A0720-DA61-493B-8EB4-135361D66071}" type="presOf" srcId="{D952C6DF-3FCE-4C08-812C-B52C959210A5}" destId="{5D385660-CE8B-431C-A80B-9446289FA632}" srcOrd="0" destOrd="0" presId="urn:microsoft.com/office/officeart/2005/8/layout/process4"/>
    <dgm:cxn modelId="{AA8EEBE0-1CAE-4744-BF07-688A5B289E42}" type="presOf" srcId="{4ADA8D16-4C0B-47C0-AB1F-3C7E499929EE}" destId="{FB1172FF-70C0-4363-8000-C9FB1445CA23}" srcOrd="0" destOrd="0" presId="urn:microsoft.com/office/officeart/2005/8/layout/process4"/>
    <dgm:cxn modelId="{D03A83BA-2C03-4ABB-BC83-8F5B413F2388}" type="presOf" srcId="{915D4EE8-B0D1-4876-98CF-0E97371CD0CC}" destId="{C1A18602-1240-45C8-B52C-E3C2F5DAD54B}" srcOrd="0" destOrd="0" presId="urn:microsoft.com/office/officeart/2005/8/layout/process4"/>
    <dgm:cxn modelId="{0E4434B7-3C5D-4D06-8BA8-83DD5ACFC77E}" type="presParOf" srcId="{80C296D2-954F-4E00-9337-F47D4DDF9025}" destId="{40BDB22B-38AF-405C-9B73-E1AC6556875F}" srcOrd="0" destOrd="0" presId="urn:microsoft.com/office/officeart/2005/8/layout/process4"/>
    <dgm:cxn modelId="{5A1C1745-001A-4238-97F0-DE9ABB79B396}" type="presParOf" srcId="{40BDB22B-38AF-405C-9B73-E1AC6556875F}" destId="{5D385660-CE8B-431C-A80B-9446289FA632}" srcOrd="0" destOrd="0" presId="urn:microsoft.com/office/officeart/2005/8/layout/process4"/>
    <dgm:cxn modelId="{72577017-F2F9-4E43-B15D-770088FB6653}" type="presParOf" srcId="{40BDB22B-38AF-405C-9B73-E1AC6556875F}" destId="{DBDF012C-8F9E-4672-ADCB-D5FA73F988CF}" srcOrd="1" destOrd="0" presId="urn:microsoft.com/office/officeart/2005/8/layout/process4"/>
    <dgm:cxn modelId="{E8725FD0-7058-4955-8EF1-14AF7E57BF26}" type="presParOf" srcId="{40BDB22B-38AF-405C-9B73-E1AC6556875F}" destId="{77E26A49-3D33-43F7-934C-C479ACAC0EC1}" srcOrd="2" destOrd="0" presId="urn:microsoft.com/office/officeart/2005/8/layout/process4"/>
    <dgm:cxn modelId="{051164C6-5606-4E33-8B18-3CE80CCE827E}" type="presParOf" srcId="{77E26A49-3D33-43F7-934C-C479ACAC0EC1}" destId="{2C6029A9-88CC-424D-85A6-B19B089F81D8}" srcOrd="0" destOrd="0" presId="urn:microsoft.com/office/officeart/2005/8/layout/process4"/>
    <dgm:cxn modelId="{FCC51A3A-1044-4C31-9AF0-D11CB9200719}" type="presParOf" srcId="{77E26A49-3D33-43F7-934C-C479ACAC0EC1}" destId="{FB1172FF-70C0-4363-8000-C9FB1445CA23}" srcOrd="1" destOrd="0" presId="urn:microsoft.com/office/officeart/2005/8/layout/process4"/>
    <dgm:cxn modelId="{F4C96654-3025-40A2-990A-9331FB12A251}" type="presParOf" srcId="{77E26A49-3D33-43F7-934C-C479ACAC0EC1}" destId="{EF263A29-E50B-42BE-AFB5-3154E2A7BF82}" srcOrd="2" destOrd="0" presId="urn:microsoft.com/office/officeart/2005/8/layout/process4"/>
    <dgm:cxn modelId="{BA5FB469-6B56-4B7B-9341-C778783589CF}" type="presParOf" srcId="{77E26A49-3D33-43F7-934C-C479ACAC0EC1}" destId="{C1A18602-1240-45C8-B52C-E3C2F5DAD54B}" srcOrd="3" destOrd="0" presId="urn:microsoft.com/office/officeart/2005/8/layout/process4"/>
    <dgm:cxn modelId="{D35E76FB-A0EB-4330-8CAF-127D5EA5A0C0}" type="presParOf" srcId="{80C296D2-954F-4E00-9337-F47D4DDF9025}" destId="{39F2B58A-206D-41FB-AE2C-0F9D858C4DB8}" srcOrd="1" destOrd="0" presId="urn:microsoft.com/office/officeart/2005/8/layout/process4"/>
    <dgm:cxn modelId="{1054FB4E-3BED-4B2F-A1C0-0D2685267BD2}" type="presParOf" srcId="{80C296D2-954F-4E00-9337-F47D4DDF9025}" destId="{82EA407E-6FA7-4600-8377-DF0D7B45A413}" srcOrd="2" destOrd="0" presId="urn:microsoft.com/office/officeart/2005/8/layout/process4"/>
    <dgm:cxn modelId="{DFEECBD1-6AF7-429C-A7D8-F24BC45ED2C6}" type="presParOf" srcId="{82EA407E-6FA7-4600-8377-DF0D7B45A413}" destId="{9F37D4B7-A664-4323-93E8-3BCA420D28C0}" srcOrd="0" destOrd="0" presId="urn:microsoft.com/office/officeart/2005/8/layout/process4"/>
    <dgm:cxn modelId="{853A1CD4-9FCC-435B-B98C-CAB9CD74925E}" type="presParOf" srcId="{82EA407E-6FA7-4600-8377-DF0D7B45A413}" destId="{B2E6371D-C05F-49FB-BFC5-1C5904D50184}" srcOrd="1" destOrd="0" presId="urn:microsoft.com/office/officeart/2005/8/layout/process4"/>
    <dgm:cxn modelId="{1A8AED1A-F85D-417F-81B1-245FE4FBBC33}" type="presParOf" srcId="{82EA407E-6FA7-4600-8377-DF0D7B45A413}" destId="{01176217-D2FF-422D-A4D1-5066696BDC59}" srcOrd="2" destOrd="0" presId="urn:microsoft.com/office/officeart/2005/8/layout/process4"/>
    <dgm:cxn modelId="{DC0A85F8-3822-4D4B-822E-A060AD31BC13}" type="presParOf" srcId="{01176217-D2FF-422D-A4D1-5066696BDC59}" destId="{38987E00-ADB1-48BF-9293-8F498E441557}" srcOrd="0" destOrd="0" presId="urn:microsoft.com/office/officeart/2005/8/layout/process4"/>
    <dgm:cxn modelId="{F34F3A4E-07CB-4BD1-B858-B288BDDF1340}" type="presParOf" srcId="{01176217-D2FF-422D-A4D1-5066696BDC59}" destId="{24D41934-7205-4601-8FDA-2C70C01C5641}" srcOrd="1" destOrd="0" presId="urn:microsoft.com/office/officeart/2005/8/layout/process4"/>
    <dgm:cxn modelId="{83554BA1-01A8-4C83-B402-1CEB0CA91EC7}" type="presParOf" srcId="{01176217-D2FF-422D-A4D1-5066696BDC59}" destId="{F1738057-5EA4-41E4-A269-7C53728355A8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7D13B67-3619-441B-A812-4A68FE2269A7}" type="doc">
      <dgm:prSet loTypeId="urn:microsoft.com/office/officeart/2005/8/layout/hierarchy3" loCatId="hierarchy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85EEB6A-3BF4-4EA0-896C-AA558B296615}">
      <dgm:prSet phldrT="[Text]" custT="1"/>
      <dgm:spPr>
        <a:solidFill>
          <a:srgbClr val="002060"/>
        </a:solidFill>
      </dgm:spPr>
      <dgm:t>
        <a:bodyPr/>
        <a:lstStyle/>
        <a:p>
          <a:r>
            <a:rPr lang="en-US" sz="3200" b="1" dirty="0" err="1" smtClean="0">
              <a:solidFill>
                <a:srgbClr val="FFFF00"/>
              </a:solidFill>
            </a:rPr>
            <a:t>Standar</a:t>
          </a:r>
          <a:r>
            <a:rPr lang="en-US" sz="3200" b="1" dirty="0" smtClean="0">
              <a:solidFill>
                <a:srgbClr val="FFFF00"/>
              </a:solidFill>
            </a:rPr>
            <a:t> </a:t>
          </a:r>
          <a:r>
            <a:rPr lang="en-US" sz="3200" b="1" dirty="0" err="1" smtClean="0">
              <a:solidFill>
                <a:srgbClr val="FFFF00"/>
              </a:solidFill>
            </a:rPr>
            <a:t>Hasil</a:t>
          </a:r>
          <a:endParaRPr lang="en-US" sz="3200" b="1" dirty="0">
            <a:solidFill>
              <a:srgbClr val="FFFF00"/>
            </a:solidFill>
            <a:latin typeface="Cambria" pitchFamily="18" charset="0"/>
          </a:endParaRPr>
        </a:p>
      </dgm:t>
    </dgm:pt>
    <dgm:pt modelId="{19B11C4B-97E4-4C72-BB8F-A470833C3B73}" type="parTrans" cxnId="{4A360EF2-CFCE-4834-B31F-AE6166EC4EC8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867F59BE-5734-484F-8CB8-0626872C7AFA}" type="sibTrans" cxnId="{4A360EF2-CFCE-4834-B31F-AE6166EC4EC8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D6CC284D-509E-4F2F-9DAE-953B4B5190D5}">
      <dgm:prSet phldrT="[Text]"/>
      <dgm:spPr>
        <a:solidFill>
          <a:srgbClr val="002060">
            <a:alpha val="90000"/>
          </a:srgbClr>
        </a:solidFill>
      </dgm:spPr>
      <dgm:t>
        <a:bodyPr/>
        <a:lstStyle/>
        <a:p>
          <a:pPr algn="l"/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Penyelesaian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masalah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masyarakat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dengan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memanfaatkan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keahlian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civitas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akademika</a:t>
          </a:r>
          <a:endParaRPr lang="en-US" b="1" dirty="0">
            <a:solidFill>
              <a:srgbClr val="FFFF00"/>
            </a:solidFill>
            <a:latin typeface="Cambria" pitchFamily="18" charset="0"/>
          </a:endParaRPr>
        </a:p>
      </dgm:t>
    </dgm:pt>
    <dgm:pt modelId="{EB4A4C74-CE0E-4E10-A0D0-73F289879ABC}" type="parTrans" cxnId="{4A649F20-DA7F-4032-AECD-D3AA83B584A3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73ED8946-258F-4313-825A-9972419265FF}" type="sibTrans" cxnId="{4A649F20-DA7F-4032-AECD-D3AA83B584A3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2CD991B8-E186-4B58-8205-8476E3A9F0D0}">
      <dgm:prSet phldrT="[Text]"/>
      <dgm:spPr>
        <a:solidFill>
          <a:srgbClr val="002060">
            <a:alpha val="90000"/>
          </a:srgbClr>
        </a:solidFill>
      </dgm:spPr>
      <dgm:t>
        <a:bodyPr/>
        <a:lstStyle/>
        <a:p>
          <a:pPr algn="l"/>
          <a:r>
            <a:rPr lang="en-US" b="1" smtClean="0">
              <a:solidFill>
                <a:srgbClr val="FFFF00"/>
              </a:solidFill>
              <a:latin typeface="Cambria" pitchFamily="18" charset="0"/>
            </a:rPr>
            <a:t>Pemanfaatan teknologi tepat guna</a:t>
          </a:r>
          <a:endParaRPr lang="en-US" b="1" dirty="0">
            <a:solidFill>
              <a:srgbClr val="FFFF00"/>
            </a:solidFill>
            <a:latin typeface="Cambria" pitchFamily="18" charset="0"/>
          </a:endParaRPr>
        </a:p>
      </dgm:t>
    </dgm:pt>
    <dgm:pt modelId="{ED1830F2-45A1-40F0-926B-09D5B022DA11}" type="parTrans" cxnId="{1F264CDB-202E-47CE-BC6C-8610CA010779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F67F15C2-145B-4B5A-B50D-C430895F384E}" type="sibTrans" cxnId="{1F264CDB-202E-47CE-BC6C-8610CA010779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5513A399-0831-4E64-9D10-9A381F3D6B39}">
      <dgm:prSet phldrT="[Text]"/>
      <dgm:spPr>
        <a:solidFill>
          <a:srgbClr val="002060">
            <a:alpha val="90000"/>
          </a:srgbClr>
        </a:solidFill>
      </dgm:spPr>
      <dgm:t>
        <a:bodyPr/>
        <a:lstStyle/>
        <a:p>
          <a:pPr algn="l"/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Bahan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pengembangan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IPTEKS</a:t>
          </a:r>
          <a:endParaRPr lang="en-US" b="1" dirty="0">
            <a:solidFill>
              <a:srgbClr val="FFFF00"/>
            </a:solidFill>
            <a:latin typeface="Cambria" pitchFamily="18" charset="0"/>
          </a:endParaRPr>
        </a:p>
      </dgm:t>
    </dgm:pt>
    <dgm:pt modelId="{A85740D8-DD62-44A3-B3FB-1409FFF35B97}" type="parTrans" cxnId="{A88A6476-2962-4F5C-95CA-7C3245DEEC1B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BEF8E415-AAFE-4452-88D0-60C318DB344E}" type="sibTrans" cxnId="{A88A6476-2962-4F5C-95CA-7C3245DEEC1B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41BB809A-B498-44F9-8339-640E853DFAA7}">
      <dgm:prSet phldrT="[Text]"/>
      <dgm:spPr>
        <a:solidFill>
          <a:srgbClr val="002060">
            <a:alpha val="90000"/>
          </a:srgbClr>
        </a:solidFill>
      </dgm:spPr>
      <dgm:t>
        <a:bodyPr/>
        <a:lstStyle/>
        <a:p>
          <a:pPr algn="l"/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Modul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pelatihan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untuk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pengayaan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sumber</a:t>
          </a:r>
          <a:r>
            <a:rPr lang="en-US" b="1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b="1" dirty="0" err="1" smtClean="0">
              <a:solidFill>
                <a:srgbClr val="FFFF00"/>
              </a:solidFill>
              <a:latin typeface="Cambria" pitchFamily="18" charset="0"/>
            </a:rPr>
            <a:t>belajar</a:t>
          </a:r>
          <a:endParaRPr lang="en-US" b="1" dirty="0">
            <a:solidFill>
              <a:srgbClr val="FFFF00"/>
            </a:solidFill>
            <a:latin typeface="Cambria" pitchFamily="18" charset="0"/>
          </a:endParaRPr>
        </a:p>
      </dgm:t>
    </dgm:pt>
    <dgm:pt modelId="{D4919E65-B353-4976-B34E-23F181EEFC3D}" type="parTrans" cxnId="{3CF320C3-E4E1-47C9-B65B-C08C570BA463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C70F7398-FD91-4222-9392-FB10528F5091}" type="sibTrans" cxnId="{3CF320C3-E4E1-47C9-B65B-C08C570BA463}">
      <dgm:prSet/>
      <dgm:spPr/>
      <dgm:t>
        <a:bodyPr/>
        <a:lstStyle/>
        <a:p>
          <a:endParaRPr lang="en-US">
            <a:solidFill>
              <a:srgbClr val="7E0000"/>
            </a:solidFill>
          </a:endParaRPr>
        </a:p>
      </dgm:t>
    </dgm:pt>
    <dgm:pt modelId="{0CFCA623-931F-4474-B34D-36BEB803F147}" type="pres">
      <dgm:prSet presAssocID="{87D13B67-3619-441B-A812-4A68FE2269A7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95C80D38-0035-420F-8205-E78FE81C016F}" type="pres">
      <dgm:prSet presAssocID="{785EEB6A-3BF4-4EA0-896C-AA558B296615}" presName="root" presStyleCnt="0"/>
      <dgm:spPr/>
      <dgm:t>
        <a:bodyPr/>
        <a:lstStyle/>
        <a:p>
          <a:endParaRPr lang="en-US"/>
        </a:p>
      </dgm:t>
    </dgm:pt>
    <dgm:pt modelId="{06B0BAEB-8FFF-43AA-97A1-27294CE741B9}" type="pres">
      <dgm:prSet presAssocID="{785EEB6A-3BF4-4EA0-896C-AA558B296615}" presName="rootComposite" presStyleCnt="0"/>
      <dgm:spPr/>
      <dgm:t>
        <a:bodyPr/>
        <a:lstStyle/>
        <a:p>
          <a:endParaRPr lang="en-US"/>
        </a:p>
      </dgm:t>
    </dgm:pt>
    <dgm:pt modelId="{E4B67241-50B7-4B13-B498-1713408AF531}" type="pres">
      <dgm:prSet presAssocID="{785EEB6A-3BF4-4EA0-896C-AA558B296615}" presName="rootText" presStyleLbl="node1" presStyleIdx="0" presStyleCnt="1" custScaleX="218399" custLinFactNeighborX="-5859"/>
      <dgm:spPr/>
      <dgm:t>
        <a:bodyPr/>
        <a:lstStyle/>
        <a:p>
          <a:endParaRPr lang="en-US"/>
        </a:p>
      </dgm:t>
    </dgm:pt>
    <dgm:pt modelId="{F0BF4219-868F-4749-B948-5D3DCE9EF6B8}" type="pres">
      <dgm:prSet presAssocID="{785EEB6A-3BF4-4EA0-896C-AA558B296615}" presName="rootConnector" presStyleLbl="node1" presStyleIdx="0" presStyleCnt="1"/>
      <dgm:spPr/>
      <dgm:t>
        <a:bodyPr/>
        <a:lstStyle/>
        <a:p>
          <a:endParaRPr lang="en-US"/>
        </a:p>
      </dgm:t>
    </dgm:pt>
    <dgm:pt modelId="{70A47FE1-97DB-4418-9C0E-182201AB2EAA}" type="pres">
      <dgm:prSet presAssocID="{785EEB6A-3BF4-4EA0-896C-AA558B296615}" presName="childShape" presStyleCnt="0"/>
      <dgm:spPr/>
      <dgm:t>
        <a:bodyPr/>
        <a:lstStyle/>
        <a:p>
          <a:endParaRPr lang="en-US"/>
        </a:p>
      </dgm:t>
    </dgm:pt>
    <dgm:pt modelId="{1D0F1691-1B5D-4ADA-81F4-F8C4FFFFC40C}" type="pres">
      <dgm:prSet presAssocID="{EB4A4C74-CE0E-4E10-A0D0-73F289879ABC}" presName="Name13" presStyleLbl="parChTrans1D2" presStyleIdx="0" presStyleCnt="4"/>
      <dgm:spPr/>
      <dgm:t>
        <a:bodyPr/>
        <a:lstStyle/>
        <a:p>
          <a:endParaRPr lang="en-US"/>
        </a:p>
      </dgm:t>
    </dgm:pt>
    <dgm:pt modelId="{21D8C091-92E3-466A-85C3-C8E2088E107F}" type="pres">
      <dgm:prSet presAssocID="{D6CC284D-509E-4F2F-9DAE-953B4B5190D5}" presName="childText" presStyleLbl="bgAcc1" presStyleIdx="0" presStyleCnt="4" custScaleX="53182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E7448A-2277-4AB7-9655-148009B5F8CD}" type="pres">
      <dgm:prSet presAssocID="{ED1830F2-45A1-40F0-926B-09D5B022DA11}" presName="Name13" presStyleLbl="parChTrans1D2" presStyleIdx="1" presStyleCnt="4"/>
      <dgm:spPr/>
      <dgm:t>
        <a:bodyPr/>
        <a:lstStyle/>
        <a:p>
          <a:endParaRPr lang="en-US"/>
        </a:p>
      </dgm:t>
    </dgm:pt>
    <dgm:pt modelId="{9D6D1816-1B1B-4099-B060-80B5BC305566}" type="pres">
      <dgm:prSet presAssocID="{2CD991B8-E186-4B58-8205-8476E3A9F0D0}" presName="childText" presStyleLbl="bgAcc1" presStyleIdx="1" presStyleCnt="4" custScaleX="4756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1C49BA-3660-4D42-9ECA-8C365254D259}" type="pres">
      <dgm:prSet presAssocID="{A85740D8-DD62-44A3-B3FB-1409FFF35B97}" presName="Name13" presStyleLbl="parChTrans1D2" presStyleIdx="2" presStyleCnt="4"/>
      <dgm:spPr/>
      <dgm:t>
        <a:bodyPr/>
        <a:lstStyle/>
        <a:p>
          <a:endParaRPr lang="en-US"/>
        </a:p>
      </dgm:t>
    </dgm:pt>
    <dgm:pt modelId="{3677B687-64F4-4879-897A-D1721476D2B9}" type="pres">
      <dgm:prSet presAssocID="{5513A399-0831-4E64-9D10-9A381F3D6B39}" presName="childText" presStyleLbl="bgAcc1" presStyleIdx="2" presStyleCnt="4" custScaleX="4168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A53C2C-B5D2-4C61-B398-BDA5EFD21A6D}" type="pres">
      <dgm:prSet presAssocID="{D4919E65-B353-4976-B34E-23F181EEFC3D}" presName="Name13" presStyleLbl="parChTrans1D2" presStyleIdx="3" presStyleCnt="4"/>
      <dgm:spPr/>
      <dgm:t>
        <a:bodyPr/>
        <a:lstStyle/>
        <a:p>
          <a:endParaRPr lang="en-US"/>
        </a:p>
      </dgm:t>
    </dgm:pt>
    <dgm:pt modelId="{4AF414C3-F6BB-4930-B46B-36E9DE0A682E}" type="pres">
      <dgm:prSet presAssocID="{41BB809A-B498-44F9-8339-640E853DFAA7}" presName="childText" presStyleLbl="bgAcc1" presStyleIdx="3" presStyleCnt="4" custScaleX="3846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73D60B-D1A9-4BF6-80B6-06ACF83A03D6}" type="presOf" srcId="{87D13B67-3619-441B-A812-4A68FE2269A7}" destId="{0CFCA623-931F-4474-B34D-36BEB803F147}" srcOrd="0" destOrd="0" presId="urn:microsoft.com/office/officeart/2005/8/layout/hierarchy3"/>
    <dgm:cxn modelId="{FEFD119B-63FE-4865-BA34-6F7B9BBCA391}" type="presOf" srcId="{785EEB6A-3BF4-4EA0-896C-AA558B296615}" destId="{E4B67241-50B7-4B13-B498-1713408AF531}" srcOrd="0" destOrd="0" presId="urn:microsoft.com/office/officeart/2005/8/layout/hierarchy3"/>
    <dgm:cxn modelId="{610622B6-91FD-45FE-9801-1CE5838A6BE6}" type="presOf" srcId="{5513A399-0831-4E64-9D10-9A381F3D6B39}" destId="{3677B687-64F4-4879-897A-D1721476D2B9}" srcOrd="0" destOrd="0" presId="urn:microsoft.com/office/officeart/2005/8/layout/hierarchy3"/>
    <dgm:cxn modelId="{529211F3-D174-487A-A523-C630764FF8BB}" type="presOf" srcId="{785EEB6A-3BF4-4EA0-896C-AA558B296615}" destId="{F0BF4219-868F-4749-B948-5D3DCE9EF6B8}" srcOrd="1" destOrd="0" presId="urn:microsoft.com/office/officeart/2005/8/layout/hierarchy3"/>
    <dgm:cxn modelId="{4A360EF2-CFCE-4834-B31F-AE6166EC4EC8}" srcId="{87D13B67-3619-441B-A812-4A68FE2269A7}" destId="{785EEB6A-3BF4-4EA0-896C-AA558B296615}" srcOrd="0" destOrd="0" parTransId="{19B11C4B-97E4-4C72-BB8F-A470833C3B73}" sibTransId="{867F59BE-5734-484F-8CB8-0626872C7AFA}"/>
    <dgm:cxn modelId="{5DA4FEDE-0307-4360-BEE0-021ED6388BA2}" type="presOf" srcId="{A85740D8-DD62-44A3-B3FB-1409FFF35B97}" destId="{E81C49BA-3660-4D42-9ECA-8C365254D259}" srcOrd="0" destOrd="0" presId="urn:microsoft.com/office/officeart/2005/8/layout/hierarchy3"/>
    <dgm:cxn modelId="{1F264CDB-202E-47CE-BC6C-8610CA010779}" srcId="{785EEB6A-3BF4-4EA0-896C-AA558B296615}" destId="{2CD991B8-E186-4B58-8205-8476E3A9F0D0}" srcOrd="1" destOrd="0" parTransId="{ED1830F2-45A1-40F0-926B-09D5B022DA11}" sibTransId="{F67F15C2-145B-4B5A-B50D-C430895F384E}"/>
    <dgm:cxn modelId="{E33021F2-741A-49D3-8884-C1F8107B6BB2}" type="presOf" srcId="{2CD991B8-E186-4B58-8205-8476E3A9F0D0}" destId="{9D6D1816-1B1B-4099-B060-80B5BC305566}" srcOrd="0" destOrd="0" presId="urn:microsoft.com/office/officeart/2005/8/layout/hierarchy3"/>
    <dgm:cxn modelId="{E60C3A75-34A0-46F9-A6C1-D7C7ADE3E70E}" type="presOf" srcId="{D4919E65-B353-4976-B34E-23F181EEFC3D}" destId="{0EA53C2C-B5D2-4C61-B398-BDA5EFD21A6D}" srcOrd="0" destOrd="0" presId="urn:microsoft.com/office/officeart/2005/8/layout/hierarchy3"/>
    <dgm:cxn modelId="{42F97277-2617-4C4D-B9E4-C5A2F31EC2AA}" type="presOf" srcId="{D6CC284D-509E-4F2F-9DAE-953B4B5190D5}" destId="{21D8C091-92E3-466A-85C3-C8E2088E107F}" srcOrd="0" destOrd="0" presId="urn:microsoft.com/office/officeart/2005/8/layout/hierarchy3"/>
    <dgm:cxn modelId="{3CF320C3-E4E1-47C9-B65B-C08C570BA463}" srcId="{785EEB6A-3BF4-4EA0-896C-AA558B296615}" destId="{41BB809A-B498-44F9-8339-640E853DFAA7}" srcOrd="3" destOrd="0" parTransId="{D4919E65-B353-4976-B34E-23F181EEFC3D}" sibTransId="{C70F7398-FD91-4222-9392-FB10528F5091}"/>
    <dgm:cxn modelId="{C7C60DF8-26DA-4C0A-A057-6556422D42EB}" type="presOf" srcId="{41BB809A-B498-44F9-8339-640E853DFAA7}" destId="{4AF414C3-F6BB-4930-B46B-36E9DE0A682E}" srcOrd="0" destOrd="0" presId="urn:microsoft.com/office/officeart/2005/8/layout/hierarchy3"/>
    <dgm:cxn modelId="{A88A6476-2962-4F5C-95CA-7C3245DEEC1B}" srcId="{785EEB6A-3BF4-4EA0-896C-AA558B296615}" destId="{5513A399-0831-4E64-9D10-9A381F3D6B39}" srcOrd="2" destOrd="0" parTransId="{A85740D8-DD62-44A3-B3FB-1409FFF35B97}" sibTransId="{BEF8E415-AAFE-4452-88D0-60C318DB344E}"/>
    <dgm:cxn modelId="{B4117DC2-1DD0-4B3F-9235-8F25D44B98A0}" type="presOf" srcId="{ED1830F2-45A1-40F0-926B-09D5B022DA11}" destId="{E2E7448A-2277-4AB7-9655-148009B5F8CD}" srcOrd="0" destOrd="0" presId="urn:microsoft.com/office/officeart/2005/8/layout/hierarchy3"/>
    <dgm:cxn modelId="{70A117F8-98C9-4E76-83C0-21D238AD2725}" type="presOf" srcId="{EB4A4C74-CE0E-4E10-A0D0-73F289879ABC}" destId="{1D0F1691-1B5D-4ADA-81F4-F8C4FFFFC40C}" srcOrd="0" destOrd="0" presId="urn:microsoft.com/office/officeart/2005/8/layout/hierarchy3"/>
    <dgm:cxn modelId="{4A649F20-DA7F-4032-AECD-D3AA83B584A3}" srcId="{785EEB6A-3BF4-4EA0-896C-AA558B296615}" destId="{D6CC284D-509E-4F2F-9DAE-953B4B5190D5}" srcOrd="0" destOrd="0" parTransId="{EB4A4C74-CE0E-4E10-A0D0-73F289879ABC}" sibTransId="{73ED8946-258F-4313-825A-9972419265FF}"/>
    <dgm:cxn modelId="{6915DD29-1217-4748-81DD-D51823489032}" type="presParOf" srcId="{0CFCA623-931F-4474-B34D-36BEB803F147}" destId="{95C80D38-0035-420F-8205-E78FE81C016F}" srcOrd="0" destOrd="0" presId="urn:microsoft.com/office/officeart/2005/8/layout/hierarchy3"/>
    <dgm:cxn modelId="{5193BEAF-A436-462C-87A0-09A83B7A29F7}" type="presParOf" srcId="{95C80D38-0035-420F-8205-E78FE81C016F}" destId="{06B0BAEB-8FFF-43AA-97A1-27294CE741B9}" srcOrd="0" destOrd="0" presId="urn:microsoft.com/office/officeart/2005/8/layout/hierarchy3"/>
    <dgm:cxn modelId="{C8385FEC-8733-4C6C-8D65-23C9ED87441E}" type="presParOf" srcId="{06B0BAEB-8FFF-43AA-97A1-27294CE741B9}" destId="{E4B67241-50B7-4B13-B498-1713408AF531}" srcOrd="0" destOrd="0" presId="urn:microsoft.com/office/officeart/2005/8/layout/hierarchy3"/>
    <dgm:cxn modelId="{0A152434-7C8E-4475-B444-0B8C51B71CC1}" type="presParOf" srcId="{06B0BAEB-8FFF-43AA-97A1-27294CE741B9}" destId="{F0BF4219-868F-4749-B948-5D3DCE9EF6B8}" srcOrd="1" destOrd="0" presId="urn:microsoft.com/office/officeart/2005/8/layout/hierarchy3"/>
    <dgm:cxn modelId="{F2D63334-E192-4CC5-8B94-86C59B19B1FF}" type="presParOf" srcId="{95C80D38-0035-420F-8205-E78FE81C016F}" destId="{70A47FE1-97DB-4418-9C0E-182201AB2EAA}" srcOrd="1" destOrd="0" presId="urn:microsoft.com/office/officeart/2005/8/layout/hierarchy3"/>
    <dgm:cxn modelId="{0E163FE1-6ABA-498A-9E5D-BCA766CAFB30}" type="presParOf" srcId="{70A47FE1-97DB-4418-9C0E-182201AB2EAA}" destId="{1D0F1691-1B5D-4ADA-81F4-F8C4FFFFC40C}" srcOrd="0" destOrd="0" presId="urn:microsoft.com/office/officeart/2005/8/layout/hierarchy3"/>
    <dgm:cxn modelId="{3865F278-2C94-4922-91E2-69B311279031}" type="presParOf" srcId="{70A47FE1-97DB-4418-9C0E-182201AB2EAA}" destId="{21D8C091-92E3-466A-85C3-C8E2088E107F}" srcOrd="1" destOrd="0" presId="urn:microsoft.com/office/officeart/2005/8/layout/hierarchy3"/>
    <dgm:cxn modelId="{0A35F2E8-5AD9-446A-B8EE-351BD4ADE399}" type="presParOf" srcId="{70A47FE1-97DB-4418-9C0E-182201AB2EAA}" destId="{E2E7448A-2277-4AB7-9655-148009B5F8CD}" srcOrd="2" destOrd="0" presId="urn:microsoft.com/office/officeart/2005/8/layout/hierarchy3"/>
    <dgm:cxn modelId="{CFB657FA-5B37-4F37-B19A-7A06C8F95EAB}" type="presParOf" srcId="{70A47FE1-97DB-4418-9C0E-182201AB2EAA}" destId="{9D6D1816-1B1B-4099-B060-80B5BC305566}" srcOrd="3" destOrd="0" presId="urn:microsoft.com/office/officeart/2005/8/layout/hierarchy3"/>
    <dgm:cxn modelId="{5A8E1AEB-369E-41A1-AA4E-CC31942BC125}" type="presParOf" srcId="{70A47FE1-97DB-4418-9C0E-182201AB2EAA}" destId="{E81C49BA-3660-4D42-9ECA-8C365254D259}" srcOrd="4" destOrd="0" presId="urn:microsoft.com/office/officeart/2005/8/layout/hierarchy3"/>
    <dgm:cxn modelId="{ADCF47C4-26AC-4230-9919-C90C433C7B12}" type="presParOf" srcId="{70A47FE1-97DB-4418-9C0E-182201AB2EAA}" destId="{3677B687-64F4-4879-897A-D1721476D2B9}" srcOrd="5" destOrd="0" presId="urn:microsoft.com/office/officeart/2005/8/layout/hierarchy3"/>
    <dgm:cxn modelId="{3114AF2F-3CAA-4AA8-90D7-3326E79DED61}" type="presParOf" srcId="{70A47FE1-97DB-4418-9C0E-182201AB2EAA}" destId="{0EA53C2C-B5D2-4C61-B398-BDA5EFD21A6D}" srcOrd="6" destOrd="0" presId="urn:microsoft.com/office/officeart/2005/8/layout/hierarchy3"/>
    <dgm:cxn modelId="{12FFAC34-A0C2-4F5D-94BF-1961F68FDF84}" type="presParOf" srcId="{70A47FE1-97DB-4418-9C0E-182201AB2EAA}" destId="{4AF414C3-F6BB-4930-B46B-36E9DE0A682E}" srcOrd="7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AE824D5-1A60-4C83-9B51-63F94A077769}" type="doc">
      <dgm:prSet loTypeId="urn:microsoft.com/office/officeart/2005/8/layout/hierarchy2" loCatId="hierarchy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43BA948-4F4C-4BF6-AEB1-54C873C61A39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id-ID" sz="3100" b="1" dirty="0" smtClean="0">
              <a:solidFill>
                <a:srgbClr val="002060"/>
              </a:solidFill>
              <a:latin typeface="Cambria" pitchFamily="18" charset="0"/>
            </a:rPr>
            <a:t>PkM-UT</a:t>
          </a:r>
          <a:endParaRPr lang="en-US" sz="3100" b="1" dirty="0">
            <a:solidFill>
              <a:srgbClr val="002060"/>
            </a:solidFill>
            <a:latin typeface="Cambria" pitchFamily="18" charset="0"/>
          </a:endParaRPr>
        </a:p>
      </dgm:t>
    </dgm:pt>
    <dgm:pt modelId="{092BBC65-BEC3-41B8-9A76-13E818066CB7}" type="parTrans" cxnId="{897385A3-E43D-43EA-B97B-AFEDA35984A9}">
      <dgm:prSet/>
      <dgm:spPr/>
      <dgm:t>
        <a:bodyPr/>
        <a:lstStyle/>
        <a:p>
          <a:endParaRPr lang="en-US"/>
        </a:p>
      </dgm:t>
    </dgm:pt>
    <dgm:pt modelId="{A9869955-5520-4647-8184-E1EF2167C67A}" type="sibTrans" cxnId="{897385A3-E43D-43EA-B97B-AFEDA35984A9}">
      <dgm:prSet/>
      <dgm:spPr/>
      <dgm:t>
        <a:bodyPr/>
        <a:lstStyle/>
        <a:p>
          <a:endParaRPr lang="en-US"/>
        </a:p>
      </dgm:t>
    </dgm:pt>
    <dgm:pt modelId="{95A2C4C0-F172-47B9-A2DB-881FD836D3D6}">
      <dgm:prSet phldrT="[Text]" custT="1"/>
      <dgm:spPr/>
      <dgm:t>
        <a:bodyPr/>
        <a:lstStyle/>
        <a:p>
          <a:r>
            <a:rPr lang="en-US" sz="3100" b="1" smtClean="0">
              <a:solidFill>
                <a:srgbClr val="FFFF00"/>
              </a:solidFill>
              <a:latin typeface="Cambria" pitchFamily="18" charset="0"/>
            </a:rPr>
            <a:t>Dosen</a:t>
          </a:r>
          <a:endParaRPr lang="en-US" sz="3100" b="1" dirty="0">
            <a:solidFill>
              <a:srgbClr val="FFFF00"/>
            </a:solidFill>
            <a:latin typeface="Cambria" pitchFamily="18" charset="0"/>
          </a:endParaRPr>
        </a:p>
      </dgm:t>
    </dgm:pt>
    <dgm:pt modelId="{0879AF46-F873-46C6-902E-6C3CDDCE5AAE}" type="parTrans" cxnId="{687D1457-9452-49B6-9CCD-5871EC08DDE8}">
      <dgm:prSet/>
      <dgm:spPr/>
      <dgm:t>
        <a:bodyPr/>
        <a:lstStyle/>
        <a:p>
          <a:endParaRPr lang="en-US"/>
        </a:p>
      </dgm:t>
    </dgm:pt>
    <dgm:pt modelId="{6570F2DC-48B2-4710-970A-6D1E4E577DA8}" type="sibTrans" cxnId="{687D1457-9452-49B6-9CCD-5871EC08DDE8}">
      <dgm:prSet/>
      <dgm:spPr/>
      <dgm:t>
        <a:bodyPr/>
        <a:lstStyle/>
        <a:p>
          <a:endParaRPr lang="en-US"/>
        </a:p>
      </dgm:t>
    </dgm:pt>
    <dgm:pt modelId="{019A0DBB-3A29-4FD8-A43A-8B0411F70BCD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d-ID" sz="2800" b="1" baseline="0" dirty="0" smtClean="0">
              <a:solidFill>
                <a:srgbClr val="FF0000"/>
              </a:solidFill>
              <a:latin typeface="Cambria" pitchFamily="18" charset="0"/>
            </a:rPr>
            <a:t>P</a:t>
          </a:r>
          <a:r>
            <a:rPr lang="en-US" sz="2800" b="1" baseline="0" dirty="0" smtClean="0">
              <a:solidFill>
                <a:srgbClr val="FF0000"/>
              </a:solidFill>
              <a:latin typeface="Cambria" pitchFamily="18" charset="0"/>
            </a:rPr>
            <a:t>ENGEMBANGAN KEMITRAAN MASYARAKAT (PKM) </a:t>
          </a:r>
          <a:endParaRPr lang="en-US" sz="2800" b="1" dirty="0">
            <a:solidFill>
              <a:srgbClr val="FF0000"/>
            </a:solidFill>
            <a:latin typeface="Cambria" pitchFamily="18" charset="0"/>
          </a:endParaRPr>
        </a:p>
      </dgm:t>
    </dgm:pt>
    <dgm:pt modelId="{8D695CB4-5244-4E28-99DE-EFBA600EED83}" type="parTrans" cxnId="{7837E956-304F-4C25-BFEF-75B94C49070D}">
      <dgm:prSet/>
      <dgm:spPr/>
      <dgm:t>
        <a:bodyPr/>
        <a:lstStyle/>
        <a:p>
          <a:endParaRPr lang="en-US"/>
        </a:p>
      </dgm:t>
    </dgm:pt>
    <dgm:pt modelId="{55CD44F4-A9C2-4DAA-A127-D8464FE129EC}" type="sibTrans" cxnId="{7837E956-304F-4C25-BFEF-75B94C49070D}">
      <dgm:prSet/>
      <dgm:spPr/>
      <dgm:t>
        <a:bodyPr/>
        <a:lstStyle/>
        <a:p>
          <a:endParaRPr lang="en-US"/>
        </a:p>
      </dgm:t>
    </dgm:pt>
    <dgm:pt modelId="{725C7F1C-4B52-468D-A01B-884F64FE09B8}">
      <dgm:prSet phldrT="[Text]" custT="1"/>
      <dgm:spPr/>
      <dgm:t>
        <a:bodyPr/>
        <a:lstStyle/>
        <a:p>
          <a:r>
            <a:rPr lang="id-ID" sz="2900" b="1" dirty="0" smtClean="0">
              <a:solidFill>
                <a:srgbClr val="FFFF00"/>
              </a:solidFill>
              <a:latin typeface="Cambria" pitchFamily="18" charset="0"/>
            </a:rPr>
            <a:t>Nasional</a:t>
          </a:r>
          <a:endParaRPr lang="en-US" sz="2900" b="1" dirty="0">
            <a:solidFill>
              <a:srgbClr val="FFFF00"/>
            </a:solidFill>
            <a:latin typeface="Cambria" pitchFamily="18" charset="0"/>
          </a:endParaRPr>
        </a:p>
      </dgm:t>
    </dgm:pt>
    <dgm:pt modelId="{DABC62C5-7A2F-452C-8958-B773B93C743C}" type="parTrans" cxnId="{EE5AC629-BC1C-44D8-8AFB-A1AF59D65046}">
      <dgm:prSet/>
      <dgm:spPr/>
      <dgm:t>
        <a:bodyPr/>
        <a:lstStyle/>
        <a:p>
          <a:endParaRPr lang="en-US"/>
        </a:p>
      </dgm:t>
    </dgm:pt>
    <dgm:pt modelId="{476D7E9B-75F9-40EA-A788-812BFBFD2737}" type="sibTrans" cxnId="{EE5AC629-BC1C-44D8-8AFB-A1AF59D65046}">
      <dgm:prSet/>
      <dgm:spPr/>
      <dgm:t>
        <a:bodyPr/>
        <a:lstStyle/>
        <a:p>
          <a:endParaRPr lang="en-US"/>
        </a:p>
      </dgm:t>
    </dgm:pt>
    <dgm:pt modelId="{1BE39408-E043-44D1-AE36-AB4183B42CD8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d-ID" sz="2800" b="1" dirty="0" smtClean="0">
              <a:solidFill>
                <a:srgbClr val="FF0000"/>
              </a:solidFill>
              <a:latin typeface="Cambria" pitchFamily="18" charset="0"/>
            </a:rPr>
            <a:t>Program Pengembangan Desa Mitra (PPDM)</a:t>
          </a:r>
          <a:endParaRPr lang="en-US" sz="2800" b="1" dirty="0">
            <a:solidFill>
              <a:srgbClr val="FF0000"/>
            </a:solidFill>
            <a:latin typeface="Cambria" pitchFamily="18" charset="0"/>
          </a:endParaRPr>
        </a:p>
      </dgm:t>
    </dgm:pt>
    <dgm:pt modelId="{3393F3BB-5E1A-4092-A1EE-4F00816ADA50}" type="parTrans" cxnId="{E62DAE25-9988-4279-9883-7BAC710D3ED1}">
      <dgm:prSet/>
      <dgm:spPr/>
      <dgm:t>
        <a:bodyPr/>
        <a:lstStyle/>
        <a:p>
          <a:endParaRPr lang="en-US"/>
        </a:p>
      </dgm:t>
    </dgm:pt>
    <dgm:pt modelId="{B1384F96-A3EC-421F-8FCB-44AB504E1D70}" type="sibTrans" cxnId="{E62DAE25-9988-4279-9883-7BAC710D3ED1}">
      <dgm:prSet/>
      <dgm:spPr/>
      <dgm:t>
        <a:bodyPr/>
        <a:lstStyle/>
        <a:p>
          <a:endParaRPr lang="en-US"/>
        </a:p>
      </dgm:t>
    </dgm:pt>
    <dgm:pt modelId="{16A2429B-834F-4096-8B12-D8E01BD5521D}" type="pres">
      <dgm:prSet presAssocID="{BAE824D5-1A60-4C83-9B51-63F94A07776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35E9CD3-979B-486A-8128-5C007AF34BC6}" type="pres">
      <dgm:prSet presAssocID="{D43BA948-4F4C-4BF6-AEB1-54C873C61A39}" presName="root1" presStyleCnt="0"/>
      <dgm:spPr/>
      <dgm:t>
        <a:bodyPr/>
        <a:lstStyle/>
        <a:p>
          <a:endParaRPr lang="en-US"/>
        </a:p>
      </dgm:t>
    </dgm:pt>
    <dgm:pt modelId="{523A5CA0-CDC9-45B1-92DF-5638E416BE3A}" type="pres">
      <dgm:prSet presAssocID="{D43BA948-4F4C-4BF6-AEB1-54C873C61A3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8FFF8A-CDDD-45CB-B31B-72F0838784D6}" type="pres">
      <dgm:prSet presAssocID="{D43BA948-4F4C-4BF6-AEB1-54C873C61A39}" presName="level2hierChild" presStyleCnt="0"/>
      <dgm:spPr/>
      <dgm:t>
        <a:bodyPr/>
        <a:lstStyle/>
        <a:p>
          <a:endParaRPr lang="en-US"/>
        </a:p>
      </dgm:t>
    </dgm:pt>
    <dgm:pt modelId="{85645330-7F78-4135-B5AB-4E777F149DF7}" type="pres">
      <dgm:prSet presAssocID="{0879AF46-F873-46C6-902E-6C3CDDCE5AAE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DDDCE258-5474-4A4D-8604-3BD64EBE2124}" type="pres">
      <dgm:prSet presAssocID="{0879AF46-F873-46C6-902E-6C3CDDCE5AAE}" presName="connTx" presStyleLbl="parChTrans1D2" presStyleIdx="0" presStyleCnt="2"/>
      <dgm:spPr/>
      <dgm:t>
        <a:bodyPr/>
        <a:lstStyle/>
        <a:p>
          <a:endParaRPr lang="en-US"/>
        </a:p>
      </dgm:t>
    </dgm:pt>
    <dgm:pt modelId="{3461C704-4A23-4A72-956B-804269089E4D}" type="pres">
      <dgm:prSet presAssocID="{95A2C4C0-F172-47B9-A2DB-881FD836D3D6}" presName="root2" presStyleCnt="0"/>
      <dgm:spPr/>
      <dgm:t>
        <a:bodyPr/>
        <a:lstStyle/>
        <a:p>
          <a:endParaRPr lang="en-US"/>
        </a:p>
      </dgm:t>
    </dgm:pt>
    <dgm:pt modelId="{ACA651E8-3C00-4C97-B25C-A0C2D3FF8DE3}" type="pres">
      <dgm:prSet presAssocID="{95A2C4C0-F172-47B9-A2DB-881FD836D3D6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6F7EF6-C9DB-4922-B322-FAB2362A42A6}" type="pres">
      <dgm:prSet presAssocID="{95A2C4C0-F172-47B9-A2DB-881FD836D3D6}" presName="level3hierChild" presStyleCnt="0"/>
      <dgm:spPr/>
      <dgm:t>
        <a:bodyPr/>
        <a:lstStyle/>
        <a:p>
          <a:endParaRPr lang="en-US"/>
        </a:p>
      </dgm:t>
    </dgm:pt>
    <dgm:pt modelId="{ECB673F5-A029-48AA-AB7A-1A2516F4440F}" type="pres">
      <dgm:prSet presAssocID="{8D695CB4-5244-4E28-99DE-EFBA600EED83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02E1A1BA-1910-4AF3-B1ED-59D639826ED6}" type="pres">
      <dgm:prSet presAssocID="{8D695CB4-5244-4E28-99DE-EFBA600EED83}" presName="connTx" presStyleLbl="parChTrans1D3" presStyleIdx="0" presStyleCnt="2"/>
      <dgm:spPr/>
      <dgm:t>
        <a:bodyPr/>
        <a:lstStyle/>
        <a:p>
          <a:endParaRPr lang="en-US"/>
        </a:p>
      </dgm:t>
    </dgm:pt>
    <dgm:pt modelId="{D485E1B2-8A6C-4568-A006-976B6F4AC270}" type="pres">
      <dgm:prSet presAssocID="{019A0DBB-3A29-4FD8-A43A-8B0411F70BCD}" presName="root2" presStyleCnt="0"/>
      <dgm:spPr/>
      <dgm:t>
        <a:bodyPr/>
        <a:lstStyle/>
        <a:p>
          <a:endParaRPr lang="en-US"/>
        </a:p>
      </dgm:t>
    </dgm:pt>
    <dgm:pt modelId="{17CB8029-A871-49B8-95E9-E0152C7E2C05}" type="pres">
      <dgm:prSet presAssocID="{019A0DBB-3A29-4FD8-A43A-8B0411F70BCD}" presName="LevelTwoTextNode" presStyleLbl="node3" presStyleIdx="0" presStyleCnt="2" custScaleX="167503" custScaleY="18915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1FA0C1-F181-4971-BF26-B73D1EDBDFA2}" type="pres">
      <dgm:prSet presAssocID="{019A0DBB-3A29-4FD8-A43A-8B0411F70BCD}" presName="level3hierChild" presStyleCnt="0"/>
      <dgm:spPr/>
      <dgm:t>
        <a:bodyPr/>
        <a:lstStyle/>
        <a:p>
          <a:endParaRPr lang="en-US"/>
        </a:p>
      </dgm:t>
    </dgm:pt>
    <dgm:pt modelId="{DB7AD616-1CE0-4E0B-B366-80E31B479D44}" type="pres">
      <dgm:prSet presAssocID="{DABC62C5-7A2F-452C-8958-B773B93C743C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0D81AA8D-035D-4F6C-AB9B-0ADBED88E291}" type="pres">
      <dgm:prSet presAssocID="{DABC62C5-7A2F-452C-8958-B773B93C743C}" presName="connTx" presStyleLbl="parChTrans1D2" presStyleIdx="1" presStyleCnt="2"/>
      <dgm:spPr/>
      <dgm:t>
        <a:bodyPr/>
        <a:lstStyle/>
        <a:p>
          <a:endParaRPr lang="en-US"/>
        </a:p>
      </dgm:t>
    </dgm:pt>
    <dgm:pt modelId="{15DF4235-7C0B-4281-B9D3-C5E361D7F1B3}" type="pres">
      <dgm:prSet presAssocID="{725C7F1C-4B52-468D-A01B-884F64FE09B8}" presName="root2" presStyleCnt="0"/>
      <dgm:spPr/>
      <dgm:t>
        <a:bodyPr/>
        <a:lstStyle/>
        <a:p>
          <a:endParaRPr lang="en-US"/>
        </a:p>
      </dgm:t>
    </dgm:pt>
    <dgm:pt modelId="{C32C6060-9A68-472F-9D50-54C9565C1840}" type="pres">
      <dgm:prSet presAssocID="{725C7F1C-4B52-468D-A01B-884F64FE09B8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F11DF5-A0C2-4732-8AF9-94A28E8E8F13}" type="pres">
      <dgm:prSet presAssocID="{725C7F1C-4B52-468D-A01B-884F64FE09B8}" presName="level3hierChild" presStyleCnt="0"/>
      <dgm:spPr/>
      <dgm:t>
        <a:bodyPr/>
        <a:lstStyle/>
        <a:p>
          <a:endParaRPr lang="en-US"/>
        </a:p>
      </dgm:t>
    </dgm:pt>
    <dgm:pt modelId="{E73314F3-97D5-49D0-AA52-751B3F7837F2}" type="pres">
      <dgm:prSet presAssocID="{3393F3BB-5E1A-4092-A1EE-4F00816ADA50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F7904E98-D125-48C9-BDC4-B679A272F339}" type="pres">
      <dgm:prSet presAssocID="{3393F3BB-5E1A-4092-A1EE-4F00816ADA50}" presName="connTx" presStyleLbl="parChTrans1D3" presStyleIdx="1" presStyleCnt="2"/>
      <dgm:spPr/>
      <dgm:t>
        <a:bodyPr/>
        <a:lstStyle/>
        <a:p>
          <a:endParaRPr lang="en-US"/>
        </a:p>
      </dgm:t>
    </dgm:pt>
    <dgm:pt modelId="{34987BE1-D263-47BE-A6BE-3F7D6D46EB62}" type="pres">
      <dgm:prSet presAssocID="{1BE39408-E043-44D1-AE36-AB4183B42CD8}" presName="root2" presStyleCnt="0"/>
      <dgm:spPr/>
      <dgm:t>
        <a:bodyPr/>
        <a:lstStyle/>
        <a:p>
          <a:endParaRPr lang="en-US"/>
        </a:p>
      </dgm:t>
    </dgm:pt>
    <dgm:pt modelId="{570105C3-DE2E-4ADF-9DD8-EBE8C0DEE25C}" type="pres">
      <dgm:prSet presAssocID="{1BE39408-E043-44D1-AE36-AB4183B42CD8}" presName="LevelTwoTextNode" presStyleLbl="node3" presStyleIdx="1" presStyleCnt="2" custScaleX="170058" custScaleY="17008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F5F0DA6-DF1E-4C71-B2E8-E0164FDE295A}" type="pres">
      <dgm:prSet presAssocID="{1BE39408-E043-44D1-AE36-AB4183B42CD8}" presName="level3hierChild" presStyleCnt="0"/>
      <dgm:spPr/>
      <dgm:t>
        <a:bodyPr/>
        <a:lstStyle/>
        <a:p>
          <a:endParaRPr lang="en-US"/>
        </a:p>
      </dgm:t>
    </dgm:pt>
  </dgm:ptLst>
  <dgm:cxnLst>
    <dgm:cxn modelId="{73B83D4D-1F1E-4C3D-A87B-6CA5E343E31E}" type="presOf" srcId="{D43BA948-4F4C-4BF6-AEB1-54C873C61A39}" destId="{523A5CA0-CDC9-45B1-92DF-5638E416BE3A}" srcOrd="0" destOrd="0" presId="urn:microsoft.com/office/officeart/2005/8/layout/hierarchy2"/>
    <dgm:cxn modelId="{3675EEDC-2664-4655-8E23-CF7A24234B84}" type="presOf" srcId="{0879AF46-F873-46C6-902E-6C3CDDCE5AAE}" destId="{DDDCE258-5474-4A4D-8604-3BD64EBE2124}" srcOrd="1" destOrd="0" presId="urn:microsoft.com/office/officeart/2005/8/layout/hierarchy2"/>
    <dgm:cxn modelId="{497134FD-89D6-45FE-8389-318D1E3288F8}" type="presOf" srcId="{BAE824D5-1A60-4C83-9B51-63F94A077769}" destId="{16A2429B-834F-4096-8B12-D8E01BD5521D}" srcOrd="0" destOrd="0" presId="urn:microsoft.com/office/officeart/2005/8/layout/hierarchy2"/>
    <dgm:cxn modelId="{E62DAE25-9988-4279-9883-7BAC710D3ED1}" srcId="{725C7F1C-4B52-468D-A01B-884F64FE09B8}" destId="{1BE39408-E043-44D1-AE36-AB4183B42CD8}" srcOrd="0" destOrd="0" parTransId="{3393F3BB-5E1A-4092-A1EE-4F00816ADA50}" sibTransId="{B1384F96-A3EC-421F-8FCB-44AB504E1D70}"/>
    <dgm:cxn modelId="{7837E956-304F-4C25-BFEF-75B94C49070D}" srcId="{95A2C4C0-F172-47B9-A2DB-881FD836D3D6}" destId="{019A0DBB-3A29-4FD8-A43A-8B0411F70BCD}" srcOrd="0" destOrd="0" parTransId="{8D695CB4-5244-4E28-99DE-EFBA600EED83}" sibTransId="{55CD44F4-A9C2-4DAA-A127-D8464FE129EC}"/>
    <dgm:cxn modelId="{EE5AC629-BC1C-44D8-8AFB-A1AF59D65046}" srcId="{D43BA948-4F4C-4BF6-AEB1-54C873C61A39}" destId="{725C7F1C-4B52-468D-A01B-884F64FE09B8}" srcOrd="1" destOrd="0" parTransId="{DABC62C5-7A2F-452C-8958-B773B93C743C}" sibTransId="{476D7E9B-75F9-40EA-A788-812BFBFD2737}"/>
    <dgm:cxn modelId="{897385A3-E43D-43EA-B97B-AFEDA35984A9}" srcId="{BAE824D5-1A60-4C83-9B51-63F94A077769}" destId="{D43BA948-4F4C-4BF6-AEB1-54C873C61A39}" srcOrd="0" destOrd="0" parTransId="{092BBC65-BEC3-41B8-9A76-13E818066CB7}" sibTransId="{A9869955-5520-4647-8184-E1EF2167C67A}"/>
    <dgm:cxn modelId="{41955D88-82C3-404B-B51E-131F52066554}" type="presOf" srcId="{019A0DBB-3A29-4FD8-A43A-8B0411F70BCD}" destId="{17CB8029-A871-49B8-95E9-E0152C7E2C05}" srcOrd="0" destOrd="0" presId="urn:microsoft.com/office/officeart/2005/8/layout/hierarchy2"/>
    <dgm:cxn modelId="{7C3B84A8-2989-460A-B5E3-8491889C94F8}" type="presOf" srcId="{95A2C4C0-F172-47B9-A2DB-881FD836D3D6}" destId="{ACA651E8-3C00-4C97-B25C-A0C2D3FF8DE3}" srcOrd="0" destOrd="0" presId="urn:microsoft.com/office/officeart/2005/8/layout/hierarchy2"/>
    <dgm:cxn modelId="{DE1704DF-E98F-4AB3-8915-AC8E5909E3C8}" type="presOf" srcId="{725C7F1C-4B52-468D-A01B-884F64FE09B8}" destId="{C32C6060-9A68-472F-9D50-54C9565C1840}" srcOrd="0" destOrd="0" presId="urn:microsoft.com/office/officeart/2005/8/layout/hierarchy2"/>
    <dgm:cxn modelId="{B28C68BA-BF5E-4754-8982-9B63BCFEEF32}" type="presOf" srcId="{0879AF46-F873-46C6-902E-6C3CDDCE5AAE}" destId="{85645330-7F78-4135-B5AB-4E777F149DF7}" srcOrd="0" destOrd="0" presId="urn:microsoft.com/office/officeart/2005/8/layout/hierarchy2"/>
    <dgm:cxn modelId="{C7E73BAB-38A6-471B-B732-FAEDD3AE108C}" type="presOf" srcId="{8D695CB4-5244-4E28-99DE-EFBA600EED83}" destId="{ECB673F5-A029-48AA-AB7A-1A2516F4440F}" srcOrd="0" destOrd="0" presId="urn:microsoft.com/office/officeart/2005/8/layout/hierarchy2"/>
    <dgm:cxn modelId="{687D1457-9452-49B6-9CCD-5871EC08DDE8}" srcId="{D43BA948-4F4C-4BF6-AEB1-54C873C61A39}" destId="{95A2C4C0-F172-47B9-A2DB-881FD836D3D6}" srcOrd="0" destOrd="0" parTransId="{0879AF46-F873-46C6-902E-6C3CDDCE5AAE}" sibTransId="{6570F2DC-48B2-4710-970A-6D1E4E577DA8}"/>
    <dgm:cxn modelId="{57DC639E-CDFF-42BF-A09F-B949BA18F323}" type="presOf" srcId="{DABC62C5-7A2F-452C-8958-B773B93C743C}" destId="{0D81AA8D-035D-4F6C-AB9B-0ADBED88E291}" srcOrd="1" destOrd="0" presId="urn:microsoft.com/office/officeart/2005/8/layout/hierarchy2"/>
    <dgm:cxn modelId="{301F1669-017F-4F44-B9EA-2125A69E3467}" type="presOf" srcId="{1BE39408-E043-44D1-AE36-AB4183B42CD8}" destId="{570105C3-DE2E-4ADF-9DD8-EBE8C0DEE25C}" srcOrd="0" destOrd="0" presId="urn:microsoft.com/office/officeart/2005/8/layout/hierarchy2"/>
    <dgm:cxn modelId="{C6FCA3F8-A476-4B63-B58A-5B3F65A659D3}" type="presOf" srcId="{DABC62C5-7A2F-452C-8958-B773B93C743C}" destId="{DB7AD616-1CE0-4E0B-B366-80E31B479D44}" srcOrd="0" destOrd="0" presId="urn:microsoft.com/office/officeart/2005/8/layout/hierarchy2"/>
    <dgm:cxn modelId="{58912FC6-AB59-49A5-9CFE-114BCA0C51C7}" type="presOf" srcId="{8D695CB4-5244-4E28-99DE-EFBA600EED83}" destId="{02E1A1BA-1910-4AF3-B1ED-59D639826ED6}" srcOrd="1" destOrd="0" presId="urn:microsoft.com/office/officeart/2005/8/layout/hierarchy2"/>
    <dgm:cxn modelId="{ACC7DA78-CF85-4341-A025-DB8EDFDA572D}" type="presOf" srcId="{3393F3BB-5E1A-4092-A1EE-4F00816ADA50}" destId="{F7904E98-D125-48C9-BDC4-B679A272F339}" srcOrd="1" destOrd="0" presId="urn:microsoft.com/office/officeart/2005/8/layout/hierarchy2"/>
    <dgm:cxn modelId="{A166C902-45D4-4E0A-9464-FFE7C50EBFDA}" type="presOf" srcId="{3393F3BB-5E1A-4092-A1EE-4F00816ADA50}" destId="{E73314F3-97D5-49D0-AA52-751B3F7837F2}" srcOrd="0" destOrd="0" presId="urn:microsoft.com/office/officeart/2005/8/layout/hierarchy2"/>
    <dgm:cxn modelId="{BB65D7C5-CAFE-411A-832E-EABE1835ABC7}" type="presParOf" srcId="{16A2429B-834F-4096-8B12-D8E01BD5521D}" destId="{935E9CD3-979B-486A-8128-5C007AF34BC6}" srcOrd="0" destOrd="0" presId="urn:microsoft.com/office/officeart/2005/8/layout/hierarchy2"/>
    <dgm:cxn modelId="{677637FD-AABB-4E82-A2A2-54A358488DC7}" type="presParOf" srcId="{935E9CD3-979B-486A-8128-5C007AF34BC6}" destId="{523A5CA0-CDC9-45B1-92DF-5638E416BE3A}" srcOrd="0" destOrd="0" presId="urn:microsoft.com/office/officeart/2005/8/layout/hierarchy2"/>
    <dgm:cxn modelId="{58FE408F-2B83-4272-B928-22724A8D93E3}" type="presParOf" srcId="{935E9CD3-979B-486A-8128-5C007AF34BC6}" destId="{818FFF8A-CDDD-45CB-B31B-72F0838784D6}" srcOrd="1" destOrd="0" presId="urn:microsoft.com/office/officeart/2005/8/layout/hierarchy2"/>
    <dgm:cxn modelId="{33489776-1A4E-40D9-8EF5-04DD9B9A427F}" type="presParOf" srcId="{818FFF8A-CDDD-45CB-B31B-72F0838784D6}" destId="{85645330-7F78-4135-B5AB-4E777F149DF7}" srcOrd="0" destOrd="0" presId="urn:microsoft.com/office/officeart/2005/8/layout/hierarchy2"/>
    <dgm:cxn modelId="{5299D7C1-9FC5-4847-B687-09E317E009A2}" type="presParOf" srcId="{85645330-7F78-4135-B5AB-4E777F149DF7}" destId="{DDDCE258-5474-4A4D-8604-3BD64EBE2124}" srcOrd="0" destOrd="0" presId="urn:microsoft.com/office/officeart/2005/8/layout/hierarchy2"/>
    <dgm:cxn modelId="{10546AAC-4D7D-4409-94D7-1CAC57321ED0}" type="presParOf" srcId="{818FFF8A-CDDD-45CB-B31B-72F0838784D6}" destId="{3461C704-4A23-4A72-956B-804269089E4D}" srcOrd="1" destOrd="0" presId="urn:microsoft.com/office/officeart/2005/8/layout/hierarchy2"/>
    <dgm:cxn modelId="{3E374DB8-03C8-406D-9D7E-31D671B14E0E}" type="presParOf" srcId="{3461C704-4A23-4A72-956B-804269089E4D}" destId="{ACA651E8-3C00-4C97-B25C-A0C2D3FF8DE3}" srcOrd="0" destOrd="0" presId="urn:microsoft.com/office/officeart/2005/8/layout/hierarchy2"/>
    <dgm:cxn modelId="{FA238A59-1A6B-4F60-9DB3-DA9BD1BE3B3B}" type="presParOf" srcId="{3461C704-4A23-4A72-956B-804269089E4D}" destId="{B46F7EF6-C9DB-4922-B322-FAB2362A42A6}" srcOrd="1" destOrd="0" presId="urn:microsoft.com/office/officeart/2005/8/layout/hierarchy2"/>
    <dgm:cxn modelId="{58BC4E78-5123-40E6-9FB6-A495F9FE0773}" type="presParOf" srcId="{B46F7EF6-C9DB-4922-B322-FAB2362A42A6}" destId="{ECB673F5-A029-48AA-AB7A-1A2516F4440F}" srcOrd="0" destOrd="0" presId="urn:microsoft.com/office/officeart/2005/8/layout/hierarchy2"/>
    <dgm:cxn modelId="{D01D89DA-CCAA-451A-B73D-1A5800F6C916}" type="presParOf" srcId="{ECB673F5-A029-48AA-AB7A-1A2516F4440F}" destId="{02E1A1BA-1910-4AF3-B1ED-59D639826ED6}" srcOrd="0" destOrd="0" presId="urn:microsoft.com/office/officeart/2005/8/layout/hierarchy2"/>
    <dgm:cxn modelId="{7D075A95-BF0B-4893-898F-86F435ACFFD5}" type="presParOf" srcId="{B46F7EF6-C9DB-4922-B322-FAB2362A42A6}" destId="{D485E1B2-8A6C-4568-A006-976B6F4AC270}" srcOrd="1" destOrd="0" presId="urn:microsoft.com/office/officeart/2005/8/layout/hierarchy2"/>
    <dgm:cxn modelId="{FDE8E328-15E3-4DF2-825A-E30706BD7A15}" type="presParOf" srcId="{D485E1B2-8A6C-4568-A006-976B6F4AC270}" destId="{17CB8029-A871-49B8-95E9-E0152C7E2C05}" srcOrd="0" destOrd="0" presId="urn:microsoft.com/office/officeart/2005/8/layout/hierarchy2"/>
    <dgm:cxn modelId="{CEBE83A7-5F71-4DBA-B2D8-B6448B641CAA}" type="presParOf" srcId="{D485E1B2-8A6C-4568-A006-976B6F4AC270}" destId="{691FA0C1-F181-4971-BF26-B73D1EDBDFA2}" srcOrd="1" destOrd="0" presId="urn:microsoft.com/office/officeart/2005/8/layout/hierarchy2"/>
    <dgm:cxn modelId="{3CCC426F-4957-4E52-ADDC-9B6A204CC86D}" type="presParOf" srcId="{818FFF8A-CDDD-45CB-B31B-72F0838784D6}" destId="{DB7AD616-1CE0-4E0B-B366-80E31B479D44}" srcOrd="2" destOrd="0" presId="urn:microsoft.com/office/officeart/2005/8/layout/hierarchy2"/>
    <dgm:cxn modelId="{78D3A490-195F-48C3-9C74-278034706A7B}" type="presParOf" srcId="{DB7AD616-1CE0-4E0B-B366-80E31B479D44}" destId="{0D81AA8D-035D-4F6C-AB9B-0ADBED88E291}" srcOrd="0" destOrd="0" presId="urn:microsoft.com/office/officeart/2005/8/layout/hierarchy2"/>
    <dgm:cxn modelId="{3E696D7C-9B34-4C1D-9F9C-C83E285F2731}" type="presParOf" srcId="{818FFF8A-CDDD-45CB-B31B-72F0838784D6}" destId="{15DF4235-7C0B-4281-B9D3-C5E361D7F1B3}" srcOrd="3" destOrd="0" presId="urn:microsoft.com/office/officeart/2005/8/layout/hierarchy2"/>
    <dgm:cxn modelId="{6F305319-9E74-4F4C-A79F-B99D35B4634D}" type="presParOf" srcId="{15DF4235-7C0B-4281-B9D3-C5E361D7F1B3}" destId="{C32C6060-9A68-472F-9D50-54C9565C1840}" srcOrd="0" destOrd="0" presId="urn:microsoft.com/office/officeart/2005/8/layout/hierarchy2"/>
    <dgm:cxn modelId="{59126829-BCE8-455A-A0EA-E6DC4FDB8437}" type="presParOf" srcId="{15DF4235-7C0B-4281-B9D3-C5E361D7F1B3}" destId="{94F11DF5-A0C2-4732-8AF9-94A28E8E8F13}" srcOrd="1" destOrd="0" presId="urn:microsoft.com/office/officeart/2005/8/layout/hierarchy2"/>
    <dgm:cxn modelId="{5CA640B1-C87A-464D-9B80-B482D6AADDB6}" type="presParOf" srcId="{94F11DF5-A0C2-4732-8AF9-94A28E8E8F13}" destId="{E73314F3-97D5-49D0-AA52-751B3F7837F2}" srcOrd="0" destOrd="0" presId="urn:microsoft.com/office/officeart/2005/8/layout/hierarchy2"/>
    <dgm:cxn modelId="{F7D67918-287D-4008-8A81-3617A162641F}" type="presParOf" srcId="{E73314F3-97D5-49D0-AA52-751B3F7837F2}" destId="{F7904E98-D125-48C9-BDC4-B679A272F339}" srcOrd="0" destOrd="0" presId="urn:microsoft.com/office/officeart/2005/8/layout/hierarchy2"/>
    <dgm:cxn modelId="{97C4AD79-BA58-49BA-AF60-6718C86A2901}" type="presParOf" srcId="{94F11DF5-A0C2-4732-8AF9-94A28E8E8F13}" destId="{34987BE1-D263-47BE-A6BE-3F7D6D46EB62}" srcOrd="1" destOrd="0" presId="urn:microsoft.com/office/officeart/2005/8/layout/hierarchy2"/>
    <dgm:cxn modelId="{65DF9120-FC63-495A-B7BE-6126A035BD71}" type="presParOf" srcId="{34987BE1-D263-47BE-A6BE-3F7D6D46EB62}" destId="{570105C3-DE2E-4ADF-9DD8-EBE8C0DEE25C}" srcOrd="0" destOrd="0" presId="urn:microsoft.com/office/officeart/2005/8/layout/hierarchy2"/>
    <dgm:cxn modelId="{913A8D04-4DD9-47B1-B992-C82EF3B35BA4}" type="presParOf" srcId="{34987BE1-D263-47BE-A6BE-3F7D6D46EB62}" destId="{7F5F0DA6-DF1E-4C71-B2E8-E0164FDE295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3406EFD-BEF3-43BE-B911-5FFE88AE4CFD}" type="doc">
      <dgm:prSet loTypeId="urn:microsoft.com/office/officeart/2005/8/layout/arrow2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1C01EC8-3AEE-4355-99E6-C7A88F3CB82B}">
      <dgm:prSet phldrT="[Text]" custT="1"/>
      <dgm:spPr/>
      <dgm:t>
        <a:bodyPr/>
        <a:lstStyle/>
        <a:p>
          <a:r>
            <a:rPr lang="en-US" sz="2000" b="1" dirty="0" err="1" smtClean="0">
              <a:solidFill>
                <a:srgbClr val="C00000"/>
              </a:solidFill>
              <a:latin typeface="Cambria" pitchFamily="18" charset="0"/>
            </a:rPr>
            <a:t>Pengajuan</a:t>
          </a:r>
          <a:r>
            <a:rPr lang="en-US" sz="2000" b="1" dirty="0" smtClean="0">
              <a:solidFill>
                <a:srgbClr val="C00000"/>
              </a:solidFill>
              <a:latin typeface="Cambria" pitchFamily="18" charset="0"/>
            </a:rPr>
            <a:t> Proposal</a:t>
          </a:r>
          <a:endParaRPr lang="en-US" sz="2000" b="1" dirty="0">
            <a:solidFill>
              <a:srgbClr val="C00000"/>
            </a:solidFill>
            <a:latin typeface="Cambria" pitchFamily="18" charset="0"/>
          </a:endParaRPr>
        </a:p>
      </dgm:t>
    </dgm:pt>
    <dgm:pt modelId="{5EB1D06A-95EF-4697-BF95-B1AAF234E814}" type="parTrans" cxnId="{BE032F2E-97B5-4797-AF21-B6EC32DF92BB}">
      <dgm:prSet/>
      <dgm:spPr/>
      <dgm:t>
        <a:bodyPr/>
        <a:lstStyle/>
        <a:p>
          <a:endParaRPr lang="en-US"/>
        </a:p>
      </dgm:t>
    </dgm:pt>
    <dgm:pt modelId="{077E925D-3BE2-45BC-AE5E-F538C139307E}" type="sibTrans" cxnId="{BE032F2E-97B5-4797-AF21-B6EC32DF92BB}">
      <dgm:prSet/>
      <dgm:spPr/>
      <dgm:t>
        <a:bodyPr/>
        <a:lstStyle/>
        <a:p>
          <a:endParaRPr lang="en-US"/>
        </a:p>
      </dgm:t>
    </dgm:pt>
    <dgm:pt modelId="{2E03BA45-0EC2-4835-B506-7899961D741F}">
      <dgm:prSet phldrT="[Text]" custT="1"/>
      <dgm:spPr/>
      <dgm:t>
        <a:bodyPr/>
        <a:lstStyle/>
        <a:p>
          <a:r>
            <a:rPr lang="en-US" sz="2000" b="1" i="0" dirty="0" err="1" smtClean="0">
              <a:solidFill>
                <a:srgbClr val="7E0000"/>
              </a:solidFill>
              <a:latin typeface="Cambria" pitchFamily="18" charset="0"/>
            </a:rPr>
            <a:t>Pelaksanaan</a:t>
          </a:r>
          <a:r>
            <a:rPr lang="en-US" sz="2000" b="1" i="0" dirty="0" smtClean="0">
              <a:solidFill>
                <a:srgbClr val="7E0000"/>
              </a:solidFill>
              <a:latin typeface="Cambria" pitchFamily="18" charset="0"/>
            </a:rPr>
            <a:t> &amp; Monitoring</a:t>
          </a:r>
          <a:endParaRPr lang="en-US" sz="2000" b="1" i="0" dirty="0">
            <a:solidFill>
              <a:srgbClr val="7E0000"/>
            </a:solidFill>
            <a:latin typeface="Cambria" pitchFamily="18" charset="0"/>
          </a:endParaRPr>
        </a:p>
      </dgm:t>
    </dgm:pt>
    <dgm:pt modelId="{6E81390A-5962-456C-B748-10B7F284D0DF}" type="parTrans" cxnId="{B1FDD30C-A239-4867-8904-2D777471AB53}">
      <dgm:prSet/>
      <dgm:spPr/>
      <dgm:t>
        <a:bodyPr/>
        <a:lstStyle/>
        <a:p>
          <a:endParaRPr lang="en-US"/>
        </a:p>
      </dgm:t>
    </dgm:pt>
    <dgm:pt modelId="{3D09FF8E-5529-4661-8A32-F41F7B96A117}" type="sibTrans" cxnId="{B1FDD30C-A239-4867-8904-2D777471AB53}">
      <dgm:prSet/>
      <dgm:spPr/>
      <dgm:t>
        <a:bodyPr/>
        <a:lstStyle/>
        <a:p>
          <a:endParaRPr lang="en-US"/>
        </a:p>
      </dgm:t>
    </dgm:pt>
    <dgm:pt modelId="{759C5CE6-2BBD-40F3-8047-6B935E305036}">
      <dgm:prSet phldrT="[Text]" custT="1"/>
      <dgm:spPr/>
      <dgm:t>
        <a:bodyPr/>
        <a:lstStyle/>
        <a:p>
          <a:pPr algn="ctr"/>
          <a:r>
            <a:rPr lang="en-US" sz="2000" b="1" dirty="0" err="1" smtClean="0">
              <a:solidFill>
                <a:srgbClr val="500000"/>
              </a:solidFill>
              <a:latin typeface="Cambria" pitchFamily="18" charset="0"/>
            </a:rPr>
            <a:t>Pelaporan</a:t>
          </a:r>
          <a:endParaRPr lang="en-US" sz="2000" b="1" dirty="0">
            <a:solidFill>
              <a:srgbClr val="500000"/>
            </a:solidFill>
            <a:latin typeface="Cambria" pitchFamily="18" charset="0"/>
          </a:endParaRPr>
        </a:p>
      </dgm:t>
    </dgm:pt>
    <dgm:pt modelId="{5AED6BC3-620E-490A-B5B5-3B8CA7667AD9}" type="parTrans" cxnId="{8F5017DA-642C-4592-A26B-2F27FB5FD97E}">
      <dgm:prSet/>
      <dgm:spPr/>
      <dgm:t>
        <a:bodyPr/>
        <a:lstStyle/>
        <a:p>
          <a:endParaRPr lang="en-US"/>
        </a:p>
      </dgm:t>
    </dgm:pt>
    <dgm:pt modelId="{4D501EE9-E011-4F47-8DB4-841CA7FB879C}" type="sibTrans" cxnId="{8F5017DA-642C-4592-A26B-2F27FB5FD97E}">
      <dgm:prSet/>
      <dgm:spPr/>
      <dgm:t>
        <a:bodyPr/>
        <a:lstStyle/>
        <a:p>
          <a:endParaRPr lang="en-US"/>
        </a:p>
      </dgm:t>
    </dgm:pt>
    <dgm:pt modelId="{FEE1B9FE-5DFC-4D96-B0EC-F5FC1D4C9D33}" type="pres">
      <dgm:prSet presAssocID="{53406EFD-BEF3-43BE-B911-5FFE88AE4CFD}" presName="arrowDiagram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215B2C4-67FA-48C4-99E9-97985F08B65C}" type="pres">
      <dgm:prSet presAssocID="{53406EFD-BEF3-43BE-B911-5FFE88AE4CFD}" presName="arrow" presStyleLbl="bgShp" presStyleIdx="0" presStyleCnt="1" custScaleX="114899"/>
      <dgm:spPr>
        <a:solidFill>
          <a:srgbClr val="FFFF00"/>
        </a:solidFill>
        <a:ln>
          <a:solidFill>
            <a:srgbClr val="FFC000"/>
          </a:solidFill>
        </a:ln>
      </dgm:spPr>
    </dgm:pt>
    <dgm:pt modelId="{815D338F-CC1C-4F95-9AC1-5F97B1E8181E}" type="pres">
      <dgm:prSet presAssocID="{53406EFD-BEF3-43BE-B911-5FFE88AE4CFD}" presName="arrowDiagram3" presStyleCnt="0"/>
      <dgm:spPr/>
    </dgm:pt>
    <dgm:pt modelId="{E0BA6539-A99D-4BCD-8B73-EEC14E8004AF}" type="pres">
      <dgm:prSet presAssocID="{A1C01EC8-3AEE-4355-99E6-C7A88F3CB82B}" presName="bullet3a" presStyleLbl="node1" presStyleIdx="0" presStyleCnt="3" custScaleX="165152" custScaleY="188382" custLinFactX="8863" custLinFactY="-100000" custLinFactNeighborX="100000" custLinFactNeighborY="-127507"/>
      <dgm:spPr>
        <a:solidFill>
          <a:srgbClr val="FF0000"/>
        </a:solidFill>
        <a:ln>
          <a:solidFill>
            <a:srgbClr val="C00000"/>
          </a:solidFill>
        </a:ln>
      </dgm:spPr>
      <dgm:t>
        <a:bodyPr/>
        <a:lstStyle/>
        <a:p>
          <a:endParaRPr lang="en-US"/>
        </a:p>
      </dgm:t>
    </dgm:pt>
    <dgm:pt modelId="{A25EA010-64D3-478B-BFCF-4E7888CAC127}" type="pres">
      <dgm:prSet presAssocID="{A1C01EC8-3AEE-4355-99E6-C7A88F3CB82B}" presName="textBox3a" presStyleLbl="revTx" presStyleIdx="0" presStyleCnt="3" custScaleX="136428" custScaleY="40385" custLinFactNeighborX="-319" custLinFactNeighborY="-2758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6E4A13-D598-42F3-971E-052C7B750324}" type="pres">
      <dgm:prSet presAssocID="{2E03BA45-0EC2-4835-B506-7899961D741F}" presName="bullet3b" presStyleLbl="node1" presStyleIdx="1" presStyleCnt="3" custScaleX="144465" custScaleY="136889" custLinFactX="178659" custLinFactY="-51774" custLinFactNeighborX="200000" custLinFactNeighborY="-100000"/>
      <dgm:spPr>
        <a:solidFill>
          <a:srgbClr val="7E0000"/>
        </a:solidFill>
        <a:ln>
          <a:solidFill>
            <a:srgbClr val="7E0000"/>
          </a:solidFill>
        </a:ln>
      </dgm:spPr>
      <dgm:t>
        <a:bodyPr/>
        <a:lstStyle/>
        <a:p>
          <a:endParaRPr lang="en-US"/>
        </a:p>
      </dgm:t>
    </dgm:pt>
    <dgm:pt modelId="{42F15C4E-6E2F-4B46-82BC-BE2FFC6B3DF1}" type="pres">
      <dgm:prSet presAssocID="{2E03BA45-0EC2-4835-B506-7899961D741F}" presName="textBox3b" presStyleLbl="revTx" presStyleIdx="1" presStyleCnt="3" custScaleX="123016" custScaleY="22848" custLinFactNeighborX="61508" custLinFactNeighborY="-4163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AE8415-F107-459E-A95B-AECC3A2529D0}" type="pres">
      <dgm:prSet presAssocID="{759C5CE6-2BBD-40F3-8047-6B935E305036}" presName="bullet3c" presStyleLbl="node1" presStyleIdx="2" presStyleCnt="3" custLinFactX="100000" custLinFactNeighborX="108912" custLinFactNeighborY="-34545"/>
      <dgm:spPr>
        <a:solidFill>
          <a:srgbClr val="500000"/>
        </a:solidFill>
        <a:ln>
          <a:solidFill>
            <a:srgbClr val="500000"/>
          </a:solidFill>
        </a:ln>
      </dgm:spPr>
    </dgm:pt>
    <dgm:pt modelId="{E44B5C4D-B392-4371-8010-6C8BBF639E89}" type="pres">
      <dgm:prSet presAssocID="{759C5CE6-2BBD-40F3-8047-6B935E305036}" presName="textBox3c" presStyleLbl="revTx" presStyleIdx="2" presStyleCnt="3" custAng="10800000" custFlipVert="1" custScaleX="108372" custScaleY="20688" custLinFactNeighborX="37713" custLinFactNeighborY="-3265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30D460F-F15D-4D89-87E5-2162076436B8}" type="presOf" srcId="{2E03BA45-0EC2-4835-B506-7899961D741F}" destId="{42F15C4E-6E2F-4B46-82BC-BE2FFC6B3DF1}" srcOrd="0" destOrd="0" presId="urn:microsoft.com/office/officeart/2005/8/layout/arrow2"/>
    <dgm:cxn modelId="{BE032F2E-97B5-4797-AF21-B6EC32DF92BB}" srcId="{53406EFD-BEF3-43BE-B911-5FFE88AE4CFD}" destId="{A1C01EC8-3AEE-4355-99E6-C7A88F3CB82B}" srcOrd="0" destOrd="0" parTransId="{5EB1D06A-95EF-4697-BF95-B1AAF234E814}" sibTransId="{077E925D-3BE2-45BC-AE5E-F538C139307E}"/>
    <dgm:cxn modelId="{8F5017DA-642C-4592-A26B-2F27FB5FD97E}" srcId="{53406EFD-BEF3-43BE-B911-5FFE88AE4CFD}" destId="{759C5CE6-2BBD-40F3-8047-6B935E305036}" srcOrd="2" destOrd="0" parTransId="{5AED6BC3-620E-490A-B5B5-3B8CA7667AD9}" sibTransId="{4D501EE9-E011-4F47-8DB4-841CA7FB879C}"/>
    <dgm:cxn modelId="{268FE7A1-A1CF-4EC5-92BB-4FFEEC2B10C7}" type="presOf" srcId="{759C5CE6-2BBD-40F3-8047-6B935E305036}" destId="{E44B5C4D-B392-4371-8010-6C8BBF639E89}" srcOrd="0" destOrd="0" presId="urn:microsoft.com/office/officeart/2005/8/layout/arrow2"/>
    <dgm:cxn modelId="{B1FDD30C-A239-4867-8904-2D777471AB53}" srcId="{53406EFD-BEF3-43BE-B911-5FFE88AE4CFD}" destId="{2E03BA45-0EC2-4835-B506-7899961D741F}" srcOrd="1" destOrd="0" parTransId="{6E81390A-5962-456C-B748-10B7F284D0DF}" sibTransId="{3D09FF8E-5529-4661-8A32-F41F7B96A117}"/>
    <dgm:cxn modelId="{E1D56A33-7974-47F1-86D2-08BBC42F0BE5}" type="presOf" srcId="{A1C01EC8-3AEE-4355-99E6-C7A88F3CB82B}" destId="{A25EA010-64D3-478B-BFCF-4E7888CAC127}" srcOrd="0" destOrd="0" presId="urn:microsoft.com/office/officeart/2005/8/layout/arrow2"/>
    <dgm:cxn modelId="{BD36B841-17C4-44C2-80EA-984AFF5E075A}" type="presOf" srcId="{53406EFD-BEF3-43BE-B911-5FFE88AE4CFD}" destId="{FEE1B9FE-5DFC-4D96-B0EC-F5FC1D4C9D33}" srcOrd="0" destOrd="0" presId="urn:microsoft.com/office/officeart/2005/8/layout/arrow2"/>
    <dgm:cxn modelId="{0DEB5FF1-D25B-4503-ABFB-8BA1C738877F}" type="presParOf" srcId="{FEE1B9FE-5DFC-4D96-B0EC-F5FC1D4C9D33}" destId="{5215B2C4-67FA-48C4-99E9-97985F08B65C}" srcOrd="0" destOrd="0" presId="urn:microsoft.com/office/officeart/2005/8/layout/arrow2"/>
    <dgm:cxn modelId="{5ED7AB93-3A54-4144-9186-5D109A1236FC}" type="presParOf" srcId="{FEE1B9FE-5DFC-4D96-B0EC-F5FC1D4C9D33}" destId="{815D338F-CC1C-4F95-9AC1-5F97B1E8181E}" srcOrd="1" destOrd="0" presId="urn:microsoft.com/office/officeart/2005/8/layout/arrow2"/>
    <dgm:cxn modelId="{847AFB4A-EE8E-427C-8819-01C0397DDAD1}" type="presParOf" srcId="{815D338F-CC1C-4F95-9AC1-5F97B1E8181E}" destId="{E0BA6539-A99D-4BCD-8B73-EEC14E8004AF}" srcOrd="0" destOrd="0" presId="urn:microsoft.com/office/officeart/2005/8/layout/arrow2"/>
    <dgm:cxn modelId="{7AF4E508-AE48-4240-A747-F98D68C4D24A}" type="presParOf" srcId="{815D338F-CC1C-4F95-9AC1-5F97B1E8181E}" destId="{A25EA010-64D3-478B-BFCF-4E7888CAC127}" srcOrd="1" destOrd="0" presId="urn:microsoft.com/office/officeart/2005/8/layout/arrow2"/>
    <dgm:cxn modelId="{0B6DA228-CEBB-42FC-A9A9-6DE402475595}" type="presParOf" srcId="{815D338F-CC1C-4F95-9AC1-5F97B1E8181E}" destId="{AE6E4A13-D598-42F3-971E-052C7B750324}" srcOrd="2" destOrd="0" presId="urn:microsoft.com/office/officeart/2005/8/layout/arrow2"/>
    <dgm:cxn modelId="{3FCB0BE7-E873-4096-AA96-C79932473220}" type="presParOf" srcId="{815D338F-CC1C-4F95-9AC1-5F97B1E8181E}" destId="{42F15C4E-6E2F-4B46-82BC-BE2FFC6B3DF1}" srcOrd="3" destOrd="0" presId="urn:microsoft.com/office/officeart/2005/8/layout/arrow2"/>
    <dgm:cxn modelId="{90C6D7B8-E420-4175-9441-30B4D0171183}" type="presParOf" srcId="{815D338F-CC1C-4F95-9AC1-5F97B1E8181E}" destId="{E9AE8415-F107-459E-A95B-AECC3A2529D0}" srcOrd="4" destOrd="0" presId="urn:microsoft.com/office/officeart/2005/8/layout/arrow2"/>
    <dgm:cxn modelId="{8BB6E819-19E1-4B70-8D09-D65B125C5AE6}" type="presParOf" srcId="{815D338F-CC1C-4F95-9AC1-5F97B1E8181E}" destId="{E44B5C4D-B392-4371-8010-6C8BBF639E89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AE824D5-1A60-4C83-9B51-63F94A077769}" type="doc">
      <dgm:prSet loTypeId="urn:microsoft.com/office/officeart/2005/8/layout/hierarchy2" loCatId="hierarchy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43BA948-4F4C-4BF6-AEB1-54C873C61A39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3100" b="1" dirty="0" smtClean="0">
              <a:solidFill>
                <a:srgbClr val="002060"/>
              </a:solidFill>
              <a:latin typeface="Cambria" pitchFamily="18" charset="0"/>
            </a:rPr>
            <a:t>ABDIMAS</a:t>
          </a:r>
          <a:endParaRPr lang="en-US" sz="3100" b="1" dirty="0">
            <a:solidFill>
              <a:srgbClr val="002060"/>
            </a:solidFill>
            <a:latin typeface="Cambria" pitchFamily="18" charset="0"/>
          </a:endParaRPr>
        </a:p>
      </dgm:t>
    </dgm:pt>
    <dgm:pt modelId="{092BBC65-BEC3-41B8-9A76-13E818066CB7}" type="parTrans" cxnId="{897385A3-E43D-43EA-B97B-AFEDA35984A9}">
      <dgm:prSet/>
      <dgm:spPr/>
      <dgm:t>
        <a:bodyPr/>
        <a:lstStyle/>
        <a:p>
          <a:endParaRPr lang="en-US"/>
        </a:p>
      </dgm:t>
    </dgm:pt>
    <dgm:pt modelId="{A9869955-5520-4647-8184-E1EF2167C67A}" type="sibTrans" cxnId="{897385A3-E43D-43EA-B97B-AFEDA35984A9}">
      <dgm:prSet/>
      <dgm:spPr/>
      <dgm:t>
        <a:bodyPr/>
        <a:lstStyle/>
        <a:p>
          <a:endParaRPr lang="en-US"/>
        </a:p>
      </dgm:t>
    </dgm:pt>
    <dgm:pt modelId="{95A2C4C0-F172-47B9-A2DB-881FD836D3D6}">
      <dgm:prSet phldrT="[Text]" custT="1"/>
      <dgm:spPr/>
      <dgm:t>
        <a:bodyPr/>
        <a:lstStyle/>
        <a:p>
          <a:r>
            <a:rPr lang="en-US" sz="3100" b="1" dirty="0" err="1" smtClean="0">
              <a:solidFill>
                <a:srgbClr val="FF0000"/>
              </a:solidFill>
              <a:latin typeface="Cambria" pitchFamily="18" charset="0"/>
            </a:rPr>
            <a:t>Dosen</a:t>
          </a:r>
          <a:endParaRPr lang="en-US" sz="3100" b="1" dirty="0">
            <a:solidFill>
              <a:srgbClr val="FF0000"/>
            </a:solidFill>
            <a:latin typeface="Cambria" pitchFamily="18" charset="0"/>
          </a:endParaRPr>
        </a:p>
      </dgm:t>
    </dgm:pt>
    <dgm:pt modelId="{0879AF46-F873-46C6-902E-6C3CDDCE5AAE}" type="parTrans" cxnId="{687D1457-9452-49B6-9CCD-5871EC08DDE8}">
      <dgm:prSet/>
      <dgm:spPr/>
      <dgm:t>
        <a:bodyPr/>
        <a:lstStyle/>
        <a:p>
          <a:endParaRPr lang="en-US"/>
        </a:p>
      </dgm:t>
    </dgm:pt>
    <dgm:pt modelId="{6570F2DC-48B2-4710-970A-6D1E4E577DA8}" type="sibTrans" cxnId="{687D1457-9452-49B6-9CCD-5871EC08DDE8}">
      <dgm:prSet/>
      <dgm:spPr/>
      <dgm:t>
        <a:bodyPr/>
        <a:lstStyle/>
        <a:p>
          <a:endParaRPr lang="en-US"/>
        </a:p>
      </dgm:t>
    </dgm:pt>
    <dgm:pt modelId="{019A0DBB-3A29-4FD8-A43A-8B0411F70BCD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2800" b="1" dirty="0" smtClean="0">
              <a:solidFill>
                <a:srgbClr val="FF0000"/>
              </a:solidFill>
              <a:latin typeface="Cambria" pitchFamily="18" charset="0"/>
            </a:rPr>
            <a:t>15.000.000</a:t>
          </a:r>
          <a:endParaRPr lang="en-US" sz="2800" b="1" dirty="0">
            <a:solidFill>
              <a:srgbClr val="FF0000"/>
            </a:solidFill>
            <a:latin typeface="Cambria" pitchFamily="18" charset="0"/>
          </a:endParaRPr>
        </a:p>
      </dgm:t>
    </dgm:pt>
    <dgm:pt modelId="{8D695CB4-5244-4E28-99DE-EFBA600EED83}" type="parTrans" cxnId="{7837E956-304F-4C25-BFEF-75B94C49070D}">
      <dgm:prSet/>
      <dgm:spPr/>
      <dgm:t>
        <a:bodyPr/>
        <a:lstStyle/>
        <a:p>
          <a:endParaRPr lang="en-US"/>
        </a:p>
      </dgm:t>
    </dgm:pt>
    <dgm:pt modelId="{55CD44F4-A9C2-4DAA-A127-D8464FE129EC}" type="sibTrans" cxnId="{7837E956-304F-4C25-BFEF-75B94C49070D}">
      <dgm:prSet/>
      <dgm:spPr/>
      <dgm:t>
        <a:bodyPr/>
        <a:lstStyle/>
        <a:p>
          <a:endParaRPr lang="en-US"/>
        </a:p>
      </dgm:t>
    </dgm:pt>
    <dgm:pt modelId="{725C7F1C-4B52-468D-A01B-884F64FE09B8}">
      <dgm:prSet phldrT="[Text]" custT="1"/>
      <dgm:spPr/>
      <dgm:t>
        <a:bodyPr/>
        <a:lstStyle/>
        <a:p>
          <a:r>
            <a:rPr lang="en-US" sz="2900" b="1" dirty="0" err="1" smtClean="0">
              <a:solidFill>
                <a:schemeClr val="tx1"/>
              </a:solidFill>
              <a:latin typeface="Cambria" pitchFamily="18" charset="0"/>
            </a:rPr>
            <a:t>Institusi</a:t>
          </a:r>
          <a:endParaRPr lang="en-US" sz="2900" b="1" dirty="0">
            <a:solidFill>
              <a:schemeClr val="tx1"/>
            </a:solidFill>
            <a:latin typeface="Cambria" pitchFamily="18" charset="0"/>
          </a:endParaRPr>
        </a:p>
      </dgm:t>
    </dgm:pt>
    <dgm:pt modelId="{DABC62C5-7A2F-452C-8958-B773B93C743C}" type="parTrans" cxnId="{EE5AC629-BC1C-44D8-8AFB-A1AF59D65046}">
      <dgm:prSet/>
      <dgm:spPr/>
      <dgm:t>
        <a:bodyPr/>
        <a:lstStyle/>
        <a:p>
          <a:endParaRPr lang="en-US"/>
        </a:p>
      </dgm:t>
    </dgm:pt>
    <dgm:pt modelId="{476D7E9B-75F9-40EA-A788-812BFBFD2737}" type="sibTrans" cxnId="{EE5AC629-BC1C-44D8-8AFB-A1AF59D65046}">
      <dgm:prSet/>
      <dgm:spPr/>
      <dgm:t>
        <a:bodyPr/>
        <a:lstStyle/>
        <a:p>
          <a:endParaRPr lang="en-US"/>
        </a:p>
      </dgm:t>
    </dgm:pt>
    <dgm:pt modelId="{1BE39408-E043-44D1-AE36-AB4183B42CD8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400" b="1" dirty="0" smtClean="0">
              <a:solidFill>
                <a:schemeClr val="tx1"/>
              </a:solidFill>
              <a:latin typeface="Cambria" pitchFamily="18" charset="0"/>
            </a:rPr>
            <a:t>50,000,000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400" b="1" dirty="0" smtClean="0">
              <a:solidFill>
                <a:schemeClr val="tx1"/>
              </a:solidFill>
              <a:latin typeface="Cambria" pitchFamily="18" charset="0"/>
            </a:rPr>
            <a:t>per proposal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400" b="1" dirty="0" smtClean="0">
              <a:solidFill>
                <a:schemeClr val="tx1"/>
              </a:solidFill>
              <a:latin typeface="Cambria" pitchFamily="18" charset="0"/>
            </a:rPr>
            <a:t>per </a:t>
          </a:r>
          <a:r>
            <a:rPr lang="en-US" sz="2400" b="1" dirty="0" err="1" smtClean="0">
              <a:solidFill>
                <a:schemeClr val="tx1"/>
              </a:solidFill>
              <a:latin typeface="Cambria" pitchFamily="18" charset="0"/>
            </a:rPr>
            <a:t>tahun</a:t>
          </a:r>
          <a:endParaRPr lang="en-US" sz="2400" b="1" dirty="0">
            <a:solidFill>
              <a:schemeClr val="tx1"/>
            </a:solidFill>
            <a:latin typeface="Cambria" pitchFamily="18" charset="0"/>
          </a:endParaRPr>
        </a:p>
      </dgm:t>
    </dgm:pt>
    <dgm:pt modelId="{3393F3BB-5E1A-4092-A1EE-4F00816ADA50}" type="parTrans" cxnId="{E62DAE25-9988-4279-9883-7BAC710D3ED1}">
      <dgm:prSet/>
      <dgm:spPr/>
      <dgm:t>
        <a:bodyPr/>
        <a:lstStyle/>
        <a:p>
          <a:endParaRPr lang="en-US"/>
        </a:p>
      </dgm:t>
    </dgm:pt>
    <dgm:pt modelId="{B1384F96-A3EC-421F-8FCB-44AB504E1D70}" type="sibTrans" cxnId="{E62DAE25-9988-4279-9883-7BAC710D3ED1}">
      <dgm:prSet/>
      <dgm:spPr/>
      <dgm:t>
        <a:bodyPr/>
        <a:lstStyle/>
        <a:p>
          <a:endParaRPr lang="en-US"/>
        </a:p>
      </dgm:t>
    </dgm:pt>
    <dgm:pt modelId="{16A2429B-834F-4096-8B12-D8E01BD5521D}" type="pres">
      <dgm:prSet presAssocID="{BAE824D5-1A60-4C83-9B51-63F94A07776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35E9CD3-979B-486A-8128-5C007AF34BC6}" type="pres">
      <dgm:prSet presAssocID="{D43BA948-4F4C-4BF6-AEB1-54C873C61A39}" presName="root1" presStyleCnt="0"/>
      <dgm:spPr/>
      <dgm:t>
        <a:bodyPr/>
        <a:lstStyle/>
        <a:p>
          <a:endParaRPr lang="en-US"/>
        </a:p>
      </dgm:t>
    </dgm:pt>
    <dgm:pt modelId="{523A5CA0-CDC9-45B1-92DF-5638E416BE3A}" type="pres">
      <dgm:prSet presAssocID="{D43BA948-4F4C-4BF6-AEB1-54C873C61A3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8FFF8A-CDDD-45CB-B31B-72F0838784D6}" type="pres">
      <dgm:prSet presAssocID="{D43BA948-4F4C-4BF6-AEB1-54C873C61A39}" presName="level2hierChild" presStyleCnt="0"/>
      <dgm:spPr/>
      <dgm:t>
        <a:bodyPr/>
        <a:lstStyle/>
        <a:p>
          <a:endParaRPr lang="en-US"/>
        </a:p>
      </dgm:t>
    </dgm:pt>
    <dgm:pt modelId="{85645330-7F78-4135-B5AB-4E777F149DF7}" type="pres">
      <dgm:prSet presAssocID="{0879AF46-F873-46C6-902E-6C3CDDCE5AAE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DDDCE258-5474-4A4D-8604-3BD64EBE2124}" type="pres">
      <dgm:prSet presAssocID="{0879AF46-F873-46C6-902E-6C3CDDCE5AAE}" presName="connTx" presStyleLbl="parChTrans1D2" presStyleIdx="0" presStyleCnt="2"/>
      <dgm:spPr/>
      <dgm:t>
        <a:bodyPr/>
        <a:lstStyle/>
        <a:p>
          <a:endParaRPr lang="en-US"/>
        </a:p>
      </dgm:t>
    </dgm:pt>
    <dgm:pt modelId="{3461C704-4A23-4A72-956B-804269089E4D}" type="pres">
      <dgm:prSet presAssocID="{95A2C4C0-F172-47B9-A2DB-881FD836D3D6}" presName="root2" presStyleCnt="0"/>
      <dgm:spPr/>
      <dgm:t>
        <a:bodyPr/>
        <a:lstStyle/>
        <a:p>
          <a:endParaRPr lang="en-US"/>
        </a:p>
      </dgm:t>
    </dgm:pt>
    <dgm:pt modelId="{ACA651E8-3C00-4C97-B25C-A0C2D3FF8DE3}" type="pres">
      <dgm:prSet presAssocID="{95A2C4C0-F172-47B9-A2DB-881FD836D3D6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46F7EF6-C9DB-4922-B322-FAB2362A42A6}" type="pres">
      <dgm:prSet presAssocID="{95A2C4C0-F172-47B9-A2DB-881FD836D3D6}" presName="level3hierChild" presStyleCnt="0"/>
      <dgm:spPr/>
      <dgm:t>
        <a:bodyPr/>
        <a:lstStyle/>
        <a:p>
          <a:endParaRPr lang="en-US"/>
        </a:p>
      </dgm:t>
    </dgm:pt>
    <dgm:pt modelId="{ECB673F5-A029-48AA-AB7A-1A2516F4440F}" type="pres">
      <dgm:prSet presAssocID="{8D695CB4-5244-4E28-99DE-EFBA600EED83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02E1A1BA-1910-4AF3-B1ED-59D639826ED6}" type="pres">
      <dgm:prSet presAssocID="{8D695CB4-5244-4E28-99DE-EFBA600EED83}" presName="connTx" presStyleLbl="parChTrans1D3" presStyleIdx="0" presStyleCnt="2"/>
      <dgm:spPr/>
      <dgm:t>
        <a:bodyPr/>
        <a:lstStyle/>
        <a:p>
          <a:endParaRPr lang="en-US"/>
        </a:p>
      </dgm:t>
    </dgm:pt>
    <dgm:pt modelId="{D485E1B2-8A6C-4568-A006-976B6F4AC270}" type="pres">
      <dgm:prSet presAssocID="{019A0DBB-3A29-4FD8-A43A-8B0411F70BCD}" presName="root2" presStyleCnt="0"/>
      <dgm:spPr/>
      <dgm:t>
        <a:bodyPr/>
        <a:lstStyle/>
        <a:p>
          <a:endParaRPr lang="en-US"/>
        </a:p>
      </dgm:t>
    </dgm:pt>
    <dgm:pt modelId="{17CB8029-A871-49B8-95E9-E0152C7E2C05}" type="pres">
      <dgm:prSet presAssocID="{019A0DBB-3A29-4FD8-A43A-8B0411F70BCD}" presName="LevelTwoTextNode" presStyleLbl="node3" presStyleIdx="0" presStyleCnt="2" custScaleX="112604" custScaleY="14121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91FA0C1-F181-4971-BF26-B73D1EDBDFA2}" type="pres">
      <dgm:prSet presAssocID="{019A0DBB-3A29-4FD8-A43A-8B0411F70BCD}" presName="level3hierChild" presStyleCnt="0"/>
      <dgm:spPr/>
      <dgm:t>
        <a:bodyPr/>
        <a:lstStyle/>
        <a:p>
          <a:endParaRPr lang="en-US"/>
        </a:p>
      </dgm:t>
    </dgm:pt>
    <dgm:pt modelId="{DB7AD616-1CE0-4E0B-B366-80E31B479D44}" type="pres">
      <dgm:prSet presAssocID="{DABC62C5-7A2F-452C-8958-B773B93C743C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0D81AA8D-035D-4F6C-AB9B-0ADBED88E291}" type="pres">
      <dgm:prSet presAssocID="{DABC62C5-7A2F-452C-8958-B773B93C743C}" presName="connTx" presStyleLbl="parChTrans1D2" presStyleIdx="1" presStyleCnt="2"/>
      <dgm:spPr/>
      <dgm:t>
        <a:bodyPr/>
        <a:lstStyle/>
        <a:p>
          <a:endParaRPr lang="en-US"/>
        </a:p>
      </dgm:t>
    </dgm:pt>
    <dgm:pt modelId="{15DF4235-7C0B-4281-B9D3-C5E361D7F1B3}" type="pres">
      <dgm:prSet presAssocID="{725C7F1C-4B52-468D-A01B-884F64FE09B8}" presName="root2" presStyleCnt="0"/>
      <dgm:spPr/>
      <dgm:t>
        <a:bodyPr/>
        <a:lstStyle/>
        <a:p>
          <a:endParaRPr lang="en-US"/>
        </a:p>
      </dgm:t>
    </dgm:pt>
    <dgm:pt modelId="{C32C6060-9A68-472F-9D50-54C9565C1840}" type="pres">
      <dgm:prSet presAssocID="{725C7F1C-4B52-468D-A01B-884F64FE09B8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F11DF5-A0C2-4732-8AF9-94A28E8E8F13}" type="pres">
      <dgm:prSet presAssocID="{725C7F1C-4B52-468D-A01B-884F64FE09B8}" presName="level3hierChild" presStyleCnt="0"/>
      <dgm:spPr/>
      <dgm:t>
        <a:bodyPr/>
        <a:lstStyle/>
        <a:p>
          <a:endParaRPr lang="en-US"/>
        </a:p>
      </dgm:t>
    </dgm:pt>
    <dgm:pt modelId="{E73314F3-97D5-49D0-AA52-751B3F7837F2}" type="pres">
      <dgm:prSet presAssocID="{3393F3BB-5E1A-4092-A1EE-4F00816ADA50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F7904E98-D125-48C9-BDC4-B679A272F339}" type="pres">
      <dgm:prSet presAssocID="{3393F3BB-5E1A-4092-A1EE-4F00816ADA50}" presName="connTx" presStyleLbl="parChTrans1D3" presStyleIdx="1" presStyleCnt="2"/>
      <dgm:spPr/>
      <dgm:t>
        <a:bodyPr/>
        <a:lstStyle/>
        <a:p>
          <a:endParaRPr lang="en-US"/>
        </a:p>
      </dgm:t>
    </dgm:pt>
    <dgm:pt modelId="{34987BE1-D263-47BE-A6BE-3F7D6D46EB62}" type="pres">
      <dgm:prSet presAssocID="{1BE39408-E043-44D1-AE36-AB4183B42CD8}" presName="root2" presStyleCnt="0"/>
      <dgm:spPr/>
      <dgm:t>
        <a:bodyPr/>
        <a:lstStyle/>
        <a:p>
          <a:endParaRPr lang="en-US"/>
        </a:p>
      </dgm:t>
    </dgm:pt>
    <dgm:pt modelId="{570105C3-DE2E-4ADF-9DD8-EBE8C0DEE25C}" type="pres">
      <dgm:prSet presAssocID="{1BE39408-E043-44D1-AE36-AB4183B42CD8}" presName="LevelTwoTextNode" presStyleLbl="node3" presStyleIdx="1" presStyleCnt="2" custScaleX="110260" custScaleY="1204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F5F0DA6-DF1E-4C71-B2E8-E0164FDE295A}" type="pres">
      <dgm:prSet presAssocID="{1BE39408-E043-44D1-AE36-AB4183B42CD8}" presName="level3hierChild" presStyleCnt="0"/>
      <dgm:spPr/>
      <dgm:t>
        <a:bodyPr/>
        <a:lstStyle/>
        <a:p>
          <a:endParaRPr lang="en-US"/>
        </a:p>
      </dgm:t>
    </dgm:pt>
  </dgm:ptLst>
  <dgm:cxnLst>
    <dgm:cxn modelId="{D5777079-D59C-48E6-923C-970BD8FB7645}" type="presOf" srcId="{8D695CB4-5244-4E28-99DE-EFBA600EED83}" destId="{02E1A1BA-1910-4AF3-B1ED-59D639826ED6}" srcOrd="1" destOrd="0" presId="urn:microsoft.com/office/officeart/2005/8/layout/hierarchy2"/>
    <dgm:cxn modelId="{533DB538-1021-4B4C-9CB1-1B3F1B93F2A4}" type="presOf" srcId="{0879AF46-F873-46C6-902E-6C3CDDCE5AAE}" destId="{DDDCE258-5474-4A4D-8604-3BD64EBE2124}" srcOrd="1" destOrd="0" presId="urn:microsoft.com/office/officeart/2005/8/layout/hierarchy2"/>
    <dgm:cxn modelId="{E62DAE25-9988-4279-9883-7BAC710D3ED1}" srcId="{725C7F1C-4B52-468D-A01B-884F64FE09B8}" destId="{1BE39408-E043-44D1-AE36-AB4183B42CD8}" srcOrd="0" destOrd="0" parTransId="{3393F3BB-5E1A-4092-A1EE-4F00816ADA50}" sibTransId="{B1384F96-A3EC-421F-8FCB-44AB504E1D70}"/>
    <dgm:cxn modelId="{84D3A8A8-9FC9-42FD-A925-7101FB4D43C0}" type="presOf" srcId="{DABC62C5-7A2F-452C-8958-B773B93C743C}" destId="{0D81AA8D-035D-4F6C-AB9B-0ADBED88E291}" srcOrd="1" destOrd="0" presId="urn:microsoft.com/office/officeart/2005/8/layout/hierarchy2"/>
    <dgm:cxn modelId="{1189BBE5-1B56-4A56-AD68-2C8CA8D65067}" type="presOf" srcId="{BAE824D5-1A60-4C83-9B51-63F94A077769}" destId="{16A2429B-834F-4096-8B12-D8E01BD5521D}" srcOrd="0" destOrd="0" presId="urn:microsoft.com/office/officeart/2005/8/layout/hierarchy2"/>
    <dgm:cxn modelId="{5D2E9100-FE0B-42B4-BF85-AB07C340F81D}" type="presOf" srcId="{019A0DBB-3A29-4FD8-A43A-8B0411F70BCD}" destId="{17CB8029-A871-49B8-95E9-E0152C7E2C05}" srcOrd="0" destOrd="0" presId="urn:microsoft.com/office/officeart/2005/8/layout/hierarchy2"/>
    <dgm:cxn modelId="{E06105B4-BCD2-4EE1-845D-2B823FC2B5BF}" type="presOf" srcId="{1BE39408-E043-44D1-AE36-AB4183B42CD8}" destId="{570105C3-DE2E-4ADF-9DD8-EBE8C0DEE25C}" srcOrd="0" destOrd="0" presId="urn:microsoft.com/office/officeart/2005/8/layout/hierarchy2"/>
    <dgm:cxn modelId="{7C5E83CD-D00C-4352-8EA3-97442FF64903}" type="presOf" srcId="{D43BA948-4F4C-4BF6-AEB1-54C873C61A39}" destId="{523A5CA0-CDC9-45B1-92DF-5638E416BE3A}" srcOrd="0" destOrd="0" presId="urn:microsoft.com/office/officeart/2005/8/layout/hierarchy2"/>
    <dgm:cxn modelId="{9C390A98-CF7D-4616-9F0E-4B1EB890DAB0}" type="presOf" srcId="{DABC62C5-7A2F-452C-8958-B773B93C743C}" destId="{DB7AD616-1CE0-4E0B-B366-80E31B479D44}" srcOrd="0" destOrd="0" presId="urn:microsoft.com/office/officeart/2005/8/layout/hierarchy2"/>
    <dgm:cxn modelId="{687D1457-9452-49B6-9CCD-5871EC08DDE8}" srcId="{D43BA948-4F4C-4BF6-AEB1-54C873C61A39}" destId="{95A2C4C0-F172-47B9-A2DB-881FD836D3D6}" srcOrd="0" destOrd="0" parTransId="{0879AF46-F873-46C6-902E-6C3CDDCE5AAE}" sibTransId="{6570F2DC-48B2-4710-970A-6D1E4E577DA8}"/>
    <dgm:cxn modelId="{DE819AD3-A07E-4441-8FCA-F37C28292E48}" type="presOf" srcId="{95A2C4C0-F172-47B9-A2DB-881FD836D3D6}" destId="{ACA651E8-3C00-4C97-B25C-A0C2D3FF8DE3}" srcOrd="0" destOrd="0" presId="urn:microsoft.com/office/officeart/2005/8/layout/hierarchy2"/>
    <dgm:cxn modelId="{7152E1EE-D797-4276-99B0-D5A6FB990629}" type="presOf" srcId="{725C7F1C-4B52-468D-A01B-884F64FE09B8}" destId="{C32C6060-9A68-472F-9D50-54C9565C1840}" srcOrd="0" destOrd="0" presId="urn:microsoft.com/office/officeart/2005/8/layout/hierarchy2"/>
    <dgm:cxn modelId="{787AA086-91A0-4F2D-AFC1-F1AEF0F1B602}" type="presOf" srcId="{3393F3BB-5E1A-4092-A1EE-4F00816ADA50}" destId="{E73314F3-97D5-49D0-AA52-751B3F7837F2}" srcOrd="0" destOrd="0" presId="urn:microsoft.com/office/officeart/2005/8/layout/hierarchy2"/>
    <dgm:cxn modelId="{4FBDF969-BB98-4720-BC92-1432E04F0570}" type="presOf" srcId="{0879AF46-F873-46C6-902E-6C3CDDCE5AAE}" destId="{85645330-7F78-4135-B5AB-4E777F149DF7}" srcOrd="0" destOrd="0" presId="urn:microsoft.com/office/officeart/2005/8/layout/hierarchy2"/>
    <dgm:cxn modelId="{897385A3-E43D-43EA-B97B-AFEDA35984A9}" srcId="{BAE824D5-1A60-4C83-9B51-63F94A077769}" destId="{D43BA948-4F4C-4BF6-AEB1-54C873C61A39}" srcOrd="0" destOrd="0" parTransId="{092BBC65-BEC3-41B8-9A76-13E818066CB7}" sibTransId="{A9869955-5520-4647-8184-E1EF2167C67A}"/>
    <dgm:cxn modelId="{EE5AC629-BC1C-44D8-8AFB-A1AF59D65046}" srcId="{D43BA948-4F4C-4BF6-AEB1-54C873C61A39}" destId="{725C7F1C-4B52-468D-A01B-884F64FE09B8}" srcOrd="1" destOrd="0" parTransId="{DABC62C5-7A2F-452C-8958-B773B93C743C}" sibTransId="{476D7E9B-75F9-40EA-A788-812BFBFD2737}"/>
    <dgm:cxn modelId="{EC2E7074-2505-484A-8220-3977F7D90D8D}" type="presOf" srcId="{8D695CB4-5244-4E28-99DE-EFBA600EED83}" destId="{ECB673F5-A029-48AA-AB7A-1A2516F4440F}" srcOrd="0" destOrd="0" presId="urn:microsoft.com/office/officeart/2005/8/layout/hierarchy2"/>
    <dgm:cxn modelId="{ADB68F77-6571-4E1B-8E22-7910577011D8}" type="presOf" srcId="{3393F3BB-5E1A-4092-A1EE-4F00816ADA50}" destId="{F7904E98-D125-48C9-BDC4-B679A272F339}" srcOrd="1" destOrd="0" presId="urn:microsoft.com/office/officeart/2005/8/layout/hierarchy2"/>
    <dgm:cxn modelId="{7837E956-304F-4C25-BFEF-75B94C49070D}" srcId="{95A2C4C0-F172-47B9-A2DB-881FD836D3D6}" destId="{019A0DBB-3A29-4FD8-A43A-8B0411F70BCD}" srcOrd="0" destOrd="0" parTransId="{8D695CB4-5244-4E28-99DE-EFBA600EED83}" sibTransId="{55CD44F4-A9C2-4DAA-A127-D8464FE129EC}"/>
    <dgm:cxn modelId="{AE222BC1-7873-4BC9-A347-45D44D00FD82}" type="presParOf" srcId="{16A2429B-834F-4096-8B12-D8E01BD5521D}" destId="{935E9CD3-979B-486A-8128-5C007AF34BC6}" srcOrd="0" destOrd="0" presId="urn:microsoft.com/office/officeart/2005/8/layout/hierarchy2"/>
    <dgm:cxn modelId="{78ECDE24-2DC6-42B9-8BA2-C6813FA2B9C8}" type="presParOf" srcId="{935E9CD3-979B-486A-8128-5C007AF34BC6}" destId="{523A5CA0-CDC9-45B1-92DF-5638E416BE3A}" srcOrd="0" destOrd="0" presId="urn:microsoft.com/office/officeart/2005/8/layout/hierarchy2"/>
    <dgm:cxn modelId="{3359EFCC-9CC0-4514-8CEE-9B08D1D295D6}" type="presParOf" srcId="{935E9CD3-979B-486A-8128-5C007AF34BC6}" destId="{818FFF8A-CDDD-45CB-B31B-72F0838784D6}" srcOrd="1" destOrd="0" presId="urn:microsoft.com/office/officeart/2005/8/layout/hierarchy2"/>
    <dgm:cxn modelId="{78821F9F-69C7-4B57-8850-BD7D3B4A30EF}" type="presParOf" srcId="{818FFF8A-CDDD-45CB-B31B-72F0838784D6}" destId="{85645330-7F78-4135-B5AB-4E777F149DF7}" srcOrd="0" destOrd="0" presId="urn:microsoft.com/office/officeart/2005/8/layout/hierarchy2"/>
    <dgm:cxn modelId="{D995258E-56A0-4B79-A32E-80B24A4D2FBF}" type="presParOf" srcId="{85645330-7F78-4135-B5AB-4E777F149DF7}" destId="{DDDCE258-5474-4A4D-8604-3BD64EBE2124}" srcOrd="0" destOrd="0" presId="urn:microsoft.com/office/officeart/2005/8/layout/hierarchy2"/>
    <dgm:cxn modelId="{EFA26641-0212-403D-9C80-E144909132DE}" type="presParOf" srcId="{818FFF8A-CDDD-45CB-B31B-72F0838784D6}" destId="{3461C704-4A23-4A72-956B-804269089E4D}" srcOrd="1" destOrd="0" presId="urn:microsoft.com/office/officeart/2005/8/layout/hierarchy2"/>
    <dgm:cxn modelId="{A429FA09-FFB6-47FB-B2CC-EA2ADE5AF9D8}" type="presParOf" srcId="{3461C704-4A23-4A72-956B-804269089E4D}" destId="{ACA651E8-3C00-4C97-B25C-A0C2D3FF8DE3}" srcOrd="0" destOrd="0" presId="urn:microsoft.com/office/officeart/2005/8/layout/hierarchy2"/>
    <dgm:cxn modelId="{01090D66-3F03-4F11-B1C0-320ED732533F}" type="presParOf" srcId="{3461C704-4A23-4A72-956B-804269089E4D}" destId="{B46F7EF6-C9DB-4922-B322-FAB2362A42A6}" srcOrd="1" destOrd="0" presId="urn:microsoft.com/office/officeart/2005/8/layout/hierarchy2"/>
    <dgm:cxn modelId="{3F28763D-3EFE-410A-A7FB-7492A60F26B1}" type="presParOf" srcId="{B46F7EF6-C9DB-4922-B322-FAB2362A42A6}" destId="{ECB673F5-A029-48AA-AB7A-1A2516F4440F}" srcOrd="0" destOrd="0" presId="urn:microsoft.com/office/officeart/2005/8/layout/hierarchy2"/>
    <dgm:cxn modelId="{F8BDFCA1-E8E7-4925-9A37-0B2D2E2993FA}" type="presParOf" srcId="{ECB673F5-A029-48AA-AB7A-1A2516F4440F}" destId="{02E1A1BA-1910-4AF3-B1ED-59D639826ED6}" srcOrd="0" destOrd="0" presId="urn:microsoft.com/office/officeart/2005/8/layout/hierarchy2"/>
    <dgm:cxn modelId="{0F3117C8-D4FE-4B80-8652-FA56ED71103F}" type="presParOf" srcId="{B46F7EF6-C9DB-4922-B322-FAB2362A42A6}" destId="{D485E1B2-8A6C-4568-A006-976B6F4AC270}" srcOrd="1" destOrd="0" presId="urn:microsoft.com/office/officeart/2005/8/layout/hierarchy2"/>
    <dgm:cxn modelId="{7088DE33-F051-4299-9964-8C5D9BF61525}" type="presParOf" srcId="{D485E1B2-8A6C-4568-A006-976B6F4AC270}" destId="{17CB8029-A871-49B8-95E9-E0152C7E2C05}" srcOrd="0" destOrd="0" presId="urn:microsoft.com/office/officeart/2005/8/layout/hierarchy2"/>
    <dgm:cxn modelId="{0E0E7E02-E5D7-4BB7-8373-77B165D01ED6}" type="presParOf" srcId="{D485E1B2-8A6C-4568-A006-976B6F4AC270}" destId="{691FA0C1-F181-4971-BF26-B73D1EDBDFA2}" srcOrd="1" destOrd="0" presId="urn:microsoft.com/office/officeart/2005/8/layout/hierarchy2"/>
    <dgm:cxn modelId="{7A66FE3E-7EEF-4368-96EB-1DAAC70CAB01}" type="presParOf" srcId="{818FFF8A-CDDD-45CB-B31B-72F0838784D6}" destId="{DB7AD616-1CE0-4E0B-B366-80E31B479D44}" srcOrd="2" destOrd="0" presId="urn:microsoft.com/office/officeart/2005/8/layout/hierarchy2"/>
    <dgm:cxn modelId="{D0FA1964-43C2-4488-AAC8-6183AD71086A}" type="presParOf" srcId="{DB7AD616-1CE0-4E0B-B366-80E31B479D44}" destId="{0D81AA8D-035D-4F6C-AB9B-0ADBED88E291}" srcOrd="0" destOrd="0" presId="urn:microsoft.com/office/officeart/2005/8/layout/hierarchy2"/>
    <dgm:cxn modelId="{BA7E0466-3BAB-47AE-B66A-50C1015E1A88}" type="presParOf" srcId="{818FFF8A-CDDD-45CB-B31B-72F0838784D6}" destId="{15DF4235-7C0B-4281-B9D3-C5E361D7F1B3}" srcOrd="3" destOrd="0" presId="urn:microsoft.com/office/officeart/2005/8/layout/hierarchy2"/>
    <dgm:cxn modelId="{7F57A69D-FB36-4C28-92A4-45D46F5C1E17}" type="presParOf" srcId="{15DF4235-7C0B-4281-B9D3-C5E361D7F1B3}" destId="{C32C6060-9A68-472F-9D50-54C9565C1840}" srcOrd="0" destOrd="0" presId="urn:microsoft.com/office/officeart/2005/8/layout/hierarchy2"/>
    <dgm:cxn modelId="{33FF169F-42C4-48B1-9383-73B9ACF18ABD}" type="presParOf" srcId="{15DF4235-7C0B-4281-B9D3-C5E361D7F1B3}" destId="{94F11DF5-A0C2-4732-8AF9-94A28E8E8F13}" srcOrd="1" destOrd="0" presId="urn:microsoft.com/office/officeart/2005/8/layout/hierarchy2"/>
    <dgm:cxn modelId="{CACB1529-B7A0-4AD8-B5BA-56A3F3F0E036}" type="presParOf" srcId="{94F11DF5-A0C2-4732-8AF9-94A28E8E8F13}" destId="{E73314F3-97D5-49D0-AA52-751B3F7837F2}" srcOrd="0" destOrd="0" presId="urn:microsoft.com/office/officeart/2005/8/layout/hierarchy2"/>
    <dgm:cxn modelId="{37957642-4A53-401D-AC6E-97F8411228A9}" type="presParOf" srcId="{E73314F3-97D5-49D0-AA52-751B3F7837F2}" destId="{F7904E98-D125-48C9-BDC4-B679A272F339}" srcOrd="0" destOrd="0" presId="urn:microsoft.com/office/officeart/2005/8/layout/hierarchy2"/>
    <dgm:cxn modelId="{7E05B2F4-B2BB-4D5A-8696-1E2ECC302623}" type="presParOf" srcId="{94F11DF5-A0C2-4732-8AF9-94A28E8E8F13}" destId="{34987BE1-D263-47BE-A6BE-3F7D6D46EB62}" srcOrd="1" destOrd="0" presId="urn:microsoft.com/office/officeart/2005/8/layout/hierarchy2"/>
    <dgm:cxn modelId="{BADFE767-D82F-459A-95D3-C27D1FC6CA50}" type="presParOf" srcId="{34987BE1-D263-47BE-A6BE-3F7D6D46EB62}" destId="{570105C3-DE2E-4ADF-9DD8-EBE8C0DEE25C}" srcOrd="0" destOrd="0" presId="urn:microsoft.com/office/officeart/2005/8/layout/hierarchy2"/>
    <dgm:cxn modelId="{429937D3-2649-4145-AEBD-681C40C8CE8B}" type="presParOf" srcId="{34987BE1-D263-47BE-A6BE-3F7D6D46EB62}" destId="{7F5F0DA6-DF1E-4C71-B2E8-E0164FDE295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9E4039-25F1-40FE-B7ED-E69A7BF0D0EA}">
      <dsp:nvSpPr>
        <dsp:cNvPr id="0" name=""/>
        <dsp:cNvSpPr/>
      </dsp:nvSpPr>
      <dsp:spPr>
        <a:xfrm>
          <a:off x="3439050" y="1917"/>
          <a:ext cx="5488069" cy="1802859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 dirty="0" smtClean="0"/>
            <a:t>Bansos</a:t>
          </a:r>
          <a:endParaRPr lang="id-ID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 dirty="0" smtClean="0"/>
            <a:t>Dosen </a:t>
          </a:r>
          <a:r>
            <a:rPr lang="en-US" sz="1400" kern="1200" dirty="0" smtClean="0"/>
            <a:t>s</a:t>
          </a:r>
          <a:r>
            <a:rPr lang="id-ID" sz="1400" kern="1200" dirty="0" smtClean="0"/>
            <a:t>ebagai </a:t>
          </a:r>
          <a:r>
            <a:rPr lang="id-ID" sz="1400" kern="1200" dirty="0" smtClean="0"/>
            <a:t>EO</a:t>
          </a:r>
          <a:endParaRPr lang="id-ID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 dirty="0" smtClean="0"/>
            <a:t>Keahlian dan </a:t>
          </a:r>
          <a:r>
            <a:rPr lang="en-US" sz="1400" kern="1200" dirty="0" smtClean="0"/>
            <a:t>k</a:t>
          </a:r>
          <a:r>
            <a:rPr lang="id-ID" sz="1400" kern="1200" dirty="0" smtClean="0"/>
            <a:t>eterampilan </a:t>
          </a:r>
          <a:r>
            <a:rPr lang="en-US" sz="1400" kern="1200" dirty="0" smtClean="0"/>
            <a:t>d</a:t>
          </a:r>
          <a:r>
            <a:rPr lang="id-ID" sz="1400" kern="1200" dirty="0" smtClean="0"/>
            <a:t>osen </a:t>
          </a:r>
          <a:r>
            <a:rPr lang="id-ID" sz="1400" kern="1200" dirty="0" smtClean="0"/>
            <a:t>tidak relevan dengan permasalahan mitra</a:t>
          </a:r>
          <a:endParaRPr lang="id-ID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 dirty="0" smtClean="0"/>
            <a:t>Tidak berbasis pada hasil penelitian</a:t>
          </a:r>
          <a:endParaRPr lang="id-ID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 dirty="0" smtClean="0"/>
            <a:t>Desa sebagai objek</a:t>
          </a:r>
          <a:endParaRPr lang="id-ID" sz="14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id-ID" sz="800" kern="1200" dirty="0"/>
        </a:p>
      </dsp:txBody>
      <dsp:txXfrm>
        <a:off x="3439050" y="227274"/>
        <a:ext cx="4811997" cy="1352145"/>
      </dsp:txXfrm>
    </dsp:sp>
    <dsp:sp modelId="{ED79588A-2A95-48F0-8530-5BEFF9CA1ADA}">
      <dsp:nvSpPr>
        <dsp:cNvPr id="0" name=""/>
        <dsp:cNvSpPr/>
      </dsp:nvSpPr>
      <dsp:spPr>
        <a:xfrm>
          <a:off x="563558" y="306105"/>
          <a:ext cx="2540536" cy="11944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2800" kern="1200" dirty="0" smtClean="0">
              <a:solidFill>
                <a:srgbClr val="500000"/>
              </a:solidFill>
            </a:rPr>
            <a:t>PkM </a:t>
          </a:r>
          <a:endParaRPr lang="en-US" sz="2800" kern="1200" dirty="0" smtClean="0">
            <a:solidFill>
              <a:srgbClr val="500000"/>
            </a:solidFill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2800" kern="1200" dirty="0" smtClean="0">
              <a:solidFill>
                <a:srgbClr val="500000"/>
              </a:solidFill>
            </a:rPr>
            <a:t>Masa</a:t>
          </a:r>
          <a:r>
            <a:rPr lang="id-ID" sz="2800" kern="1200" baseline="0" dirty="0" smtClean="0">
              <a:solidFill>
                <a:srgbClr val="500000"/>
              </a:solidFill>
            </a:rPr>
            <a:t> </a:t>
          </a:r>
          <a:r>
            <a:rPr lang="id-ID" sz="2800" kern="1200" baseline="0" dirty="0" smtClean="0">
              <a:solidFill>
                <a:srgbClr val="500000"/>
              </a:solidFill>
            </a:rPr>
            <a:t>Lalu</a:t>
          </a:r>
          <a:endParaRPr lang="id-ID" sz="2800" kern="1200" dirty="0">
            <a:solidFill>
              <a:srgbClr val="500000"/>
            </a:solidFill>
          </a:endParaRPr>
        </a:p>
      </dsp:txBody>
      <dsp:txXfrm>
        <a:off x="621868" y="364415"/>
        <a:ext cx="2423916" cy="1077864"/>
      </dsp:txXfrm>
    </dsp:sp>
    <dsp:sp modelId="{CCB5CA73-D756-4E8B-9384-71C2D030C23C}">
      <dsp:nvSpPr>
        <dsp:cNvPr id="0" name=""/>
        <dsp:cNvSpPr/>
      </dsp:nvSpPr>
      <dsp:spPr>
        <a:xfrm>
          <a:off x="3369022" y="1925646"/>
          <a:ext cx="5488069" cy="20346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 dirty="0" smtClean="0"/>
            <a:t>Pembiayaan sesuai dengan </a:t>
          </a:r>
          <a:r>
            <a:rPr lang="en-US" sz="1400" kern="1200" dirty="0" smtClean="0"/>
            <a:t>k</a:t>
          </a:r>
          <a:r>
            <a:rPr lang="id-ID" sz="1400" kern="1200" dirty="0" smtClean="0"/>
            <a:t>ebutuhan </a:t>
          </a:r>
          <a:r>
            <a:rPr lang="id-ID" sz="1400" kern="1200" dirty="0" smtClean="0"/>
            <a:t>dan permasalahan mitra</a:t>
          </a:r>
          <a:endParaRPr lang="id-ID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 dirty="0" smtClean="0"/>
            <a:t>Dosen berfungsi sebagai pelaksana</a:t>
          </a:r>
          <a:endParaRPr lang="id-ID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 dirty="0" smtClean="0"/>
            <a:t>Keahlian dan </a:t>
          </a:r>
          <a:r>
            <a:rPr lang="en-US" sz="1400" kern="1200" dirty="0" smtClean="0"/>
            <a:t>k</a:t>
          </a:r>
          <a:r>
            <a:rPr lang="id-ID" sz="1400" kern="1200" dirty="0" smtClean="0"/>
            <a:t>eterampilan </a:t>
          </a:r>
          <a:r>
            <a:rPr lang="id-ID" sz="1400" kern="1200" dirty="0" smtClean="0"/>
            <a:t>sesuai dengan solusi yang ditawarkan</a:t>
          </a:r>
          <a:endParaRPr lang="id-ID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 dirty="0" smtClean="0"/>
            <a:t>Berbasis hasil penelitian</a:t>
          </a:r>
          <a:endParaRPr lang="id-ID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 dirty="0" smtClean="0"/>
            <a:t>Desa sebagai mitra</a:t>
          </a:r>
          <a:endParaRPr lang="id-ID" sz="1400" kern="1200" dirty="0"/>
        </a:p>
      </dsp:txBody>
      <dsp:txXfrm>
        <a:off x="3369022" y="2179974"/>
        <a:ext cx="4725084" cy="1525971"/>
      </dsp:txXfrm>
    </dsp:sp>
    <dsp:sp modelId="{196E1BCC-5FE8-4A60-94F8-C9610635C4BD}">
      <dsp:nvSpPr>
        <dsp:cNvPr id="0" name=""/>
        <dsp:cNvSpPr/>
      </dsp:nvSpPr>
      <dsp:spPr>
        <a:xfrm>
          <a:off x="621329" y="2338611"/>
          <a:ext cx="2424994" cy="1208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2800" kern="1200" dirty="0" smtClean="0">
              <a:solidFill>
                <a:srgbClr val="500000"/>
              </a:solidFill>
            </a:rPr>
            <a:t>PkM</a:t>
          </a:r>
          <a:r>
            <a:rPr lang="id-ID" sz="2800" kern="1200" baseline="0" dirty="0" smtClean="0">
              <a:solidFill>
                <a:srgbClr val="500000"/>
              </a:solidFill>
            </a:rPr>
            <a:t> </a:t>
          </a:r>
          <a:endParaRPr lang="en-US" sz="2800" kern="1200" baseline="0" dirty="0" smtClean="0">
            <a:solidFill>
              <a:srgbClr val="500000"/>
            </a:solidFill>
          </a:endParaRP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2800" kern="1200" baseline="0" dirty="0" smtClean="0">
              <a:solidFill>
                <a:srgbClr val="500000"/>
              </a:solidFill>
            </a:rPr>
            <a:t>Masa </a:t>
          </a:r>
          <a:r>
            <a:rPr lang="id-ID" sz="2800" kern="1200" baseline="0" dirty="0" smtClean="0">
              <a:solidFill>
                <a:srgbClr val="500000"/>
              </a:solidFill>
            </a:rPr>
            <a:t>Kini</a:t>
          </a:r>
          <a:endParaRPr lang="id-ID" sz="2800" kern="1200" dirty="0">
            <a:solidFill>
              <a:srgbClr val="500000"/>
            </a:solidFill>
          </a:endParaRPr>
        </a:p>
      </dsp:txBody>
      <dsp:txXfrm>
        <a:off x="680333" y="2397615"/>
        <a:ext cx="2306986" cy="1090690"/>
      </dsp:txXfrm>
    </dsp:sp>
    <dsp:sp modelId="{11172B7F-C426-44AF-8C04-4D4B3DAD6ACB}">
      <dsp:nvSpPr>
        <dsp:cNvPr id="0" name=""/>
        <dsp:cNvSpPr/>
      </dsp:nvSpPr>
      <dsp:spPr>
        <a:xfrm>
          <a:off x="3356802" y="4081143"/>
          <a:ext cx="5191493" cy="174144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 dirty="0" smtClean="0"/>
            <a:t>Pendukung</a:t>
          </a:r>
          <a:r>
            <a:rPr lang="en-US" sz="1400" kern="1200" dirty="0" smtClean="0"/>
            <a:t> </a:t>
          </a:r>
          <a:r>
            <a:rPr lang="id-ID" sz="1400" kern="1200" dirty="0" smtClean="0"/>
            <a:t>kemandirian </a:t>
          </a:r>
          <a:r>
            <a:rPr lang="id-ID" sz="1400" kern="1200" dirty="0" smtClean="0"/>
            <a:t>bangsa</a:t>
          </a:r>
          <a:endParaRPr lang="id-ID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 dirty="0" smtClean="0"/>
            <a:t>Sinergi </a:t>
          </a:r>
          <a:r>
            <a:rPr lang="id-ID" sz="1400" kern="1200" dirty="0" smtClean="0"/>
            <a:t>implementasi</a:t>
          </a:r>
          <a:r>
            <a:rPr lang="en-US" sz="1400" kern="1200" dirty="0" smtClean="0"/>
            <a:t> </a:t>
          </a:r>
          <a:r>
            <a:rPr lang="id-ID" sz="1400" kern="1200" dirty="0" smtClean="0"/>
            <a:t>Tri</a:t>
          </a:r>
          <a:r>
            <a:rPr lang="en-US" sz="1400" kern="1200" dirty="0" smtClean="0"/>
            <a:t>d</a:t>
          </a:r>
          <a:r>
            <a:rPr lang="id-ID" sz="1400" kern="1200" dirty="0" smtClean="0"/>
            <a:t>harma</a:t>
          </a:r>
          <a:endParaRPr lang="id-ID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 dirty="0" smtClean="0"/>
            <a:t>Implementasi melalui berbagai kegiatan PkM</a:t>
          </a:r>
          <a:endParaRPr lang="id-ID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 dirty="0" smtClean="0"/>
            <a:t>Nilai tambah dari luaran berbagai PkM</a:t>
          </a:r>
          <a:endParaRPr lang="id-ID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1400" kern="1200" dirty="0" smtClean="0"/>
            <a:t>Peluang kerjasamaNasional/Internasional</a:t>
          </a:r>
          <a:endParaRPr lang="id-ID" sz="1400" kern="1200" dirty="0"/>
        </a:p>
      </dsp:txBody>
      <dsp:txXfrm>
        <a:off x="3356802" y="4298824"/>
        <a:ext cx="4538451" cy="1306083"/>
      </dsp:txXfrm>
    </dsp:sp>
    <dsp:sp modelId="{1B40318C-E901-4E5A-9925-D732020255F4}">
      <dsp:nvSpPr>
        <dsp:cNvPr id="0" name=""/>
        <dsp:cNvSpPr/>
      </dsp:nvSpPr>
      <dsp:spPr>
        <a:xfrm>
          <a:off x="695345" y="4287082"/>
          <a:ext cx="2420970" cy="120869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2800" kern="1200" dirty="0" smtClean="0">
              <a:solidFill>
                <a:srgbClr val="500000"/>
              </a:solidFill>
            </a:rPr>
            <a:t>PkM</a:t>
          </a:r>
          <a:r>
            <a:rPr lang="id-ID" sz="2800" kern="1200" baseline="0" dirty="0" smtClean="0">
              <a:solidFill>
                <a:srgbClr val="500000"/>
              </a:solidFill>
            </a:rPr>
            <a:t> </a:t>
          </a:r>
          <a:endParaRPr lang="en-US" sz="2800" kern="1200" baseline="0" dirty="0" smtClean="0">
            <a:solidFill>
              <a:srgbClr val="500000"/>
            </a:solidFill>
          </a:endParaRP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id-ID" sz="2800" kern="1200" baseline="0" dirty="0" smtClean="0">
              <a:solidFill>
                <a:srgbClr val="500000"/>
              </a:solidFill>
            </a:rPr>
            <a:t>Masa </a:t>
          </a:r>
          <a:r>
            <a:rPr lang="id-ID" sz="2800" kern="1200" baseline="0" dirty="0" smtClean="0">
              <a:solidFill>
                <a:srgbClr val="500000"/>
              </a:solidFill>
            </a:rPr>
            <a:t>Depan</a:t>
          </a:r>
          <a:endParaRPr lang="id-ID" sz="2800" kern="1200" dirty="0">
            <a:solidFill>
              <a:srgbClr val="500000"/>
            </a:solidFill>
          </a:endParaRPr>
        </a:p>
      </dsp:txBody>
      <dsp:txXfrm>
        <a:off x="754349" y="4346086"/>
        <a:ext cx="2302962" cy="109069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8A676E-3A6E-43A0-B429-4B878BD45EFA}">
      <dsp:nvSpPr>
        <dsp:cNvPr id="0" name=""/>
        <dsp:cNvSpPr/>
      </dsp:nvSpPr>
      <dsp:spPr>
        <a:xfrm>
          <a:off x="0" y="60575"/>
          <a:ext cx="8763000" cy="1613768"/>
        </a:xfrm>
        <a:prstGeom prst="roundRect">
          <a:avLst>
            <a:gd name="adj" fmla="val 10000"/>
          </a:avLst>
        </a:prstGeom>
        <a:solidFill>
          <a:srgbClr val="5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Tahap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I  (70%)         	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- Dana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abdimas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telah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disetujui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-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Surat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Perjanjian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Pelaksanaan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Surat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Tugas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Melaksanakan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Abdimas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 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telah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ditanda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tangani</a:t>
          </a:r>
          <a:endParaRPr lang="en-US" sz="1600" b="1" kern="1200" dirty="0" smtClean="0">
            <a:solidFill>
              <a:srgbClr val="FFFF00"/>
            </a:solidFill>
            <a:latin typeface="Cambria" pitchFamily="18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 (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Penggunaan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dana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dihitung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dibayarkan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pajaknya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sesuai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aturan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)</a:t>
          </a:r>
          <a:endParaRPr lang="en-US" sz="1600" b="1" kern="1200" dirty="0">
            <a:solidFill>
              <a:srgbClr val="FFFF00"/>
            </a:solidFill>
          </a:endParaRPr>
        </a:p>
      </dsp:txBody>
      <dsp:txXfrm>
        <a:off x="1882229" y="60575"/>
        <a:ext cx="6880770" cy="1613768"/>
      </dsp:txXfrm>
    </dsp:sp>
    <dsp:sp modelId="{14F6FFE1-265B-43B4-B65B-0710743A5F91}">
      <dsp:nvSpPr>
        <dsp:cNvPr id="0" name=""/>
        <dsp:cNvSpPr/>
      </dsp:nvSpPr>
      <dsp:spPr>
        <a:xfrm>
          <a:off x="65904" y="288366"/>
          <a:ext cx="1256999" cy="1037034"/>
        </a:xfrm>
        <a:prstGeom prst="roundRect">
          <a:avLst>
            <a:gd name="adj" fmla="val 1000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F5FBEE-6D88-4A93-83A1-343256010837}">
      <dsp:nvSpPr>
        <dsp:cNvPr id="0" name=""/>
        <dsp:cNvSpPr/>
      </dsp:nvSpPr>
      <dsp:spPr>
        <a:xfrm>
          <a:off x="0" y="1790686"/>
          <a:ext cx="8763000" cy="1577523"/>
        </a:xfrm>
        <a:prstGeom prst="roundRect">
          <a:avLst>
            <a:gd name="adj" fmla="val 10000"/>
          </a:avLst>
        </a:prstGeom>
        <a:solidFill>
          <a:srgbClr val="5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b="1" kern="1200" dirty="0" smtClean="0">
              <a:solidFill>
                <a:srgbClr val="FFFF00"/>
              </a:solidFill>
              <a:latin typeface="Cambria" pitchFamily="18" charset="0"/>
            </a:rPr>
            <a:t>Tahap II (30%)            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600" b="1" kern="1200" dirty="0" smtClean="0">
              <a:solidFill>
                <a:srgbClr val="FFFF00"/>
              </a:solidFill>
              <a:latin typeface="Cambria" pitchFamily="18" charset="0"/>
            </a:rPr>
            <a:t>-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Laporan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penggunaan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dana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Tahap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I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telah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diunggah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ke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SIMAS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-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Laporan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kemajuan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buktinya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dicatat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pada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i="1" kern="1200" dirty="0" smtClean="0">
              <a:solidFill>
                <a:srgbClr val="FFFF00"/>
              </a:solidFill>
              <a:latin typeface="Cambria" pitchFamily="18" charset="0"/>
            </a:rPr>
            <a:t>Logbook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i="0" kern="1200" dirty="0" smtClean="0">
              <a:solidFill>
                <a:srgbClr val="FFFF00"/>
              </a:solidFill>
              <a:latin typeface="Cambria" pitchFamily="18" charset="0"/>
            </a:rPr>
            <a:t>  (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perjalanan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,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kuitansi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,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foto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dokumentasi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telah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diunggah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ke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SIMAS)</a:t>
          </a:r>
          <a:endParaRPr lang="en-US" sz="1600" b="1" kern="1200" dirty="0">
            <a:solidFill>
              <a:srgbClr val="FFFF00"/>
            </a:solidFill>
          </a:endParaRPr>
        </a:p>
      </dsp:txBody>
      <dsp:txXfrm>
        <a:off x="1882229" y="1790686"/>
        <a:ext cx="6880770" cy="1577523"/>
      </dsp:txXfrm>
    </dsp:sp>
    <dsp:sp modelId="{67EB9139-3277-436A-8685-C484F6E4C31E}">
      <dsp:nvSpPr>
        <dsp:cNvPr id="0" name=""/>
        <dsp:cNvSpPr/>
      </dsp:nvSpPr>
      <dsp:spPr>
        <a:xfrm>
          <a:off x="119131" y="2013642"/>
          <a:ext cx="1150546" cy="1037034"/>
        </a:xfrm>
        <a:prstGeom prst="roundRect">
          <a:avLst>
            <a:gd name="adj" fmla="val 1000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6C234F-77F8-4844-9631-2C52854C69B7}">
      <dsp:nvSpPr>
        <dsp:cNvPr id="0" name=""/>
        <dsp:cNvSpPr/>
      </dsp:nvSpPr>
      <dsp:spPr>
        <a:xfrm>
          <a:off x="0" y="3450915"/>
          <a:ext cx="8763000" cy="1654484"/>
        </a:xfrm>
        <a:prstGeom prst="roundRect">
          <a:avLst>
            <a:gd name="adj" fmla="val 10000"/>
          </a:avLst>
        </a:prstGeom>
        <a:solidFill>
          <a:srgbClr val="5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ts val="2300"/>
            </a:lnSpc>
            <a:spcBef>
              <a:spcPct val="0"/>
            </a:spcBef>
            <a:spcAft>
              <a:spcPts val="0"/>
            </a:spcAft>
          </a:pPr>
          <a:r>
            <a:rPr lang="en-US" sz="1400" b="1" i="1" kern="1200" dirty="0" smtClean="0">
              <a:solidFill>
                <a:srgbClr val="FFFF00"/>
              </a:solidFill>
              <a:latin typeface="Cambria" pitchFamily="18" charset="0"/>
            </a:rPr>
            <a:t>- </a:t>
          </a:r>
          <a:r>
            <a:rPr lang="en-US" sz="1600" b="1" i="1" kern="1200" dirty="0" smtClean="0">
              <a:solidFill>
                <a:srgbClr val="FFFF00"/>
              </a:solidFill>
              <a:latin typeface="Cambria" pitchFamily="18" charset="0"/>
            </a:rPr>
            <a:t>Softcopy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Laporan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Pertanggungjawaban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Keuangan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(100%)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Laporan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 </a:t>
          </a:r>
        </a:p>
        <a:p>
          <a:pPr lvl="0" algn="l" defTabSz="622300">
            <a:lnSpc>
              <a:spcPts val="2300"/>
            </a:lnSpc>
            <a:spcBef>
              <a:spcPct val="0"/>
            </a:spcBef>
            <a:spcAft>
              <a:spcPts val="0"/>
            </a:spcAft>
          </a:pP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Kegiatan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Abdimas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diunggah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di SIMAS paling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lambat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15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Desember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tahun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 </a:t>
          </a:r>
        </a:p>
        <a:p>
          <a:pPr lvl="0" algn="l" defTabSz="622300">
            <a:lnSpc>
              <a:spcPts val="2300"/>
            </a:lnSpc>
            <a:spcBef>
              <a:spcPct val="0"/>
            </a:spcBef>
            <a:spcAft>
              <a:spcPts val="0"/>
            </a:spcAft>
          </a:pP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berjalan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.</a:t>
          </a:r>
        </a:p>
        <a:p>
          <a:pPr lvl="0" algn="l" defTabSz="622300">
            <a:lnSpc>
              <a:spcPts val="2300"/>
            </a:lnSpc>
            <a:spcBef>
              <a:spcPct val="0"/>
            </a:spcBef>
            <a:spcAft>
              <a:spcPts val="0"/>
            </a:spcAft>
          </a:pPr>
          <a:r>
            <a:rPr lang="en-US" sz="1600" b="1" i="1" kern="1200" dirty="0" smtClean="0">
              <a:solidFill>
                <a:srgbClr val="FFFF00"/>
              </a:solidFill>
              <a:latin typeface="Cambria" pitchFamily="18" charset="0"/>
            </a:rPr>
            <a:t>- Hardcopy </a:t>
          </a:r>
          <a:r>
            <a:rPr lang="en-US" sz="1600" b="1" i="0" kern="1200" dirty="0" err="1" smtClean="0">
              <a:solidFill>
                <a:srgbClr val="FFFF00"/>
              </a:solidFill>
              <a:latin typeface="Cambria" pitchFamily="18" charset="0"/>
            </a:rPr>
            <a:t>laporan</a:t>
          </a:r>
          <a:r>
            <a:rPr lang="en-US" sz="1600" b="1" i="0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i="0" kern="1200" dirty="0" err="1" smtClean="0">
              <a:solidFill>
                <a:srgbClr val="FFFF00"/>
              </a:solidFill>
              <a:latin typeface="Cambria" pitchFamily="18" charset="0"/>
            </a:rPr>
            <a:t>pertanggungjawaban</a:t>
          </a:r>
          <a:r>
            <a:rPr lang="en-US" sz="1600" b="1" i="0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i="0" kern="1200" dirty="0" err="1" smtClean="0">
              <a:solidFill>
                <a:srgbClr val="FFFF00"/>
              </a:solidFill>
              <a:latin typeface="Cambria" pitchFamily="18" charset="0"/>
            </a:rPr>
            <a:t>keuangan</a:t>
          </a:r>
          <a:r>
            <a:rPr lang="en-US" sz="1600" b="1" i="0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dikirim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ke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PPM- </a:t>
          </a:r>
        </a:p>
        <a:p>
          <a:pPr lvl="0" algn="l" defTabSz="622300">
            <a:lnSpc>
              <a:spcPts val="2300"/>
            </a:lnSpc>
            <a:spcBef>
              <a:spcPct val="0"/>
            </a:spcBef>
            <a:spcAft>
              <a:spcPts val="0"/>
            </a:spcAft>
          </a:pP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  LPPM  (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asli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dan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1600" b="1" kern="1200" dirty="0" err="1" smtClean="0">
              <a:solidFill>
                <a:srgbClr val="FFFF00"/>
              </a:solidFill>
              <a:latin typeface="Cambria" pitchFamily="18" charset="0"/>
            </a:rPr>
            <a:t>fotokopi</a:t>
          </a:r>
          <a:r>
            <a:rPr lang="en-US" sz="1600" b="1" kern="1200" dirty="0" smtClean="0">
              <a:solidFill>
                <a:srgbClr val="FFFF00"/>
              </a:solidFill>
              <a:latin typeface="Cambria" pitchFamily="18" charset="0"/>
            </a:rPr>
            <a:t>)</a:t>
          </a:r>
          <a:endParaRPr lang="en-US" sz="1600" b="1" kern="1200" dirty="0">
            <a:solidFill>
              <a:srgbClr val="FFFF00"/>
            </a:solidFill>
          </a:endParaRPr>
        </a:p>
      </dsp:txBody>
      <dsp:txXfrm>
        <a:off x="1882229" y="3450915"/>
        <a:ext cx="6880770" cy="1654484"/>
      </dsp:txXfrm>
    </dsp:sp>
    <dsp:sp modelId="{DC140661-EAE2-4A73-9FAF-979C48775F4E}">
      <dsp:nvSpPr>
        <dsp:cNvPr id="0" name=""/>
        <dsp:cNvSpPr/>
      </dsp:nvSpPr>
      <dsp:spPr>
        <a:xfrm>
          <a:off x="150993" y="3759275"/>
          <a:ext cx="1086822" cy="1037034"/>
        </a:xfrm>
        <a:prstGeom prst="roundRect">
          <a:avLst>
            <a:gd name="adj" fmla="val 10000"/>
          </a:avLst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C3F70E-A260-4C04-905A-428C03C2D037}">
      <dsp:nvSpPr>
        <dsp:cNvPr id="0" name=""/>
        <dsp:cNvSpPr/>
      </dsp:nvSpPr>
      <dsp:spPr>
        <a:xfrm>
          <a:off x="2926095" y="0"/>
          <a:ext cx="3703310" cy="3657600"/>
        </a:xfrm>
        <a:prstGeom prst="rightArrow">
          <a:avLst>
            <a:gd name="adj1" fmla="val 75000"/>
            <a:gd name="adj2" fmla="val 50000"/>
          </a:avLst>
        </a:prstGeom>
        <a:solidFill>
          <a:srgbClr val="7E0000">
            <a:alpha val="90000"/>
          </a:srgbClr>
        </a:solidFill>
        <a:ln w="12700" cap="flat" cmpd="sng" algn="ctr">
          <a:solidFill>
            <a:srgbClr val="7E0000"/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b="1" kern="1200" smtClean="0">
              <a:solidFill>
                <a:srgbClr val="FFFF00"/>
              </a:solidFill>
              <a:latin typeface="Cambria" pitchFamily="18" charset="0"/>
            </a:rPr>
            <a:t>Isi</a:t>
          </a:r>
          <a:endParaRPr lang="en-US" sz="2400" b="1" kern="1200" dirty="0">
            <a:solidFill>
              <a:srgbClr val="FFFF00"/>
            </a:solidFill>
            <a:latin typeface="Cambria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b="1" kern="1200" dirty="0" smtClean="0">
              <a:solidFill>
                <a:srgbClr val="FFFF00"/>
              </a:solidFill>
              <a:latin typeface="Cambria" pitchFamily="18" charset="0"/>
            </a:rPr>
            <a:t>Proses</a:t>
          </a:r>
          <a:endParaRPr lang="en-US" sz="2400" b="1" kern="1200" dirty="0">
            <a:solidFill>
              <a:srgbClr val="FFFF00"/>
            </a:solidFill>
            <a:latin typeface="Cambria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b="1" kern="1200" dirty="0" err="1" smtClean="0">
              <a:solidFill>
                <a:srgbClr val="FFFF00"/>
              </a:solidFill>
              <a:latin typeface="Cambria" pitchFamily="18" charset="0"/>
            </a:rPr>
            <a:t>Hasil</a:t>
          </a:r>
          <a:endParaRPr lang="en-US" sz="2400" b="1" kern="1200" dirty="0">
            <a:solidFill>
              <a:srgbClr val="FFFF00"/>
            </a:solidFill>
            <a:latin typeface="Cambria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b="1" kern="1200" smtClean="0">
              <a:solidFill>
                <a:srgbClr val="FFFF00"/>
              </a:solidFill>
              <a:latin typeface="Cambria" pitchFamily="18" charset="0"/>
            </a:rPr>
            <a:t>Penilaian</a:t>
          </a:r>
          <a:endParaRPr lang="en-US" sz="2400" b="1" kern="1200" dirty="0">
            <a:solidFill>
              <a:srgbClr val="FFFF00"/>
            </a:solidFill>
            <a:latin typeface="Cambria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b="1" kern="1200" smtClean="0">
              <a:solidFill>
                <a:srgbClr val="FFFF00"/>
              </a:solidFill>
              <a:latin typeface="Cambria" pitchFamily="18" charset="0"/>
            </a:rPr>
            <a:t>Pelaksana</a:t>
          </a:r>
          <a:endParaRPr lang="en-US" sz="2400" b="1" kern="1200" dirty="0">
            <a:solidFill>
              <a:srgbClr val="FFFF00"/>
            </a:solidFill>
            <a:latin typeface="Cambria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b="1" kern="1200" dirty="0" err="1" smtClean="0">
              <a:solidFill>
                <a:srgbClr val="FFFF00"/>
              </a:solidFill>
              <a:latin typeface="Cambria" pitchFamily="18" charset="0"/>
            </a:rPr>
            <a:t>Pengelolaan</a:t>
          </a:r>
          <a:endParaRPr lang="en-US" sz="2400" b="1" kern="1200" dirty="0">
            <a:solidFill>
              <a:srgbClr val="FFFF00"/>
            </a:solidFill>
            <a:latin typeface="Cambria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b="1" kern="1200" dirty="0" err="1" smtClean="0">
              <a:solidFill>
                <a:srgbClr val="FFFF00"/>
              </a:solidFill>
              <a:latin typeface="Cambria" pitchFamily="18" charset="0"/>
            </a:rPr>
            <a:t>Sarana</a:t>
          </a:r>
          <a:endParaRPr lang="en-US" sz="2400" b="1" kern="1200" dirty="0">
            <a:solidFill>
              <a:srgbClr val="FFFF00"/>
            </a:solidFill>
            <a:latin typeface="Cambria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n-US" sz="2400" b="1" kern="1200" smtClean="0">
              <a:solidFill>
                <a:srgbClr val="FFFF00"/>
              </a:solidFill>
              <a:latin typeface="Cambria" pitchFamily="18" charset="0"/>
            </a:rPr>
            <a:t>Pendanaan</a:t>
          </a:r>
          <a:endParaRPr lang="en-US" sz="24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2926095" y="457200"/>
        <a:ext cx="2331710" cy="2743200"/>
      </dsp:txXfrm>
    </dsp:sp>
    <dsp:sp modelId="{4AD3B481-593B-468B-BED4-A9EE1C38C477}">
      <dsp:nvSpPr>
        <dsp:cNvPr id="0" name=""/>
        <dsp:cNvSpPr/>
      </dsp:nvSpPr>
      <dsp:spPr>
        <a:xfrm>
          <a:off x="182884" y="0"/>
          <a:ext cx="2712720" cy="3657600"/>
        </a:xfrm>
        <a:prstGeom prst="roundRect">
          <a:avLst/>
        </a:prstGeom>
        <a:solidFill>
          <a:srgbClr val="500000"/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7160" tIns="68580" rIns="137160" bIns="6858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600" kern="1200" dirty="0" smtClean="0">
              <a:solidFill>
                <a:srgbClr val="FFFF00"/>
              </a:solidFill>
              <a:latin typeface="Bernard MT Condensed" pitchFamily="18" charset="0"/>
            </a:rPr>
            <a:t>8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rgbClr val="FFFF00"/>
              </a:solidFill>
              <a:latin typeface="Bernard MT Condensed" pitchFamily="18" charset="0"/>
            </a:rPr>
            <a:t>STANDAR </a:t>
          </a:r>
          <a:r>
            <a:rPr lang="id-ID" sz="3600" kern="1200" dirty="0" smtClean="0">
              <a:solidFill>
                <a:srgbClr val="FFFF00"/>
              </a:solidFill>
              <a:latin typeface="Bernard MT Condensed" pitchFamily="18" charset="0"/>
            </a:rPr>
            <a:t>PkM</a:t>
          </a:r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>
              <a:solidFill>
                <a:srgbClr val="FFFF00"/>
              </a:solidFill>
            </a:rPr>
            <a:t>(SNPT </a:t>
          </a:r>
          <a:r>
            <a:rPr lang="id-ID" sz="1800" kern="1200" dirty="0" smtClean="0">
              <a:solidFill>
                <a:srgbClr val="FFFF00"/>
              </a:solidFill>
            </a:rPr>
            <a:t>No 44 2015, </a:t>
          </a:r>
          <a:r>
            <a:rPr lang="en-US" sz="1800" kern="1200" dirty="0" err="1" smtClean="0">
              <a:solidFill>
                <a:srgbClr val="FFFF00"/>
              </a:solidFill>
            </a:rPr>
            <a:t>Pasal</a:t>
          </a:r>
          <a:r>
            <a:rPr lang="en-US" sz="1800" kern="1200" dirty="0" smtClean="0">
              <a:solidFill>
                <a:srgbClr val="FFFF00"/>
              </a:solidFill>
            </a:rPr>
            <a:t> 5</a:t>
          </a:r>
          <a:r>
            <a:rPr lang="id-ID" sz="1800" kern="1200" dirty="0" smtClean="0">
              <a:solidFill>
                <a:srgbClr val="FFFF00"/>
              </a:solidFill>
            </a:rPr>
            <a:t>4 </a:t>
          </a:r>
          <a:r>
            <a:rPr lang="en-US" sz="1800" kern="1200" dirty="0" smtClean="0">
              <a:solidFill>
                <a:srgbClr val="FFFF00"/>
              </a:solidFill>
            </a:rPr>
            <a:t> )</a:t>
          </a:r>
          <a:endParaRPr lang="en-US" sz="1800" kern="1200" dirty="0">
            <a:solidFill>
              <a:srgbClr val="FFFF00"/>
            </a:solidFill>
          </a:endParaRPr>
        </a:p>
      </dsp:txBody>
      <dsp:txXfrm>
        <a:off x="315308" y="132424"/>
        <a:ext cx="2447872" cy="33927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B67241-50B7-4B13-B498-1713408AF531}">
      <dsp:nvSpPr>
        <dsp:cNvPr id="0" name=""/>
        <dsp:cNvSpPr/>
      </dsp:nvSpPr>
      <dsp:spPr>
        <a:xfrm>
          <a:off x="3142" y="42938"/>
          <a:ext cx="3306093" cy="650206"/>
        </a:xfrm>
        <a:prstGeom prst="roundRect">
          <a:avLst>
            <a:gd name="adj" fmla="val 10000"/>
          </a:avLst>
        </a:prstGeom>
        <a:solidFill>
          <a:srgbClr val="500000"/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smtClean="0">
              <a:solidFill>
                <a:srgbClr val="FFFF00"/>
              </a:solidFill>
              <a:latin typeface="Cambria" pitchFamily="18" charset="0"/>
            </a:rPr>
            <a:t>Standar Isi</a:t>
          </a:r>
          <a:endParaRPr lang="en-US" sz="28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22186" y="61982"/>
        <a:ext cx="3268005" cy="612118"/>
      </dsp:txXfrm>
    </dsp:sp>
    <dsp:sp modelId="{1D0F1691-1B5D-4ADA-81F4-F8C4FFFFC40C}">
      <dsp:nvSpPr>
        <dsp:cNvPr id="0" name=""/>
        <dsp:cNvSpPr/>
      </dsp:nvSpPr>
      <dsp:spPr>
        <a:xfrm>
          <a:off x="333751" y="693144"/>
          <a:ext cx="330609" cy="9132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3219"/>
              </a:lnTo>
              <a:lnTo>
                <a:pt x="330609" y="913219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D8C091-92E3-466A-85C3-C8E2088E107F}">
      <dsp:nvSpPr>
        <dsp:cNvPr id="0" name=""/>
        <dsp:cNvSpPr/>
      </dsp:nvSpPr>
      <dsp:spPr>
        <a:xfrm>
          <a:off x="664361" y="1096926"/>
          <a:ext cx="5695915" cy="1018877"/>
        </a:xfrm>
        <a:prstGeom prst="roundRect">
          <a:avLst>
            <a:gd name="adj" fmla="val 10000"/>
          </a:avLst>
        </a:prstGeom>
        <a:solidFill>
          <a:srgbClr val="7E0000">
            <a:alpha val="90000"/>
          </a:srgb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Kriteria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minimal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tentang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kedalaman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&amp;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keluasan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materi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PkM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endParaRPr lang="en-US" sz="20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694203" y="1126768"/>
        <a:ext cx="5636231" cy="959193"/>
      </dsp:txXfrm>
    </dsp:sp>
    <dsp:sp modelId="{E2E7448A-2277-4AB7-9655-148009B5F8CD}">
      <dsp:nvSpPr>
        <dsp:cNvPr id="0" name=""/>
        <dsp:cNvSpPr/>
      </dsp:nvSpPr>
      <dsp:spPr>
        <a:xfrm>
          <a:off x="333751" y="693144"/>
          <a:ext cx="330609" cy="2186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86816"/>
              </a:lnTo>
              <a:lnTo>
                <a:pt x="330609" y="2186816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D1816-1B1B-4099-B060-80B5BC305566}">
      <dsp:nvSpPr>
        <dsp:cNvPr id="0" name=""/>
        <dsp:cNvSpPr/>
      </dsp:nvSpPr>
      <dsp:spPr>
        <a:xfrm>
          <a:off x="664361" y="2370522"/>
          <a:ext cx="5733296" cy="1018877"/>
        </a:xfrm>
        <a:prstGeom prst="roundRect">
          <a:avLst>
            <a:gd name="adj" fmla="val 10000"/>
          </a:avLst>
        </a:prstGeom>
        <a:solidFill>
          <a:srgbClr val="7E0000">
            <a:alpha val="90000"/>
          </a:srgb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Bersumber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dari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hasil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penelitian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dan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pengemb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. 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IPTEKS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yg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sesuai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dengan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kebutuhan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masyarakat</a:t>
          </a:r>
          <a:endParaRPr lang="en-US" sz="20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694203" y="2400364"/>
        <a:ext cx="5673612" cy="9591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B67241-50B7-4B13-B498-1713408AF531}">
      <dsp:nvSpPr>
        <dsp:cNvPr id="0" name=""/>
        <dsp:cNvSpPr/>
      </dsp:nvSpPr>
      <dsp:spPr>
        <a:xfrm>
          <a:off x="0" y="34788"/>
          <a:ext cx="6894457" cy="661503"/>
        </a:xfrm>
        <a:prstGeom prst="roundRect">
          <a:avLst>
            <a:gd name="adj" fmla="val 10000"/>
          </a:avLst>
        </a:prstGeom>
        <a:solidFill>
          <a:srgbClr val="500000"/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rgbClr val="FFFF00"/>
              </a:solidFill>
              <a:latin typeface="Cambria" pitchFamily="18" charset="0"/>
            </a:rPr>
            <a:t>Hasil</a:t>
          </a:r>
          <a:r>
            <a:rPr lang="en-US" sz="24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400" b="1" kern="1200" dirty="0" err="1" smtClean="0">
              <a:solidFill>
                <a:srgbClr val="FFFF00"/>
              </a:solidFill>
              <a:latin typeface="Cambria" pitchFamily="18" charset="0"/>
            </a:rPr>
            <a:t>penelitian</a:t>
          </a:r>
          <a:r>
            <a:rPr lang="en-US" sz="24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400" b="1" kern="1200" dirty="0" err="1" smtClean="0">
              <a:solidFill>
                <a:srgbClr val="FFFF00"/>
              </a:solidFill>
              <a:latin typeface="Cambria" pitchFamily="18" charset="0"/>
            </a:rPr>
            <a:t>dan</a:t>
          </a:r>
          <a:r>
            <a:rPr lang="en-US" sz="24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400" b="1" kern="1200" dirty="0" err="1" smtClean="0">
              <a:solidFill>
                <a:srgbClr val="FFFF00"/>
              </a:solidFill>
              <a:latin typeface="Cambria" pitchFamily="18" charset="0"/>
            </a:rPr>
            <a:t>pengembangan</a:t>
          </a:r>
          <a:r>
            <a:rPr lang="en-US" sz="24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400" b="1" kern="1200" dirty="0" smtClean="0">
              <a:solidFill>
                <a:srgbClr val="FFFF00"/>
              </a:solidFill>
              <a:latin typeface="Cambria" pitchFamily="18" charset="0"/>
            </a:rPr>
            <a:t>IPTEKS</a:t>
          </a:r>
          <a:endParaRPr lang="en-US" sz="24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19375" y="54163"/>
        <a:ext cx="6855707" cy="622753"/>
      </dsp:txXfrm>
    </dsp:sp>
    <dsp:sp modelId="{1D0F1691-1B5D-4ADA-81F4-F8C4FFFFC40C}">
      <dsp:nvSpPr>
        <dsp:cNvPr id="0" name=""/>
        <dsp:cNvSpPr/>
      </dsp:nvSpPr>
      <dsp:spPr>
        <a:xfrm>
          <a:off x="689445" y="696292"/>
          <a:ext cx="690755" cy="4961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127"/>
              </a:lnTo>
              <a:lnTo>
                <a:pt x="690755" y="496127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D8C091-92E3-466A-85C3-C8E2088E107F}">
      <dsp:nvSpPr>
        <dsp:cNvPr id="0" name=""/>
        <dsp:cNvSpPr/>
      </dsp:nvSpPr>
      <dsp:spPr>
        <a:xfrm>
          <a:off x="1380201" y="861668"/>
          <a:ext cx="5628889" cy="661503"/>
        </a:xfrm>
        <a:prstGeom prst="roundRect">
          <a:avLst>
            <a:gd name="adj" fmla="val 10000"/>
          </a:avLst>
        </a:prstGeom>
        <a:solidFill>
          <a:srgbClr val="7E0000">
            <a:alpha val="90000"/>
          </a:srgb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err="1" smtClean="0">
              <a:solidFill>
                <a:srgbClr val="FFFF00"/>
              </a:solidFill>
              <a:latin typeface="Cambria" pitchFamily="18" charset="0"/>
            </a:rPr>
            <a:t>Hasil</a:t>
          </a:r>
          <a:r>
            <a:rPr lang="en-US" sz="21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100" b="1" kern="1200" dirty="0" err="1" smtClean="0">
              <a:solidFill>
                <a:srgbClr val="FFFF00"/>
              </a:solidFill>
              <a:latin typeface="Cambria" pitchFamily="18" charset="0"/>
            </a:rPr>
            <a:t>penelitian</a:t>
          </a:r>
          <a:r>
            <a:rPr lang="en-US" sz="2100" b="1" kern="1200" dirty="0" smtClean="0">
              <a:solidFill>
                <a:srgbClr val="FFFF00"/>
              </a:solidFill>
              <a:latin typeface="Cambria" pitchFamily="18" charset="0"/>
            </a:rPr>
            <a:t> yang </a:t>
          </a:r>
          <a:r>
            <a:rPr lang="en-US" sz="2100" b="1" kern="1200" dirty="0" err="1" smtClean="0">
              <a:solidFill>
                <a:srgbClr val="FFFF00"/>
              </a:solidFill>
              <a:latin typeface="Cambria" pitchFamily="18" charset="0"/>
            </a:rPr>
            <a:t>dpt</a:t>
          </a:r>
          <a:r>
            <a:rPr lang="en-US" sz="21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100" b="1" kern="1200" dirty="0" err="1" smtClean="0">
              <a:solidFill>
                <a:srgbClr val="FFFF00"/>
              </a:solidFill>
              <a:latin typeface="Cambria" pitchFamily="18" charset="0"/>
            </a:rPr>
            <a:t>diterapkan</a:t>
          </a:r>
          <a:r>
            <a:rPr lang="en-US" sz="21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100" b="1" kern="1200" dirty="0" err="1" smtClean="0">
              <a:solidFill>
                <a:srgbClr val="FFFF00"/>
              </a:solidFill>
              <a:latin typeface="Cambria" pitchFamily="18" charset="0"/>
            </a:rPr>
            <a:t>langsung</a:t>
          </a:r>
          <a:r>
            <a:rPr lang="en-US" sz="2100" b="1" kern="1200" dirty="0" smtClean="0">
              <a:solidFill>
                <a:srgbClr val="FFFF00"/>
              </a:solidFill>
              <a:latin typeface="Cambria" pitchFamily="18" charset="0"/>
            </a:rPr>
            <a:t> di </a:t>
          </a:r>
          <a:r>
            <a:rPr lang="en-US" sz="2100" b="1" kern="1200" dirty="0" err="1" smtClean="0">
              <a:solidFill>
                <a:srgbClr val="FFFF00"/>
              </a:solidFill>
              <a:latin typeface="Cambria" pitchFamily="18" charset="0"/>
            </a:rPr>
            <a:t>masyarakat</a:t>
          </a:r>
          <a:endParaRPr lang="en-US" sz="21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1399576" y="881043"/>
        <a:ext cx="5590139" cy="622753"/>
      </dsp:txXfrm>
    </dsp:sp>
    <dsp:sp modelId="{E2E7448A-2277-4AB7-9655-148009B5F8CD}">
      <dsp:nvSpPr>
        <dsp:cNvPr id="0" name=""/>
        <dsp:cNvSpPr/>
      </dsp:nvSpPr>
      <dsp:spPr>
        <a:xfrm>
          <a:off x="689445" y="696292"/>
          <a:ext cx="690755" cy="13230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3007"/>
              </a:lnTo>
              <a:lnTo>
                <a:pt x="690755" y="1323007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D1816-1B1B-4099-B060-80B5BC305566}">
      <dsp:nvSpPr>
        <dsp:cNvPr id="0" name=""/>
        <dsp:cNvSpPr/>
      </dsp:nvSpPr>
      <dsp:spPr>
        <a:xfrm>
          <a:off x="1380201" y="1688548"/>
          <a:ext cx="5033779" cy="661503"/>
        </a:xfrm>
        <a:prstGeom prst="roundRect">
          <a:avLst>
            <a:gd name="adj" fmla="val 10000"/>
          </a:avLst>
        </a:prstGeom>
        <a:solidFill>
          <a:srgbClr val="7E0000">
            <a:alpha val="90000"/>
          </a:srgb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rgbClr val="FFFF00"/>
              </a:solidFill>
              <a:latin typeface="Cambria" pitchFamily="18" charset="0"/>
            </a:rPr>
            <a:t>IPTEKS </a:t>
          </a:r>
          <a:r>
            <a:rPr lang="en-US" sz="2100" b="1" kern="1200" dirty="0" smtClean="0">
              <a:solidFill>
                <a:srgbClr val="FFFF00"/>
              </a:solidFill>
              <a:latin typeface="Cambria" pitchFamily="18" charset="0"/>
            </a:rPr>
            <a:t>yang </a:t>
          </a:r>
          <a:r>
            <a:rPr lang="en-US" sz="2100" b="1" kern="1200" dirty="0" err="1" smtClean="0">
              <a:solidFill>
                <a:srgbClr val="FFFF00"/>
              </a:solidFill>
              <a:latin typeface="Cambria" pitchFamily="18" charset="0"/>
            </a:rPr>
            <a:t>memberdayakan</a:t>
          </a:r>
          <a:r>
            <a:rPr lang="en-US" sz="21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100" b="1" kern="1200" dirty="0" err="1" smtClean="0">
              <a:solidFill>
                <a:srgbClr val="FFFF00"/>
              </a:solidFill>
              <a:latin typeface="Cambria" pitchFamily="18" charset="0"/>
            </a:rPr>
            <a:t>masyarakat</a:t>
          </a:r>
          <a:endParaRPr lang="en-US" sz="21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1399576" y="1707923"/>
        <a:ext cx="4995029" cy="622753"/>
      </dsp:txXfrm>
    </dsp:sp>
    <dsp:sp modelId="{E81C49BA-3660-4D42-9ECA-8C365254D259}">
      <dsp:nvSpPr>
        <dsp:cNvPr id="0" name=""/>
        <dsp:cNvSpPr/>
      </dsp:nvSpPr>
      <dsp:spPr>
        <a:xfrm>
          <a:off x="689445" y="696292"/>
          <a:ext cx="690755" cy="21498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9887"/>
              </a:lnTo>
              <a:lnTo>
                <a:pt x="690755" y="2149887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77B687-64F4-4879-897A-D1721476D2B9}">
      <dsp:nvSpPr>
        <dsp:cNvPr id="0" name=""/>
        <dsp:cNvSpPr/>
      </dsp:nvSpPr>
      <dsp:spPr>
        <a:xfrm>
          <a:off x="1380201" y="2515427"/>
          <a:ext cx="4412188" cy="661503"/>
        </a:xfrm>
        <a:prstGeom prst="roundRect">
          <a:avLst>
            <a:gd name="adj" fmla="val 10000"/>
          </a:avLst>
        </a:prstGeom>
        <a:solidFill>
          <a:srgbClr val="7E0000">
            <a:alpha val="90000"/>
          </a:srgb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err="1" smtClean="0">
              <a:solidFill>
                <a:srgbClr val="FFFF00"/>
              </a:solidFill>
              <a:latin typeface="Cambria" pitchFamily="18" charset="0"/>
            </a:rPr>
            <a:t>Teknologi</a:t>
          </a:r>
          <a:r>
            <a:rPr lang="en-US" sz="21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100" b="1" kern="1200" dirty="0" err="1" smtClean="0">
              <a:solidFill>
                <a:srgbClr val="FFFF00"/>
              </a:solidFill>
              <a:latin typeface="Cambria" pitchFamily="18" charset="0"/>
            </a:rPr>
            <a:t>tepat</a:t>
          </a:r>
          <a:r>
            <a:rPr lang="en-US" sz="21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100" b="1" kern="1200" dirty="0" err="1" smtClean="0">
              <a:solidFill>
                <a:srgbClr val="FFFF00"/>
              </a:solidFill>
              <a:latin typeface="Cambria" pitchFamily="18" charset="0"/>
            </a:rPr>
            <a:t>guna</a:t>
          </a:r>
          <a:endParaRPr lang="en-US" sz="21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1399576" y="2534802"/>
        <a:ext cx="4373438" cy="622753"/>
      </dsp:txXfrm>
    </dsp:sp>
    <dsp:sp modelId="{0EA53C2C-B5D2-4C61-B398-BDA5EFD21A6D}">
      <dsp:nvSpPr>
        <dsp:cNvPr id="0" name=""/>
        <dsp:cNvSpPr/>
      </dsp:nvSpPr>
      <dsp:spPr>
        <a:xfrm>
          <a:off x="689445" y="696292"/>
          <a:ext cx="690755" cy="297676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76767"/>
              </a:lnTo>
              <a:lnTo>
                <a:pt x="690755" y="2976767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F414C3-F6BB-4930-B46B-36E9DE0A682E}">
      <dsp:nvSpPr>
        <dsp:cNvPr id="0" name=""/>
        <dsp:cNvSpPr/>
      </dsp:nvSpPr>
      <dsp:spPr>
        <a:xfrm>
          <a:off x="1380201" y="3342307"/>
          <a:ext cx="4071603" cy="661503"/>
        </a:xfrm>
        <a:prstGeom prst="roundRect">
          <a:avLst>
            <a:gd name="adj" fmla="val 10000"/>
          </a:avLst>
        </a:prstGeom>
        <a:solidFill>
          <a:srgbClr val="7E0000">
            <a:alpha val="90000"/>
          </a:srgb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b="1" kern="1200" dirty="0" smtClean="0">
              <a:solidFill>
                <a:srgbClr val="FFFF00"/>
              </a:solidFill>
              <a:latin typeface="Cambria" pitchFamily="18" charset="0"/>
            </a:rPr>
            <a:t>Model </a:t>
          </a:r>
          <a:r>
            <a:rPr lang="en-US" sz="2100" b="1" kern="1200" dirty="0" err="1" smtClean="0">
              <a:solidFill>
                <a:srgbClr val="FFFF00"/>
              </a:solidFill>
              <a:latin typeface="Cambria" pitchFamily="18" charset="0"/>
            </a:rPr>
            <a:t>pemecahan</a:t>
          </a:r>
          <a:r>
            <a:rPr lang="en-US" sz="21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100" b="1" kern="1200" dirty="0" err="1" smtClean="0">
              <a:solidFill>
                <a:srgbClr val="FFFF00"/>
              </a:solidFill>
              <a:latin typeface="Cambria" pitchFamily="18" charset="0"/>
            </a:rPr>
            <a:t>masalah</a:t>
          </a:r>
          <a:endParaRPr lang="en-US" sz="21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1399576" y="3361682"/>
        <a:ext cx="4032853" cy="62275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DF012C-8F9E-4672-ADCB-D5FA73F988CF}">
      <dsp:nvSpPr>
        <dsp:cNvPr id="0" name=""/>
        <dsp:cNvSpPr/>
      </dsp:nvSpPr>
      <dsp:spPr>
        <a:xfrm>
          <a:off x="0" y="2298111"/>
          <a:ext cx="7543800" cy="110203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chemeClr val="bg1"/>
              </a:solidFill>
            </a:rPr>
            <a:t>Kegiatan</a:t>
          </a:r>
          <a:r>
            <a:rPr lang="en-US" sz="2800" b="1" kern="1200" dirty="0" smtClean="0">
              <a:solidFill>
                <a:schemeClr val="bg1"/>
              </a:solidFill>
            </a:rPr>
            <a:t> </a:t>
          </a:r>
          <a:r>
            <a:rPr lang="en-US" sz="2800" b="1" kern="1200" dirty="0" err="1" smtClean="0">
              <a:solidFill>
                <a:schemeClr val="bg1"/>
              </a:solidFill>
            </a:rPr>
            <a:t>PkM</a:t>
          </a:r>
          <a:r>
            <a:rPr lang="en-US" sz="2800" b="1" kern="1200" dirty="0" smtClean="0">
              <a:solidFill>
                <a:schemeClr val="bg1"/>
              </a:solidFill>
            </a:rPr>
            <a:t> </a:t>
          </a:r>
          <a:r>
            <a:rPr lang="en-US" sz="2800" b="1" kern="1200" dirty="0" err="1" smtClean="0">
              <a:solidFill>
                <a:schemeClr val="bg1"/>
              </a:solidFill>
            </a:rPr>
            <a:t>meliputi</a:t>
          </a:r>
          <a:r>
            <a:rPr lang="en-US" sz="2800" b="1" kern="1200" dirty="0" smtClean="0">
              <a:solidFill>
                <a:schemeClr val="bg1"/>
              </a:solidFill>
            </a:rPr>
            <a:t>:</a:t>
          </a:r>
          <a:endParaRPr lang="en-US" sz="2800" b="1" kern="1200" dirty="0">
            <a:solidFill>
              <a:schemeClr val="bg1"/>
            </a:solidFill>
          </a:endParaRPr>
        </a:p>
      </dsp:txBody>
      <dsp:txXfrm>
        <a:off x="0" y="2298111"/>
        <a:ext cx="7543800" cy="595100"/>
      </dsp:txXfrm>
    </dsp:sp>
    <dsp:sp modelId="{2C6029A9-88CC-424D-85A6-B19B089F81D8}">
      <dsp:nvSpPr>
        <dsp:cNvPr id="0" name=""/>
        <dsp:cNvSpPr/>
      </dsp:nvSpPr>
      <dsp:spPr>
        <a:xfrm>
          <a:off x="1696" y="2812966"/>
          <a:ext cx="1755242" cy="920833"/>
        </a:xfrm>
        <a:prstGeom prst="rect">
          <a:avLst/>
        </a:prstGeom>
        <a:solidFill>
          <a:srgbClr val="7E000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Layanan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kpd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masy</a:t>
          </a:r>
          <a:endParaRPr lang="en-US" sz="20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1696" y="2812966"/>
        <a:ext cx="1755242" cy="920833"/>
      </dsp:txXfrm>
    </dsp:sp>
    <dsp:sp modelId="{FB1172FF-70C0-4363-8000-C9FB1445CA23}">
      <dsp:nvSpPr>
        <dsp:cNvPr id="0" name=""/>
        <dsp:cNvSpPr/>
      </dsp:nvSpPr>
      <dsp:spPr>
        <a:xfrm>
          <a:off x="1756938" y="2812966"/>
          <a:ext cx="1674383" cy="920833"/>
        </a:xfrm>
        <a:prstGeom prst="rect">
          <a:avLst/>
        </a:prstGeom>
        <a:solidFill>
          <a:srgbClr val="7E0000"/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Penerapan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IPTEKS</a:t>
          </a:r>
          <a:endParaRPr lang="en-US" sz="20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1756938" y="2812966"/>
        <a:ext cx="1674383" cy="920833"/>
      </dsp:txXfrm>
    </dsp:sp>
    <dsp:sp modelId="{EF263A29-E50B-42BE-AFB5-3154E2A7BF82}">
      <dsp:nvSpPr>
        <dsp:cNvPr id="0" name=""/>
        <dsp:cNvSpPr/>
      </dsp:nvSpPr>
      <dsp:spPr>
        <a:xfrm>
          <a:off x="3431321" y="2812966"/>
          <a:ext cx="2055390" cy="920833"/>
        </a:xfrm>
        <a:prstGeom prst="rect">
          <a:avLst/>
        </a:prstGeom>
        <a:solidFill>
          <a:srgbClr val="7E000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Peningkatan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kapasitas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masyarakat</a:t>
          </a:r>
          <a:endParaRPr lang="en-US" sz="20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3431321" y="2812966"/>
        <a:ext cx="2055390" cy="920833"/>
      </dsp:txXfrm>
    </dsp:sp>
    <dsp:sp modelId="{C1A18602-1240-45C8-B52C-E3C2F5DAD54B}">
      <dsp:nvSpPr>
        <dsp:cNvPr id="0" name=""/>
        <dsp:cNvSpPr/>
      </dsp:nvSpPr>
      <dsp:spPr>
        <a:xfrm>
          <a:off x="5486712" y="2812966"/>
          <a:ext cx="2055390" cy="920833"/>
        </a:xfrm>
        <a:prstGeom prst="rect">
          <a:avLst/>
        </a:prstGeom>
        <a:solidFill>
          <a:srgbClr val="7E000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Pemberdayaan</a:t>
          </a:r>
          <a:r>
            <a:rPr lang="en-US" sz="20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000" b="1" kern="1200" dirty="0" err="1" smtClean="0">
              <a:solidFill>
                <a:srgbClr val="FFFF00"/>
              </a:solidFill>
              <a:latin typeface="Cambria" pitchFamily="18" charset="0"/>
            </a:rPr>
            <a:t>masyarakat</a:t>
          </a:r>
          <a:endParaRPr lang="en-US" sz="20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5486712" y="2812966"/>
        <a:ext cx="2055390" cy="920833"/>
      </dsp:txXfrm>
    </dsp:sp>
    <dsp:sp modelId="{B2E6371D-C05F-49FB-BFC5-1C5904D50184}">
      <dsp:nvSpPr>
        <dsp:cNvPr id="0" name=""/>
        <dsp:cNvSpPr/>
      </dsp:nvSpPr>
      <dsp:spPr>
        <a:xfrm rot="10800000">
          <a:off x="0" y="949"/>
          <a:ext cx="7543800" cy="2250039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err="1" smtClean="0">
              <a:solidFill>
                <a:schemeClr val="bg1"/>
              </a:solidFill>
            </a:rPr>
            <a:t>Standar</a:t>
          </a:r>
          <a:r>
            <a:rPr lang="en-US" sz="2800" b="1" kern="1200" dirty="0" smtClean="0">
              <a:solidFill>
                <a:schemeClr val="bg1"/>
              </a:solidFill>
            </a:rPr>
            <a:t> Proses</a:t>
          </a:r>
          <a:endParaRPr lang="en-US" sz="2800" b="1" kern="1200" dirty="0">
            <a:solidFill>
              <a:schemeClr val="bg1"/>
            </a:solidFill>
          </a:endParaRPr>
        </a:p>
      </dsp:txBody>
      <dsp:txXfrm rot="-10800000">
        <a:off x="0" y="949"/>
        <a:ext cx="7543800" cy="789763"/>
      </dsp:txXfrm>
    </dsp:sp>
    <dsp:sp modelId="{38987E00-ADB1-48BF-9293-8F498E441557}">
      <dsp:nvSpPr>
        <dsp:cNvPr id="0" name=""/>
        <dsp:cNvSpPr/>
      </dsp:nvSpPr>
      <dsp:spPr>
        <a:xfrm>
          <a:off x="3683" y="823282"/>
          <a:ext cx="2512144" cy="608451"/>
        </a:xfrm>
        <a:prstGeom prst="rect">
          <a:avLst/>
        </a:prstGeom>
        <a:solidFill>
          <a:srgbClr val="FFFF0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rgbClr val="7E0000"/>
              </a:solidFill>
              <a:latin typeface="Cambria" pitchFamily="18" charset="0"/>
            </a:rPr>
            <a:t>Perencanaan</a:t>
          </a:r>
          <a:endParaRPr lang="en-US" sz="2800" b="1" kern="1200" dirty="0">
            <a:solidFill>
              <a:srgbClr val="7E0000"/>
            </a:solidFill>
            <a:latin typeface="Cambria" pitchFamily="18" charset="0"/>
          </a:endParaRPr>
        </a:p>
      </dsp:txBody>
      <dsp:txXfrm>
        <a:off x="3683" y="823282"/>
        <a:ext cx="2512144" cy="608451"/>
      </dsp:txXfrm>
    </dsp:sp>
    <dsp:sp modelId="{24D41934-7205-4601-8FDA-2C70C01C5641}">
      <dsp:nvSpPr>
        <dsp:cNvPr id="0" name=""/>
        <dsp:cNvSpPr/>
      </dsp:nvSpPr>
      <dsp:spPr>
        <a:xfrm>
          <a:off x="2515827" y="828571"/>
          <a:ext cx="2512144" cy="597874"/>
        </a:xfrm>
        <a:prstGeom prst="rect">
          <a:avLst/>
        </a:prstGeom>
        <a:solidFill>
          <a:srgbClr val="FFFF0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rgbClr val="7E0000"/>
              </a:solidFill>
              <a:latin typeface="Cambria" pitchFamily="18" charset="0"/>
            </a:rPr>
            <a:t>Pelaksanaan</a:t>
          </a:r>
          <a:endParaRPr lang="en-US" sz="2400" b="1" kern="1200" dirty="0">
            <a:solidFill>
              <a:srgbClr val="7E0000"/>
            </a:solidFill>
            <a:latin typeface="Cambria" pitchFamily="18" charset="0"/>
          </a:endParaRPr>
        </a:p>
      </dsp:txBody>
      <dsp:txXfrm>
        <a:off x="2515827" y="828571"/>
        <a:ext cx="2512144" cy="597874"/>
      </dsp:txXfrm>
    </dsp:sp>
    <dsp:sp modelId="{F1738057-5EA4-41E4-A269-7C53728355A8}">
      <dsp:nvSpPr>
        <dsp:cNvPr id="0" name=""/>
        <dsp:cNvSpPr/>
      </dsp:nvSpPr>
      <dsp:spPr>
        <a:xfrm>
          <a:off x="5027972" y="828571"/>
          <a:ext cx="2512144" cy="597874"/>
        </a:xfrm>
        <a:prstGeom prst="rect">
          <a:avLst/>
        </a:prstGeom>
        <a:solidFill>
          <a:srgbClr val="FFFF00">
            <a:alpha val="90000"/>
          </a:srgb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rgbClr val="500000"/>
              </a:solidFill>
              <a:latin typeface="Cambria" pitchFamily="18" charset="0"/>
            </a:rPr>
            <a:t>Pelaporan</a:t>
          </a:r>
          <a:endParaRPr lang="en-US" sz="2400" b="1" kern="1200" dirty="0">
            <a:solidFill>
              <a:srgbClr val="500000"/>
            </a:solidFill>
            <a:latin typeface="Cambria" pitchFamily="18" charset="0"/>
          </a:endParaRPr>
        </a:p>
      </dsp:txBody>
      <dsp:txXfrm>
        <a:off x="5027972" y="828571"/>
        <a:ext cx="2512144" cy="5978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B67241-50B7-4B13-B498-1713408AF531}">
      <dsp:nvSpPr>
        <dsp:cNvPr id="0" name=""/>
        <dsp:cNvSpPr/>
      </dsp:nvSpPr>
      <dsp:spPr>
        <a:xfrm>
          <a:off x="133666" y="2588"/>
          <a:ext cx="3235642" cy="740764"/>
        </a:xfrm>
        <a:prstGeom prst="roundRect">
          <a:avLst>
            <a:gd name="adj" fmla="val 10000"/>
          </a:avLst>
        </a:prstGeom>
        <a:solidFill>
          <a:srgbClr val="002060"/>
        </a:soli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err="1" smtClean="0">
              <a:solidFill>
                <a:srgbClr val="FFFF00"/>
              </a:solidFill>
            </a:rPr>
            <a:t>Standar</a:t>
          </a:r>
          <a:r>
            <a:rPr lang="en-US" sz="3200" b="1" kern="1200" dirty="0" smtClean="0">
              <a:solidFill>
                <a:srgbClr val="FFFF00"/>
              </a:solidFill>
            </a:rPr>
            <a:t> </a:t>
          </a:r>
          <a:r>
            <a:rPr lang="en-US" sz="3200" b="1" kern="1200" dirty="0" err="1" smtClean="0">
              <a:solidFill>
                <a:srgbClr val="FFFF00"/>
              </a:solidFill>
            </a:rPr>
            <a:t>Hasil</a:t>
          </a:r>
          <a:endParaRPr lang="en-US" sz="32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155362" y="24284"/>
        <a:ext cx="3192250" cy="697372"/>
      </dsp:txXfrm>
    </dsp:sp>
    <dsp:sp modelId="{1D0F1691-1B5D-4ADA-81F4-F8C4FFFFC40C}">
      <dsp:nvSpPr>
        <dsp:cNvPr id="0" name=""/>
        <dsp:cNvSpPr/>
      </dsp:nvSpPr>
      <dsp:spPr>
        <a:xfrm>
          <a:off x="457230" y="743352"/>
          <a:ext cx="410367" cy="55557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5573"/>
              </a:lnTo>
              <a:lnTo>
                <a:pt x="410367" y="555573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D8C091-92E3-466A-85C3-C8E2088E107F}">
      <dsp:nvSpPr>
        <dsp:cNvPr id="0" name=""/>
        <dsp:cNvSpPr/>
      </dsp:nvSpPr>
      <dsp:spPr>
        <a:xfrm>
          <a:off x="867597" y="928543"/>
          <a:ext cx="6303333" cy="740764"/>
        </a:xfrm>
        <a:prstGeom prst="roundRect">
          <a:avLst>
            <a:gd name="adj" fmla="val 10000"/>
          </a:avLst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err="1" smtClean="0">
              <a:solidFill>
                <a:srgbClr val="FFFF00"/>
              </a:solidFill>
              <a:latin typeface="Cambria" pitchFamily="18" charset="0"/>
            </a:rPr>
            <a:t>Penyelesaian</a:t>
          </a:r>
          <a:r>
            <a:rPr lang="en-US" sz="23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300" b="1" kern="1200" dirty="0" err="1" smtClean="0">
              <a:solidFill>
                <a:srgbClr val="FFFF00"/>
              </a:solidFill>
              <a:latin typeface="Cambria" pitchFamily="18" charset="0"/>
            </a:rPr>
            <a:t>masalah</a:t>
          </a:r>
          <a:r>
            <a:rPr lang="en-US" sz="23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300" b="1" kern="1200" dirty="0" err="1" smtClean="0">
              <a:solidFill>
                <a:srgbClr val="FFFF00"/>
              </a:solidFill>
              <a:latin typeface="Cambria" pitchFamily="18" charset="0"/>
            </a:rPr>
            <a:t>masyarakat</a:t>
          </a:r>
          <a:r>
            <a:rPr lang="en-US" sz="23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300" b="1" kern="1200" dirty="0" err="1" smtClean="0">
              <a:solidFill>
                <a:srgbClr val="FFFF00"/>
              </a:solidFill>
              <a:latin typeface="Cambria" pitchFamily="18" charset="0"/>
            </a:rPr>
            <a:t>dengan</a:t>
          </a:r>
          <a:r>
            <a:rPr lang="en-US" sz="23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300" b="1" kern="1200" dirty="0" err="1" smtClean="0">
              <a:solidFill>
                <a:srgbClr val="FFFF00"/>
              </a:solidFill>
              <a:latin typeface="Cambria" pitchFamily="18" charset="0"/>
            </a:rPr>
            <a:t>memanfaatkan</a:t>
          </a:r>
          <a:r>
            <a:rPr lang="en-US" sz="23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300" b="1" kern="1200" dirty="0" err="1" smtClean="0">
              <a:solidFill>
                <a:srgbClr val="FFFF00"/>
              </a:solidFill>
              <a:latin typeface="Cambria" pitchFamily="18" charset="0"/>
            </a:rPr>
            <a:t>keahlian</a:t>
          </a:r>
          <a:r>
            <a:rPr lang="en-US" sz="23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300" b="1" kern="1200" dirty="0" err="1" smtClean="0">
              <a:solidFill>
                <a:srgbClr val="FFFF00"/>
              </a:solidFill>
              <a:latin typeface="Cambria" pitchFamily="18" charset="0"/>
            </a:rPr>
            <a:t>civitas</a:t>
          </a:r>
          <a:r>
            <a:rPr lang="en-US" sz="23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300" b="1" kern="1200" dirty="0" err="1" smtClean="0">
              <a:solidFill>
                <a:srgbClr val="FFFF00"/>
              </a:solidFill>
              <a:latin typeface="Cambria" pitchFamily="18" charset="0"/>
            </a:rPr>
            <a:t>akademika</a:t>
          </a:r>
          <a:endParaRPr lang="en-US" sz="23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889293" y="950239"/>
        <a:ext cx="6259941" cy="697372"/>
      </dsp:txXfrm>
    </dsp:sp>
    <dsp:sp modelId="{E2E7448A-2277-4AB7-9655-148009B5F8CD}">
      <dsp:nvSpPr>
        <dsp:cNvPr id="0" name=""/>
        <dsp:cNvSpPr/>
      </dsp:nvSpPr>
      <dsp:spPr>
        <a:xfrm>
          <a:off x="457230" y="743352"/>
          <a:ext cx="410367" cy="14815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1528"/>
              </a:lnTo>
              <a:lnTo>
                <a:pt x="410367" y="148152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6D1816-1B1B-4099-B060-80B5BC305566}">
      <dsp:nvSpPr>
        <dsp:cNvPr id="0" name=""/>
        <dsp:cNvSpPr/>
      </dsp:nvSpPr>
      <dsp:spPr>
        <a:xfrm>
          <a:off x="867597" y="1854498"/>
          <a:ext cx="5636918" cy="740764"/>
        </a:xfrm>
        <a:prstGeom prst="roundRect">
          <a:avLst>
            <a:gd name="adj" fmla="val 10000"/>
          </a:avLst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smtClean="0">
              <a:solidFill>
                <a:srgbClr val="FFFF00"/>
              </a:solidFill>
              <a:latin typeface="Cambria" pitchFamily="18" charset="0"/>
            </a:rPr>
            <a:t>Pemanfaatan teknologi tepat guna</a:t>
          </a:r>
          <a:endParaRPr lang="en-US" sz="23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889293" y="1876194"/>
        <a:ext cx="5593526" cy="697372"/>
      </dsp:txXfrm>
    </dsp:sp>
    <dsp:sp modelId="{E81C49BA-3660-4D42-9ECA-8C365254D259}">
      <dsp:nvSpPr>
        <dsp:cNvPr id="0" name=""/>
        <dsp:cNvSpPr/>
      </dsp:nvSpPr>
      <dsp:spPr>
        <a:xfrm>
          <a:off x="457230" y="743352"/>
          <a:ext cx="410367" cy="24074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07483"/>
              </a:lnTo>
              <a:lnTo>
                <a:pt x="410367" y="2407483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77B687-64F4-4879-897A-D1721476D2B9}">
      <dsp:nvSpPr>
        <dsp:cNvPr id="0" name=""/>
        <dsp:cNvSpPr/>
      </dsp:nvSpPr>
      <dsp:spPr>
        <a:xfrm>
          <a:off x="867597" y="2780454"/>
          <a:ext cx="4940849" cy="740764"/>
        </a:xfrm>
        <a:prstGeom prst="roundRect">
          <a:avLst>
            <a:gd name="adj" fmla="val 10000"/>
          </a:avLst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err="1" smtClean="0">
              <a:solidFill>
                <a:srgbClr val="FFFF00"/>
              </a:solidFill>
              <a:latin typeface="Cambria" pitchFamily="18" charset="0"/>
            </a:rPr>
            <a:t>Bahan</a:t>
          </a:r>
          <a:r>
            <a:rPr lang="en-US" sz="23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300" b="1" kern="1200" dirty="0" err="1" smtClean="0">
              <a:solidFill>
                <a:srgbClr val="FFFF00"/>
              </a:solidFill>
              <a:latin typeface="Cambria" pitchFamily="18" charset="0"/>
            </a:rPr>
            <a:t>pengembangan</a:t>
          </a:r>
          <a:r>
            <a:rPr lang="en-US" sz="23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300" b="1" kern="1200" dirty="0" smtClean="0">
              <a:solidFill>
                <a:srgbClr val="FFFF00"/>
              </a:solidFill>
              <a:latin typeface="Cambria" pitchFamily="18" charset="0"/>
            </a:rPr>
            <a:t>IPTEKS</a:t>
          </a:r>
          <a:endParaRPr lang="en-US" sz="23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889293" y="2802150"/>
        <a:ext cx="4897457" cy="697372"/>
      </dsp:txXfrm>
    </dsp:sp>
    <dsp:sp modelId="{0EA53C2C-B5D2-4C61-B398-BDA5EFD21A6D}">
      <dsp:nvSpPr>
        <dsp:cNvPr id="0" name=""/>
        <dsp:cNvSpPr/>
      </dsp:nvSpPr>
      <dsp:spPr>
        <a:xfrm>
          <a:off x="457230" y="743352"/>
          <a:ext cx="410367" cy="33334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33438"/>
              </a:lnTo>
              <a:lnTo>
                <a:pt x="410367" y="3333438"/>
              </a:lnTo>
            </a:path>
          </a:pathLst>
        </a:custGeom>
        <a:noFill/>
        <a:ln w="254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F414C3-F6BB-4930-B46B-36E9DE0A682E}">
      <dsp:nvSpPr>
        <dsp:cNvPr id="0" name=""/>
        <dsp:cNvSpPr/>
      </dsp:nvSpPr>
      <dsp:spPr>
        <a:xfrm>
          <a:off x="867597" y="3706409"/>
          <a:ext cx="4559456" cy="740764"/>
        </a:xfrm>
        <a:prstGeom prst="roundRect">
          <a:avLst>
            <a:gd name="adj" fmla="val 10000"/>
          </a:avLst>
        </a:prstGeom>
        <a:solidFill>
          <a:srgbClr val="002060">
            <a:alpha val="90000"/>
          </a:srgb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z="-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err="1" smtClean="0">
              <a:solidFill>
                <a:srgbClr val="FFFF00"/>
              </a:solidFill>
              <a:latin typeface="Cambria" pitchFamily="18" charset="0"/>
            </a:rPr>
            <a:t>Modul</a:t>
          </a:r>
          <a:r>
            <a:rPr lang="en-US" sz="23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300" b="1" kern="1200" dirty="0" err="1" smtClean="0">
              <a:solidFill>
                <a:srgbClr val="FFFF00"/>
              </a:solidFill>
              <a:latin typeface="Cambria" pitchFamily="18" charset="0"/>
            </a:rPr>
            <a:t>pelatihan</a:t>
          </a:r>
          <a:r>
            <a:rPr lang="en-US" sz="23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300" b="1" kern="1200" dirty="0" err="1" smtClean="0">
              <a:solidFill>
                <a:srgbClr val="FFFF00"/>
              </a:solidFill>
              <a:latin typeface="Cambria" pitchFamily="18" charset="0"/>
            </a:rPr>
            <a:t>untuk</a:t>
          </a:r>
          <a:r>
            <a:rPr lang="en-US" sz="23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300" b="1" kern="1200" dirty="0" err="1" smtClean="0">
              <a:solidFill>
                <a:srgbClr val="FFFF00"/>
              </a:solidFill>
              <a:latin typeface="Cambria" pitchFamily="18" charset="0"/>
            </a:rPr>
            <a:t>pengayaan</a:t>
          </a:r>
          <a:r>
            <a:rPr lang="en-US" sz="23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300" b="1" kern="1200" dirty="0" err="1" smtClean="0">
              <a:solidFill>
                <a:srgbClr val="FFFF00"/>
              </a:solidFill>
              <a:latin typeface="Cambria" pitchFamily="18" charset="0"/>
            </a:rPr>
            <a:t>sumber</a:t>
          </a:r>
          <a:r>
            <a:rPr lang="en-US" sz="2300" b="1" kern="1200" dirty="0" smtClean="0">
              <a:solidFill>
                <a:srgbClr val="FFFF00"/>
              </a:solidFill>
              <a:latin typeface="Cambria" pitchFamily="18" charset="0"/>
            </a:rPr>
            <a:t> </a:t>
          </a:r>
          <a:r>
            <a:rPr lang="en-US" sz="2300" b="1" kern="1200" dirty="0" err="1" smtClean="0">
              <a:solidFill>
                <a:srgbClr val="FFFF00"/>
              </a:solidFill>
              <a:latin typeface="Cambria" pitchFamily="18" charset="0"/>
            </a:rPr>
            <a:t>belajar</a:t>
          </a:r>
          <a:endParaRPr lang="en-US" sz="23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889293" y="3728105"/>
        <a:ext cx="4516064" cy="69737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3A5CA0-CDC9-45B1-92DF-5638E416BE3A}">
      <dsp:nvSpPr>
        <dsp:cNvPr id="0" name=""/>
        <dsp:cNvSpPr/>
      </dsp:nvSpPr>
      <dsp:spPr>
        <a:xfrm>
          <a:off x="6625" y="1351194"/>
          <a:ext cx="1774826" cy="88741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35000"/>
                <a:satMod val="260000"/>
              </a:schemeClr>
            </a:gs>
            <a:gs pos="30000">
              <a:schemeClr val="dk1">
                <a:tint val="38000"/>
                <a:satMod val="260000"/>
              </a:schemeClr>
            </a:gs>
            <a:gs pos="75000">
              <a:schemeClr val="dk1">
                <a:tint val="55000"/>
                <a:satMod val="255000"/>
              </a:schemeClr>
            </a:gs>
            <a:gs pos="100000">
              <a:schemeClr val="dk1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dk1">
              <a:shade val="70000"/>
              <a:satMod val="15000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100" b="1" kern="1200" dirty="0" smtClean="0">
              <a:solidFill>
                <a:srgbClr val="002060"/>
              </a:solidFill>
              <a:latin typeface="Cambria" pitchFamily="18" charset="0"/>
            </a:rPr>
            <a:t>PkM-UT</a:t>
          </a:r>
          <a:endParaRPr lang="en-US" sz="3100" b="1" kern="1200" dirty="0">
            <a:solidFill>
              <a:srgbClr val="002060"/>
            </a:solidFill>
            <a:latin typeface="Cambria" pitchFamily="18" charset="0"/>
          </a:endParaRPr>
        </a:p>
      </dsp:txBody>
      <dsp:txXfrm>
        <a:off x="32616" y="1377185"/>
        <a:ext cx="1722844" cy="835431"/>
      </dsp:txXfrm>
    </dsp:sp>
    <dsp:sp modelId="{85645330-7F78-4135-B5AB-4E777F149DF7}">
      <dsp:nvSpPr>
        <dsp:cNvPr id="0" name=""/>
        <dsp:cNvSpPr/>
      </dsp:nvSpPr>
      <dsp:spPr>
        <a:xfrm rot="18565452">
          <a:off x="1577467" y="1340345"/>
          <a:ext cx="1117900" cy="45570"/>
        </a:xfrm>
        <a:custGeom>
          <a:avLst/>
          <a:gdLst/>
          <a:ahLst/>
          <a:cxnLst/>
          <a:rect l="0" t="0" r="0" b="0"/>
          <a:pathLst>
            <a:path>
              <a:moveTo>
                <a:pt x="0" y="22785"/>
              </a:moveTo>
              <a:lnTo>
                <a:pt x="1117900" y="22785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108470" y="1335183"/>
        <a:ext cx="55895" cy="55895"/>
      </dsp:txXfrm>
    </dsp:sp>
    <dsp:sp modelId="{ACA651E8-3C00-4C97-B25C-A0C2D3FF8DE3}">
      <dsp:nvSpPr>
        <dsp:cNvPr id="0" name=""/>
        <dsp:cNvSpPr/>
      </dsp:nvSpPr>
      <dsp:spPr>
        <a:xfrm>
          <a:off x="2491382" y="487654"/>
          <a:ext cx="1774826" cy="8874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b="1" kern="1200" smtClean="0">
              <a:solidFill>
                <a:srgbClr val="FFFF00"/>
              </a:solidFill>
              <a:latin typeface="Cambria" pitchFamily="18" charset="0"/>
            </a:rPr>
            <a:t>Dosen</a:t>
          </a:r>
          <a:endParaRPr lang="en-US" sz="31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2517373" y="513645"/>
        <a:ext cx="1722844" cy="835431"/>
      </dsp:txXfrm>
    </dsp:sp>
    <dsp:sp modelId="{ECB673F5-A029-48AA-AB7A-1A2516F4440F}">
      <dsp:nvSpPr>
        <dsp:cNvPr id="0" name=""/>
        <dsp:cNvSpPr/>
      </dsp:nvSpPr>
      <dsp:spPr>
        <a:xfrm>
          <a:off x="4266209" y="908575"/>
          <a:ext cx="709930" cy="45570"/>
        </a:xfrm>
        <a:custGeom>
          <a:avLst/>
          <a:gdLst/>
          <a:ahLst/>
          <a:cxnLst/>
          <a:rect l="0" t="0" r="0" b="0"/>
          <a:pathLst>
            <a:path>
              <a:moveTo>
                <a:pt x="0" y="22785"/>
              </a:moveTo>
              <a:lnTo>
                <a:pt x="709930" y="2278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603426" y="913612"/>
        <a:ext cx="35496" cy="35496"/>
      </dsp:txXfrm>
    </dsp:sp>
    <dsp:sp modelId="{17CB8029-A871-49B8-95E9-E0152C7E2C05}">
      <dsp:nvSpPr>
        <dsp:cNvPr id="0" name=""/>
        <dsp:cNvSpPr/>
      </dsp:nvSpPr>
      <dsp:spPr>
        <a:xfrm>
          <a:off x="4976139" y="92076"/>
          <a:ext cx="2972887" cy="1678568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35000"/>
                <a:satMod val="260000"/>
              </a:schemeClr>
            </a:gs>
            <a:gs pos="30000">
              <a:schemeClr val="dk1">
                <a:tint val="38000"/>
                <a:satMod val="260000"/>
              </a:schemeClr>
            </a:gs>
            <a:gs pos="75000">
              <a:schemeClr val="dk1">
                <a:tint val="55000"/>
                <a:satMod val="255000"/>
              </a:schemeClr>
            </a:gs>
            <a:gs pos="100000">
              <a:schemeClr val="dk1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dk1">
              <a:shade val="70000"/>
              <a:satMod val="15000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b="1" kern="1200" baseline="0" dirty="0" smtClean="0">
              <a:solidFill>
                <a:srgbClr val="FF0000"/>
              </a:solidFill>
              <a:latin typeface="Cambria" pitchFamily="18" charset="0"/>
            </a:rPr>
            <a:t>P</a:t>
          </a:r>
          <a:r>
            <a:rPr lang="en-US" sz="2800" b="1" kern="1200" baseline="0" dirty="0" smtClean="0">
              <a:solidFill>
                <a:srgbClr val="FF0000"/>
              </a:solidFill>
              <a:latin typeface="Cambria" pitchFamily="18" charset="0"/>
            </a:rPr>
            <a:t>ENGEMBANGAN KEMITRAAN MASYARAKAT (PKM) </a:t>
          </a:r>
          <a:endParaRPr lang="en-US" sz="2800" b="1" kern="1200" dirty="0">
            <a:solidFill>
              <a:srgbClr val="FF0000"/>
            </a:solidFill>
            <a:latin typeface="Cambria" pitchFamily="18" charset="0"/>
          </a:endParaRPr>
        </a:p>
      </dsp:txBody>
      <dsp:txXfrm>
        <a:off x="5025303" y="141240"/>
        <a:ext cx="2874559" cy="1580240"/>
      </dsp:txXfrm>
    </dsp:sp>
    <dsp:sp modelId="{DB7AD616-1CE0-4E0B-B366-80E31B479D44}">
      <dsp:nvSpPr>
        <dsp:cNvPr id="0" name=""/>
        <dsp:cNvSpPr/>
      </dsp:nvSpPr>
      <dsp:spPr>
        <a:xfrm rot="3034548">
          <a:off x="1577467" y="2203885"/>
          <a:ext cx="1117900" cy="45570"/>
        </a:xfrm>
        <a:custGeom>
          <a:avLst/>
          <a:gdLst/>
          <a:ahLst/>
          <a:cxnLst/>
          <a:rect l="0" t="0" r="0" b="0"/>
          <a:pathLst>
            <a:path>
              <a:moveTo>
                <a:pt x="0" y="22785"/>
              </a:moveTo>
              <a:lnTo>
                <a:pt x="1117900" y="22785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108470" y="2198723"/>
        <a:ext cx="55895" cy="55895"/>
      </dsp:txXfrm>
    </dsp:sp>
    <dsp:sp modelId="{C32C6060-9A68-472F-9D50-54C9565C1840}">
      <dsp:nvSpPr>
        <dsp:cNvPr id="0" name=""/>
        <dsp:cNvSpPr/>
      </dsp:nvSpPr>
      <dsp:spPr>
        <a:xfrm>
          <a:off x="2491382" y="2214733"/>
          <a:ext cx="1774826" cy="88741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900" b="1" kern="1200" dirty="0" smtClean="0">
              <a:solidFill>
                <a:srgbClr val="FFFF00"/>
              </a:solidFill>
              <a:latin typeface="Cambria" pitchFamily="18" charset="0"/>
            </a:rPr>
            <a:t>Nasional</a:t>
          </a:r>
          <a:endParaRPr lang="en-US" sz="2900" b="1" kern="1200" dirty="0">
            <a:solidFill>
              <a:srgbClr val="FFFF00"/>
            </a:solidFill>
            <a:latin typeface="Cambria" pitchFamily="18" charset="0"/>
          </a:endParaRPr>
        </a:p>
      </dsp:txBody>
      <dsp:txXfrm>
        <a:off x="2517373" y="2240724"/>
        <a:ext cx="1722844" cy="835431"/>
      </dsp:txXfrm>
    </dsp:sp>
    <dsp:sp modelId="{E73314F3-97D5-49D0-AA52-751B3F7837F2}">
      <dsp:nvSpPr>
        <dsp:cNvPr id="0" name=""/>
        <dsp:cNvSpPr/>
      </dsp:nvSpPr>
      <dsp:spPr>
        <a:xfrm>
          <a:off x="4266209" y="2635654"/>
          <a:ext cx="709930" cy="45570"/>
        </a:xfrm>
        <a:custGeom>
          <a:avLst/>
          <a:gdLst/>
          <a:ahLst/>
          <a:cxnLst/>
          <a:rect l="0" t="0" r="0" b="0"/>
          <a:pathLst>
            <a:path>
              <a:moveTo>
                <a:pt x="0" y="22785"/>
              </a:moveTo>
              <a:lnTo>
                <a:pt x="709930" y="2278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603426" y="2640692"/>
        <a:ext cx="35496" cy="35496"/>
      </dsp:txXfrm>
    </dsp:sp>
    <dsp:sp modelId="{570105C3-DE2E-4ADF-9DD8-EBE8C0DEE25C}">
      <dsp:nvSpPr>
        <dsp:cNvPr id="0" name=""/>
        <dsp:cNvSpPr/>
      </dsp:nvSpPr>
      <dsp:spPr>
        <a:xfrm>
          <a:off x="4976139" y="1903757"/>
          <a:ext cx="3018234" cy="1509365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35000"/>
                <a:satMod val="260000"/>
              </a:schemeClr>
            </a:gs>
            <a:gs pos="30000">
              <a:schemeClr val="dk1">
                <a:tint val="38000"/>
                <a:satMod val="260000"/>
              </a:schemeClr>
            </a:gs>
            <a:gs pos="75000">
              <a:schemeClr val="dk1">
                <a:tint val="55000"/>
                <a:satMod val="255000"/>
              </a:schemeClr>
            </a:gs>
            <a:gs pos="100000">
              <a:schemeClr val="dk1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dk1">
              <a:shade val="70000"/>
              <a:satMod val="15000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b="1" kern="1200" dirty="0" smtClean="0">
              <a:solidFill>
                <a:srgbClr val="FF0000"/>
              </a:solidFill>
              <a:latin typeface="Cambria" pitchFamily="18" charset="0"/>
            </a:rPr>
            <a:t>Program Pengembangan Desa Mitra (PPDM)</a:t>
          </a:r>
          <a:endParaRPr lang="en-US" sz="2800" b="1" kern="1200" dirty="0">
            <a:solidFill>
              <a:srgbClr val="FF0000"/>
            </a:solidFill>
            <a:latin typeface="Cambria" pitchFamily="18" charset="0"/>
          </a:endParaRPr>
        </a:p>
      </dsp:txBody>
      <dsp:txXfrm>
        <a:off x="5020347" y="1947965"/>
        <a:ext cx="2929818" cy="142094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15B2C4-67FA-48C4-99E9-97985F08B65C}">
      <dsp:nvSpPr>
        <dsp:cNvPr id="0" name=""/>
        <dsp:cNvSpPr/>
      </dsp:nvSpPr>
      <dsp:spPr>
        <a:xfrm>
          <a:off x="152384" y="0"/>
          <a:ext cx="7620031" cy="4144962"/>
        </a:xfrm>
        <a:prstGeom prst="swooshArrow">
          <a:avLst>
            <a:gd name="adj1" fmla="val 25000"/>
            <a:gd name="adj2" fmla="val 25000"/>
          </a:avLst>
        </a:prstGeom>
        <a:solidFill>
          <a:srgbClr val="FFFF00"/>
        </a:solidFill>
        <a:ln w="12700" cap="flat" cmpd="sng" algn="ctr">
          <a:solidFill>
            <a:srgbClr val="FFC000"/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BA6539-A99D-4BCD-8B73-EEC14E8004AF}">
      <dsp:nvSpPr>
        <dsp:cNvPr id="0" name=""/>
        <dsp:cNvSpPr/>
      </dsp:nvSpPr>
      <dsp:spPr>
        <a:xfrm>
          <a:off x="1620228" y="2392362"/>
          <a:ext cx="284772" cy="324827"/>
        </a:xfrm>
        <a:prstGeom prst="ellipse">
          <a:avLst/>
        </a:prstGeom>
        <a:solidFill>
          <a:srgbClr val="FF0000"/>
        </a:solidFill>
        <a:ln>
          <a:solidFill>
            <a:srgbClr val="C00000"/>
          </a:solidFill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5EA010-64D3-478B-BFCF-4E7888CAC127}">
      <dsp:nvSpPr>
        <dsp:cNvPr id="0" name=""/>
        <dsp:cNvSpPr/>
      </dsp:nvSpPr>
      <dsp:spPr>
        <a:xfrm>
          <a:off x="1288522" y="2973751"/>
          <a:ext cx="2108142" cy="483769"/>
        </a:xfrm>
        <a:prstGeom prst="rect">
          <a:avLst/>
        </a:prstGeom>
        <a:noFill/>
        <a:ln w="1270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367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rgbClr val="C00000"/>
              </a:solidFill>
              <a:latin typeface="Cambria" pitchFamily="18" charset="0"/>
            </a:rPr>
            <a:t>Pengajuan</a:t>
          </a:r>
          <a:r>
            <a:rPr lang="en-US" sz="2000" b="1" kern="1200" dirty="0" smtClean="0">
              <a:solidFill>
                <a:srgbClr val="C00000"/>
              </a:solidFill>
              <a:latin typeface="Cambria" pitchFamily="18" charset="0"/>
            </a:rPr>
            <a:t> Proposal</a:t>
          </a:r>
          <a:endParaRPr lang="en-US" sz="2000" b="1" kern="1200" dirty="0">
            <a:solidFill>
              <a:srgbClr val="C00000"/>
            </a:solidFill>
            <a:latin typeface="Cambria" pitchFamily="18" charset="0"/>
          </a:endParaRPr>
        </a:p>
      </dsp:txBody>
      <dsp:txXfrm>
        <a:off x="1288522" y="2973751"/>
        <a:ext cx="2108142" cy="483769"/>
      </dsp:txXfrm>
    </dsp:sp>
    <dsp:sp modelId="{AE6E4A13-D598-42F3-971E-052C7B750324}">
      <dsp:nvSpPr>
        <dsp:cNvPr id="0" name=""/>
        <dsp:cNvSpPr/>
      </dsp:nvSpPr>
      <dsp:spPr>
        <a:xfrm>
          <a:off x="4121702" y="1203679"/>
          <a:ext cx="450299" cy="426684"/>
        </a:xfrm>
        <a:prstGeom prst="ellipse">
          <a:avLst/>
        </a:prstGeom>
        <a:solidFill>
          <a:srgbClr val="7E0000"/>
        </a:solidFill>
        <a:ln>
          <a:solidFill>
            <a:srgbClr val="7E0000"/>
          </a:solidFill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F15C4E-6E2F-4B46-82BC-BE2FFC6B3DF1}">
      <dsp:nvSpPr>
        <dsp:cNvPr id="0" name=""/>
        <dsp:cNvSpPr/>
      </dsp:nvSpPr>
      <dsp:spPr>
        <a:xfrm>
          <a:off x="3962400" y="1821058"/>
          <a:ext cx="1958003" cy="515190"/>
        </a:xfrm>
        <a:prstGeom prst="rect">
          <a:avLst/>
        </a:prstGeom>
        <a:noFill/>
        <a:ln w="1270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64" tIns="0" rIns="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i="0" kern="1200" dirty="0" err="1" smtClean="0">
              <a:solidFill>
                <a:srgbClr val="7E0000"/>
              </a:solidFill>
              <a:latin typeface="Cambria" pitchFamily="18" charset="0"/>
            </a:rPr>
            <a:t>Pelaksanaan</a:t>
          </a:r>
          <a:r>
            <a:rPr lang="en-US" sz="2000" b="1" i="0" kern="1200" dirty="0" smtClean="0">
              <a:solidFill>
                <a:srgbClr val="7E0000"/>
              </a:solidFill>
              <a:latin typeface="Cambria" pitchFamily="18" charset="0"/>
            </a:rPr>
            <a:t> &amp; Monitoring</a:t>
          </a:r>
          <a:endParaRPr lang="en-US" sz="2000" b="1" i="0" kern="1200" dirty="0">
            <a:solidFill>
              <a:srgbClr val="7E0000"/>
            </a:solidFill>
            <a:latin typeface="Cambria" pitchFamily="18" charset="0"/>
          </a:endParaRPr>
        </a:p>
      </dsp:txBody>
      <dsp:txXfrm>
        <a:off x="3962400" y="1821058"/>
        <a:ext cx="1958003" cy="515190"/>
      </dsp:txXfrm>
    </dsp:sp>
    <dsp:sp modelId="{E9AE8415-F107-459E-A95B-AECC3A2529D0}">
      <dsp:nvSpPr>
        <dsp:cNvPr id="0" name=""/>
        <dsp:cNvSpPr/>
      </dsp:nvSpPr>
      <dsp:spPr>
        <a:xfrm>
          <a:off x="5741701" y="899760"/>
          <a:ext cx="431076" cy="431076"/>
        </a:xfrm>
        <a:prstGeom prst="ellipse">
          <a:avLst/>
        </a:prstGeom>
        <a:solidFill>
          <a:srgbClr val="500000"/>
        </a:solidFill>
        <a:ln>
          <a:solidFill>
            <a:srgbClr val="500000"/>
          </a:solidFill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4B5C4D-B392-4371-8010-6C8BBF639E89}">
      <dsp:nvSpPr>
        <dsp:cNvPr id="0" name=""/>
        <dsp:cNvSpPr/>
      </dsp:nvSpPr>
      <dsp:spPr>
        <a:xfrm rot="10800000" flipV="1">
          <a:off x="5590307" y="1465894"/>
          <a:ext cx="1724919" cy="595969"/>
        </a:xfrm>
        <a:prstGeom prst="rect">
          <a:avLst/>
        </a:prstGeom>
        <a:noFill/>
        <a:ln w="1270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418" tIns="0" rIns="0" bIns="0" numCol="1" spcCol="1270" anchor="t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solidFill>
                <a:srgbClr val="500000"/>
              </a:solidFill>
              <a:latin typeface="Cambria" pitchFamily="18" charset="0"/>
            </a:rPr>
            <a:t>Pelaporan</a:t>
          </a:r>
          <a:endParaRPr lang="en-US" sz="2000" b="1" kern="1200" dirty="0">
            <a:solidFill>
              <a:srgbClr val="500000"/>
            </a:solidFill>
            <a:latin typeface="Cambria" pitchFamily="18" charset="0"/>
          </a:endParaRPr>
        </a:p>
      </dsp:txBody>
      <dsp:txXfrm rot="-10800000">
        <a:off x="5590307" y="1465894"/>
        <a:ext cx="1724919" cy="595969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3A5CA0-CDC9-45B1-92DF-5638E416BE3A}">
      <dsp:nvSpPr>
        <dsp:cNvPr id="0" name=""/>
        <dsp:cNvSpPr/>
      </dsp:nvSpPr>
      <dsp:spPr>
        <a:xfrm>
          <a:off x="4232" y="2015384"/>
          <a:ext cx="1880504" cy="94025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35000"/>
                <a:satMod val="260000"/>
              </a:schemeClr>
            </a:gs>
            <a:gs pos="30000">
              <a:schemeClr val="dk1">
                <a:tint val="38000"/>
                <a:satMod val="260000"/>
              </a:schemeClr>
            </a:gs>
            <a:gs pos="75000">
              <a:schemeClr val="dk1">
                <a:tint val="55000"/>
                <a:satMod val="255000"/>
              </a:schemeClr>
            </a:gs>
            <a:gs pos="100000">
              <a:schemeClr val="dk1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dk1">
              <a:shade val="70000"/>
              <a:satMod val="15000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b="1" kern="1200" dirty="0" smtClean="0">
              <a:solidFill>
                <a:srgbClr val="002060"/>
              </a:solidFill>
              <a:latin typeface="Cambria" pitchFamily="18" charset="0"/>
            </a:rPr>
            <a:t>ABDIMAS</a:t>
          </a:r>
          <a:endParaRPr lang="en-US" sz="3100" b="1" kern="1200" dirty="0">
            <a:solidFill>
              <a:srgbClr val="002060"/>
            </a:solidFill>
            <a:latin typeface="Cambria" pitchFamily="18" charset="0"/>
          </a:endParaRPr>
        </a:p>
      </dsp:txBody>
      <dsp:txXfrm>
        <a:off x="31771" y="2042923"/>
        <a:ext cx="1825426" cy="885174"/>
      </dsp:txXfrm>
    </dsp:sp>
    <dsp:sp modelId="{85645330-7F78-4135-B5AB-4E777F149DF7}">
      <dsp:nvSpPr>
        <dsp:cNvPr id="0" name=""/>
        <dsp:cNvSpPr/>
      </dsp:nvSpPr>
      <dsp:spPr>
        <a:xfrm rot="19058903">
          <a:off x="1751922" y="2125301"/>
          <a:ext cx="1017830" cy="34726"/>
        </a:xfrm>
        <a:custGeom>
          <a:avLst/>
          <a:gdLst/>
          <a:ahLst/>
          <a:cxnLst/>
          <a:rect l="0" t="0" r="0" b="0"/>
          <a:pathLst>
            <a:path>
              <a:moveTo>
                <a:pt x="0" y="17363"/>
              </a:moveTo>
              <a:lnTo>
                <a:pt x="1017830" y="1736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35391" y="2117219"/>
        <a:ext cx="50891" cy="50891"/>
      </dsp:txXfrm>
    </dsp:sp>
    <dsp:sp modelId="{ACA651E8-3C00-4C97-B25C-A0C2D3FF8DE3}">
      <dsp:nvSpPr>
        <dsp:cNvPr id="0" name=""/>
        <dsp:cNvSpPr/>
      </dsp:nvSpPr>
      <dsp:spPr>
        <a:xfrm>
          <a:off x="2636938" y="1329693"/>
          <a:ext cx="1880504" cy="9402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b="1" kern="1200" dirty="0" err="1" smtClean="0">
              <a:solidFill>
                <a:srgbClr val="FF0000"/>
              </a:solidFill>
              <a:latin typeface="Cambria" pitchFamily="18" charset="0"/>
            </a:rPr>
            <a:t>Dosen</a:t>
          </a:r>
          <a:endParaRPr lang="en-US" sz="3100" b="1" kern="1200" dirty="0">
            <a:solidFill>
              <a:srgbClr val="FF0000"/>
            </a:solidFill>
            <a:latin typeface="Cambria" pitchFamily="18" charset="0"/>
          </a:endParaRPr>
        </a:p>
      </dsp:txBody>
      <dsp:txXfrm>
        <a:off x="2664477" y="1357232"/>
        <a:ext cx="1825426" cy="885174"/>
      </dsp:txXfrm>
    </dsp:sp>
    <dsp:sp modelId="{ECB673F5-A029-48AA-AB7A-1A2516F4440F}">
      <dsp:nvSpPr>
        <dsp:cNvPr id="0" name=""/>
        <dsp:cNvSpPr/>
      </dsp:nvSpPr>
      <dsp:spPr>
        <a:xfrm>
          <a:off x="4517442" y="1782456"/>
          <a:ext cx="752201" cy="34726"/>
        </a:xfrm>
        <a:custGeom>
          <a:avLst/>
          <a:gdLst/>
          <a:ahLst/>
          <a:cxnLst/>
          <a:rect l="0" t="0" r="0" b="0"/>
          <a:pathLst>
            <a:path>
              <a:moveTo>
                <a:pt x="0" y="17363"/>
              </a:moveTo>
              <a:lnTo>
                <a:pt x="752201" y="1736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74738" y="1781014"/>
        <a:ext cx="37610" cy="37610"/>
      </dsp:txXfrm>
    </dsp:sp>
    <dsp:sp modelId="{17CB8029-A871-49B8-95E9-E0152C7E2C05}">
      <dsp:nvSpPr>
        <dsp:cNvPr id="0" name=""/>
        <dsp:cNvSpPr/>
      </dsp:nvSpPr>
      <dsp:spPr>
        <a:xfrm>
          <a:off x="5269644" y="1135950"/>
          <a:ext cx="2117522" cy="132773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35000"/>
                <a:satMod val="260000"/>
              </a:schemeClr>
            </a:gs>
            <a:gs pos="30000">
              <a:schemeClr val="dk1">
                <a:tint val="38000"/>
                <a:satMod val="260000"/>
              </a:schemeClr>
            </a:gs>
            <a:gs pos="75000">
              <a:schemeClr val="dk1">
                <a:tint val="55000"/>
                <a:satMod val="255000"/>
              </a:schemeClr>
            </a:gs>
            <a:gs pos="100000">
              <a:schemeClr val="dk1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dk1">
              <a:shade val="70000"/>
              <a:satMod val="15000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rgbClr val="FF0000"/>
              </a:solidFill>
              <a:latin typeface="Cambria" pitchFamily="18" charset="0"/>
            </a:rPr>
            <a:t>15.000.000</a:t>
          </a:r>
          <a:endParaRPr lang="en-US" sz="2800" b="1" kern="1200" dirty="0">
            <a:solidFill>
              <a:srgbClr val="FF0000"/>
            </a:solidFill>
            <a:latin typeface="Cambria" pitchFamily="18" charset="0"/>
          </a:endParaRPr>
        </a:p>
      </dsp:txBody>
      <dsp:txXfrm>
        <a:off x="5308532" y="1174838"/>
        <a:ext cx="2039746" cy="1249963"/>
      </dsp:txXfrm>
    </dsp:sp>
    <dsp:sp modelId="{DB7AD616-1CE0-4E0B-B366-80E31B479D44}">
      <dsp:nvSpPr>
        <dsp:cNvPr id="0" name=""/>
        <dsp:cNvSpPr/>
      </dsp:nvSpPr>
      <dsp:spPr>
        <a:xfrm rot="2541097">
          <a:off x="1751922" y="2810992"/>
          <a:ext cx="1017830" cy="34726"/>
        </a:xfrm>
        <a:custGeom>
          <a:avLst/>
          <a:gdLst/>
          <a:ahLst/>
          <a:cxnLst/>
          <a:rect l="0" t="0" r="0" b="0"/>
          <a:pathLst>
            <a:path>
              <a:moveTo>
                <a:pt x="0" y="17363"/>
              </a:moveTo>
              <a:lnTo>
                <a:pt x="1017830" y="17363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2235391" y="2802910"/>
        <a:ext cx="50891" cy="50891"/>
      </dsp:txXfrm>
    </dsp:sp>
    <dsp:sp modelId="{C32C6060-9A68-472F-9D50-54C9565C1840}">
      <dsp:nvSpPr>
        <dsp:cNvPr id="0" name=""/>
        <dsp:cNvSpPr/>
      </dsp:nvSpPr>
      <dsp:spPr>
        <a:xfrm>
          <a:off x="2636938" y="2701075"/>
          <a:ext cx="1880504" cy="9402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err="1" smtClean="0">
              <a:solidFill>
                <a:schemeClr val="tx1"/>
              </a:solidFill>
              <a:latin typeface="Cambria" pitchFamily="18" charset="0"/>
            </a:rPr>
            <a:t>Institusi</a:t>
          </a:r>
          <a:endParaRPr lang="en-US" sz="2900" b="1" kern="1200" dirty="0">
            <a:solidFill>
              <a:schemeClr val="tx1"/>
            </a:solidFill>
            <a:latin typeface="Cambria" pitchFamily="18" charset="0"/>
          </a:endParaRPr>
        </a:p>
      </dsp:txBody>
      <dsp:txXfrm>
        <a:off x="2664477" y="2728614"/>
        <a:ext cx="1825426" cy="885174"/>
      </dsp:txXfrm>
    </dsp:sp>
    <dsp:sp modelId="{E73314F3-97D5-49D0-AA52-751B3F7837F2}">
      <dsp:nvSpPr>
        <dsp:cNvPr id="0" name=""/>
        <dsp:cNvSpPr/>
      </dsp:nvSpPr>
      <dsp:spPr>
        <a:xfrm>
          <a:off x="4517442" y="3153837"/>
          <a:ext cx="752201" cy="34726"/>
        </a:xfrm>
        <a:custGeom>
          <a:avLst/>
          <a:gdLst/>
          <a:ahLst/>
          <a:cxnLst/>
          <a:rect l="0" t="0" r="0" b="0"/>
          <a:pathLst>
            <a:path>
              <a:moveTo>
                <a:pt x="0" y="17363"/>
              </a:moveTo>
              <a:lnTo>
                <a:pt x="752201" y="17363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4874738" y="3152396"/>
        <a:ext cx="37610" cy="37610"/>
      </dsp:txXfrm>
    </dsp:sp>
    <dsp:sp modelId="{570105C3-DE2E-4ADF-9DD8-EBE8C0DEE25C}">
      <dsp:nvSpPr>
        <dsp:cNvPr id="0" name=""/>
        <dsp:cNvSpPr/>
      </dsp:nvSpPr>
      <dsp:spPr>
        <a:xfrm>
          <a:off x="5269644" y="2604727"/>
          <a:ext cx="2073443" cy="1132947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35000"/>
                <a:satMod val="260000"/>
              </a:schemeClr>
            </a:gs>
            <a:gs pos="30000">
              <a:schemeClr val="dk1">
                <a:tint val="38000"/>
                <a:satMod val="260000"/>
              </a:schemeClr>
            </a:gs>
            <a:gs pos="75000">
              <a:schemeClr val="dk1">
                <a:tint val="55000"/>
                <a:satMod val="255000"/>
              </a:schemeClr>
            </a:gs>
            <a:gs pos="100000">
              <a:schemeClr val="dk1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dk1">
              <a:shade val="70000"/>
              <a:satMod val="15000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solidFill>
                <a:schemeClr val="tx1"/>
              </a:solidFill>
              <a:latin typeface="Cambria" pitchFamily="18" charset="0"/>
            </a:rPr>
            <a:t>50,000,000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solidFill>
                <a:schemeClr val="tx1"/>
              </a:solidFill>
              <a:latin typeface="Cambria" pitchFamily="18" charset="0"/>
            </a:rPr>
            <a:t>per proposal</a:t>
          </a:r>
        </a:p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400" b="1" kern="1200" dirty="0" smtClean="0">
              <a:solidFill>
                <a:schemeClr val="tx1"/>
              </a:solidFill>
              <a:latin typeface="Cambria" pitchFamily="18" charset="0"/>
            </a:rPr>
            <a:t>per </a:t>
          </a:r>
          <a:r>
            <a:rPr lang="en-US" sz="2400" b="1" kern="1200" dirty="0" err="1" smtClean="0">
              <a:solidFill>
                <a:schemeClr val="tx1"/>
              </a:solidFill>
              <a:latin typeface="Cambria" pitchFamily="18" charset="0"/>
            </a:rPr>
            <a:t>tahun</a:t>
          </a:r>
          <a:endParaRPr lang="en-US" sz="2400" b="1" kern="1200" dirty="0">
            <a:solidFill>
              <a:schemeClr val="tx1"/>
            </a:solidFill>
            <a:latin typeface="Cambria" pitchFamily="18" charset="0"/>
          </a:endParaRPr>
        </a:p>
      </dsp:txBody>
      <dsp:txXfrm>
        <a:off x="5302827" y="2637910"/>
        <a:ext cx="2007077" cy="10665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2951F-6F50-4632-843C-981F2E2DE130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F04B7-DB71-495A-9E8A-20579ED1841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46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900" i="1" smtClean="0"/>
              <a:t>*) lihat Pedoman Penggunaan dan Pertanggungjawaban Dana Penelitian dan Pengabdian kepada Masyarakat di Laman SIMAS. 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BA6491-087E-44B2-ACEB-3B0E1CA201BD}" type="slidenum">
              <a:rPr lang="id-ID" smtClean="0"/>
              <a:pPr/>
              <a:t>2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23391384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3484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0875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6951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6363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7850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6852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0027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9104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900" i="1" smtClean="0"/>
              <a:t>*) lihat Pedoman Penggunaan dan Pertanggungjawaban Dana Penelitian dan Pengabdian kepada Masyarakat di Laman SIMAS. 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BA6491-087E-44B2-ACEB-3B0E1CA201BD}" type="slidenum">
              <a:rPr lang="id-ID" smtClean="0"/>
              <a:pPr/>
              <a:t>30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16594674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900" i="1" smtClean="0"/>
              <a:t>*) lihat Pedoman Penggunaan dan Pertanggungjawaban Dana Penelitian dan Pengabdian kepada Masyarakat di Laman SIMAS. 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BA6491-087E-44B2-ACEB-3B0E1CA201BD}" type="slidenum">
              <a:rPr lang="id-ID" smtClean="0"/>
              <a:pPr/>
              <a:t>31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23583064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900" i="1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BA6491-087E-44B2-ACEB-3B0E1CA201BD}" type="slidenum">
              <a:rPr lang="id-ID" smtClean="0"/>
              <a:pPr/>
              <a:t>3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158676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900" i="1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BA6491-087E-44B2-ACEB-3B0E1CA201BD}" type="slidenum">
              <a:rPr lang="id-ID" smtClean="0"/>
              <a:pPr/>
              <a:t>4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2085942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900" i="1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BA6491-087E-44B2-ACEB-3B0E1CA201BD}" type="slidenum">
              <a:rPr lang="id-ID" smtClean="0"/>
              <a:pPr/>
              <a:t>5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22344934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900" i="1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BA6491-087E-44B2-ACEB-3B0E1CA201BD}" type="slidenum">
              <a:rPr lang="id-ID" smtClean="0"/>
              <a:pPr/>
              <a:t>6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40733485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900" i="1" smtClean="0"/>
              <a:t>*) lihat Pedoman Penggunaan dan Pertanggungjawaban Dana Penelitian dan Pengabdian kepada Masyarakat di Laman SIMAS. 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BA6491-087E-44B2-ACEB-3B0E1CA201BD}" type="slidenum">
              <a:rPr lang="id-ID" smtClean="0"/>
              <a:pPr/>
              <a:t>7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37952682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z="900" i="1" smtClean="0"/>
              <a:t>*) lihat Pedoman Penggunaan dan Pertanggungjawaban Dana Penelitian dan Pengabdian kepada Masyarakat di Laman SIMAS. 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BA6491-087E-44B2-ACEB-3B0E1CA201BD}" type="slidenum">
              <a:rPr lang="id-ID" smtClean="0"/>
              <a:pPr/>
              <a:t>8</a:t>
            </a:fld>
            <a:endParaRPr lang="id-ID" smtClean="0"/>
          </a:p>
        </p:txBody>
      </p:sp>
    </p:spTree>
    <p:extLst>
      <p:ext uri="{BB962C8B-B14F-4D97-AF65-F5344CB8AC3E}">
        <p14:creationId xmlns:p14="http://schemas.microsoft.com/office/powerpoint/2010/main" val="38318540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293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0F04B7-DB71-495A-9E8A-20579ED1841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44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E2EDB1C-ACAE-4964-B169-C79186E5A59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E2EDB1C-ACAE-4964-B169-C79186E5A59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E2EDB1C-ACAE-4964-B169-C79186E5A59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2EDB1C-ACAE-4964-B169-C79186E5A59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DB1C-ACAE-4964-B169-C79186E5A59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E2EDB1C-ACAE-4964-B169-C79186E5A59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2EDB1C-ACAE-4964-B169-C79186E5A59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E2EDB1C-ACAE-4964-B169-C79186E5A59B}" type="datetimeFigureOut">
              <a:rPr lang="en-US" smtClean="0"/>
              <a:pPr/>
              <a:t>4/17/2017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021D2A2-801F-4AAA-8E7C-CB857EB2F28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id-ID" smtClean="0">
              <a:solidFill>
                <a:srgbClr val="898989"/>
              </a:solidFill>
            </a:endParaRPr>
          </a:p>
        </p:txBody>
      </p:sp>
      <p:pic>
        <p:nvPicPr>
          <p:cNvPr id="9220" name="Picture 7" descr="slide1.pd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311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/>
        </p:nvSpPr>
        <p:spPr bwMode="auto">
          <a:xfrm>
            <a:off x="893621" y="2362200"/>
            <a:ext cx="7356758" cy="2310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lIns="87233" tIns="43613" rIns="87233" bIns="43613" anchor="ctr">
            <a:sp3d extrusionH="57150">
              <a:bevelT w="38100" h="38100"/>
            </a:sp3d>
          </a:bodyPr>
          <a:lstStyle/>
          <a:p>
            <a:pPr algn="ctr" defTabSz="435406" eaLnBrk="0" hangingPunct="0">
              <a:lnSpc>
                <a:spcPts val="6000"/>
              </a:lnSpc>
              <a:defRPr/>
            </a:pPr>
            <a:r>
              <a:rPr lang="en-US" sz="4800" b="1" dirty="0" smtClean="0">
                <a:ln w="1905"/>
                <a:solidFill>
                  <a:srgbClr val="5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oper Black" pitchFamily="18" charset="0"/>
                <a:ea typeface="ＭＳ Ｐゴシック" pitchFamily="-65" charset="-128"/>
                <a:cs typeface="+mj-cs"/>
              </a:rPr>
              <a:t>PENGABDIAN </a:t>
            </a:r>
          </a:p>
          <a:p>
            <a:pPr algn="ctr" defTabSz="435406" eaLnBrk="0" hangingPunct="0">
              <a:lnSpc>
                <a:spcPts val="6000"/>
              </a:lnSpc>
              <a:defRPr/>
            </a:pPr>
            <a:r>
              <a:rPr lang="en-US" sz="4800" b="1" dirty="0" err="1" smtClean="0">
                <a:ln w="1905"/>
                <a:solidFill>
                  <a:srgbClr val="5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oper Black" pitchFamily="18" charset="0"/>
                <a:ea typeface="ＭＳ Ｐゴシック" pitchFamily="-65" charset="-128"/>
                <a:cs typeface="+mj-cs"/>
              </a:rPr>
              <a:t>kepada</a:t>
            </a:r>
            <a:r>
              <a:rPr lang="en-US" sz="4800" b="1" dirty="0" smtClean="0">
                <a:ln w="1905"/>
                <a:solidFill>
                  <a:srgbClr val="5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oper Black" pitchFamily="18" charset="0"/>
                <a:ea typeface="ＭＳ Ｐゴシック" pitchFamily="-65" charset="-128"/>
                <a:cs typeface="+mj-cs"/>
              </a:rPr>
              <a:t> </a:t>
            </a:r>
          </a:p>
          <a:p>
            <a:pPr algn="ctr" defTabSz="435406" eaLnBrk="0" hangingPunct="0">
              <a:lnSpc>
                <a:spcPts val="6000"/>
              </a:lnSpc>
              <a:defRPr/>
            </a:pPr>
            <a:r>
              <a:rPr lang="en-US" sz="4800" b="1" dirty="0" smtClean="0">
                <a:ln w="1905"/>
                <a:solidFill>
                  <a:srgbClr val="5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oper Black" pitchFamily="18" charset="0"/>
                <a:ea typeface="ＭＳ Ｐゴシック" pitchFamily="-65" charset="-128"/>
                <a:cs typeface="+mj-cs"/>
              </a:rPr>
              <a:t>MASYARAKAT</a:t>
            </a:r>
            <a:endParaRPr lang="id-ID" sz="4800" b="1" dirty="0">
              <a:ln w="1905"/>
              <a:solidFill>
                <a:srgbClr val="5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oper Black" pitchFamily="18" charset="0"/>
              <a:ea typeface="ＭＳ Ｐゴシック" pitchFamily="-65" charset="-128"/>
              <a:cs typeface="+mj-cs"/>
            </a:endParaRPr>
          </a:p>
        </p:txBody>
      </p:sp>
      <p:sp>
        <p:nvSpPr>
          <p:cNvPr id="9222" name="TextBox 5"/>
          <p:cNvSpPr txBox="1">
            <a:spLocks noChangeArrowheads="1"/>
          </p:cNvSpPr>
          <p:nvPr/>
        </p:nvSpPr>
        <p:spPr bwMode="auto">
          <a:xfrm>
            <a:off x="7086600" y="1242252"/>
            <a:ext cx="1600200" cy="3579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65" tIns="40083" rIns="80165" bIns="40083">
            <a:spAutoFit/>
          </a:bodyPr>
          <a:lstStyle/>
          <a:p>
            <a:pPr algn="ctr"/>
            <a:r>
              <a:rPr lang="en-US" dirty="0">
                <a:solidFill>
                  <a:srgbClr val="FFC000"/>
                </a:solidFill>
                <a:latin typeface="Arial Black" pitchFamily="34" charset="0"/>
              </a:rPr>
              <a:t>PPM-LPPM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52400"/>
            <a:ext cx="9156223" cy="6858000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402564"/>
            <a:ext cx="6934200" cy="511836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  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Standar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Proses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309899992"/>
              </p:ext>
            </p:extLst>
          </p:nvPr>
        </p:nvGraphicFramePr>
        <p:xfrm>
          <a:off x="838200" y="1447800"/>
          <a:ext cx="7543800" cy="3733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52400"/>
            <a:ext cx="9156223" cy="6858000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402564"/>
            <a:ext cx="6934200" cy="511836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 Standar Hasil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152655383"/>
              </p:ext>
            </p:extLst>
          </p:nvPr>
        </p:nvGraphicFramePr>
        <p:xfrm>
          <a:off x="1143000" y="1417638"/>
          <a:ext cx="7391400" cy="444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52400"/>
            <a:ext cx="9156223" cy="6858000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402564"/>
            <a:ext cx="6934200" cy="511836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Standar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Pelaksana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09600" y="1447800"/>
            <a:ext cx="8077200" cy="3276600"/>
          </a:xfrm>
          <a:prstGeom prst="rect">
            <a:avLst/>
          </a:prstGeom>
          <a:solidFill>
            <a:srgbClr val="00206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Wajib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memiliki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penguasaan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metodologi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penerapan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keilmuan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yang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sesuai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dengan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bidang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keahlian</a:t>
            </a:r>
            <a:r>
              <a:rPr lang="en-US" sz="2400" b="1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jenis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kegiatan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,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serta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tingkat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kerumitan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dan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kedalaman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sasaran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kegiatan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endParaRPr lang="en-US" sz="2400" b="1" dirty="0" smtClean="0">
              <a:solidFill>
                <a:srgbClr val="FFFF00"/>
              </a:solidFill>
              <a:latin typeface="Cambria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400" b="1" dirty="0" smtClean="0">
              <a:solidFill>
                <a:srgbClr val="FFFF00"/>
              </a:solidFill>
              <a:latin typeface="Cambria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Kemampuan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pelaksana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menentukan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kewenangan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melaksanakan</a:t>
            </a:r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b="1" dirty="0" err="1" smtClean="0">
                <a:solidFill>
                  <a:srgbClr val="FFFF00"/>
                </a:solidFill>
                <a:latin typeface="Cambria" pitchFamily="18" charset="0"/>
              </a:rPr>
              <a:t>PkM</a:t>
            </a:r>
            <a:endParaRPr lang="en-US" sz="2400" b="1" dirty="0" smtClean="0">
              <a:solidFill>
                <a:srgbClr val="FFFF00"/>
              </a:solidFill>
              <a:latin typeface="Cambria" pitchFamily="18" charset="0"/>
            </a:endParaRPr>
          </a:p>
          <a:p>
            <a:pPr algn="ctr"/>
            <a:endParaRPr lang="en-US" sz="2400" b="1" dirty="0">
              <a:solidFill>
                <a:srgbClr val="FFFF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-304800"/>
            <a:ext cx="9156223" cy="6858000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304800"/>
            <a:ext cx="6934200" cy="511836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Standar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Pengelolaan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2999" y="1646238"/>
            <a:ext cx="7391401" cy="323056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 smtClean="0">
              <a:solidFill>
                <a:srgbClr val="FFFF00"/>
              </a:solidFill>
              <a:latin typeface="Book Antiqua" panose="02040602050305030304" pitchFamily="18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Book Antiqua" panose="02040602050305030304" pitchFamily="18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Book Antiqua" panose="02040602050305030304" pitchFamily="18" charset="0"/>
            </a:endParaRPr>
          </a:p>
          <a:p>
            <a:pPr marL="457200" indent="-457200">
              <a:spcBef>
                <a:spcPts val="1200"/>
              </a:spcBef>
              <a:buFont typeface="+mj-lt"/>
              <a:buAutoNum type="arabicPeriod"/>
            </a:pP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Kriteria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minimal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tentang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perencanaan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pelaksanaan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pengendalian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pemantauan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dan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evaluasi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,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serta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pelaporan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kegiatan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PkM</a:t>
            </a:r>
            <a:endParaRPr lang="en-US" sz="2400" dirty="0" smtClean="0">
              <a:solidFill>
                <a:srgbClr val="FFFF00"/>
              </a:solidFill>
              <a:latin typeface="Book Antiqua" panose="02040602050305030304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en-US" sz="2400" dirty="0" smtClean="0">
              <a:solidFill>
                <a:srgbClr val="FFFF00"/>
              </a:solidFill>
              <a:latin typeface="Book Antiqua" panose="0204060205030503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Dilaksanakan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oleh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unit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kerja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dalam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bentuk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kelembagaan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yang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bertugas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untuk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mengelola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PkM</a:t>
            </a:r>
            <a:endParaRPr lang="en-US" sz="2400" dirty="0" smtClean="0">
              <a:solidFill>
                <a:srgbClr val="FFFF00"/>
              </a:solidFill>
              <a:latin typeface="Book Antiqua" panose="02040602050305030304" pitchFamily="18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Book Antiqua" panose="02040602050305030304" pitchFamily="18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Book Antiqua" panose="02040602050305030304" pitchFamily="18" charset="0"/>
            </a:endParaRPr>
          </a:p>
          <a:p>
            <a:pPr marL="457200" indent="-457200"/>
            <a:endParaRPr lang="en-US" sz="2400" dirty="0" smtClean="0">
              <a:solidFill>
                <a:srgbClr val="FFFF00"/>
              </a:solidFill>
              <a:latin typeface="Book Antiqua" panose="02040602050305030304" pitchFamily="18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Book Antiqua" panose="02040602050305030304" pitchFamily="18" charset="0"/>
            </a:endParaRPr>
          </a:p>
          <a:p>
            <a:pPr algn="ctr"/>
            <a:endParaRPr lang="en-US" sz="2400" dirty="0">
              <a:solidFill>
                <a:srgbClr val="FFFF0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70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-304800"/>
            <a:ext cx="9156223" cy="6858000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304800"/>
            <a:ext cx="6934200" cy="511836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Tugas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Kelembagaan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90600" y="1447800"/>
            <a:ext cx="7912221" cy="3869395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2400" dirty="0" smtClean="0">
              <a:solidFill>
                <a:srgbClr val="FFFF00"/>
              </a:solidFill>
              <a:latin typeface="Book Antiqua" panose="0204060205030503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Menyusun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dan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mengembangkan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rencana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program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PkM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sesuai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dengan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rencana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strategis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PkM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Book Antiqua" panose="02040602050305030304" pitchFamily="18" charset="0"/>
              </a:rPr>
              <a:t>Perguruan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Book Antiqua" panose="02040602050305030304" pitchFamily="18" charset="0"/>
              </a:rPr>
              <a:t>T</a:t>
            </a:r>
            <a:r>
              <a:rPr lang="en-US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inggi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 smtClean="0">
              <a:solidFill>
                <a:srgbClr val="FFFF00"/>
              </a:solidFill>
              <a:latin typeface="Book Antiqua" panose="0204060205030503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sv-SE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Menyusun dan mengembangkan peraturan, panduan, dan sistem penjaminan mutu internal kegiatan </a:t>
            </a:r>
            <a:r>
              <a:rPr lang="sv-SE" sz="2400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PkM</a:t>
            </a:r>
            <a:endParaRPr lang="sv-SE" sz="2400" dirty="0" smtClean="0">
              <a:solidFill>
                <a:srgbClr val="FFFF00"/>
              </a:solidFill>
              <a:latin typeface="Book Antiqua" panose="02040602050305030304" pitchFamily="18" charset="0"/>
            </a:endParaRPr>
          </a:p>
          <a:p>
            <a:endParaRPr lang="en-US" sz="2400" dirty="0" smtClean="0">
              <a:solidFill>
                <a:srgbClr val="FFFF00"/>
              </a:solidFill>
              <a:latin typeface="Book Antiqua" panose="02040602050305030304" pitchFamily="18" charset="0"/>
            </a:endParaRPr>
          </a:p>
          <a:p>
            <a:pPr algn="ctr"/>
            <a:endParaRPr lang="en-US" sz="2400" dirty="0">
              <a:solidFill>
                <a:srgbClr val="FFFF0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675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1200" y="304800"/>
            <a:ext cx="5791200" cy="6096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Aharoni" pitchFamily="2" charset="-79"/>
                <a:cs typeface="Aharoni" pitchFamily="2" charset="-79"/>
              </a:rPr>
              <a:t>BEBERAPA SKEMA </a:t>
            </a:r>
            <a:r>
              <a:rPr lang="en-US" sz="2800" dirty="0" err="1" smtClean="0">
                <a:latin typeface="Aharoni" pitchFamily="2" charset="-79"/>
                <a:cs typeface="Aharoni" pitchFamily="2" charset="-79"/>
              </a:rPr>
              <a:t>PkM</a:t>
            </a:r>
            <a:r>
              <a:rPr lang="en-US" sz="2800" dirty="0" smtClean="0">
                <a:latin typeface="Aharoni" pitchFamily="2" charset="-79"/>
                <a:cs typeface="Aharoni" pitchFamily="2" charset="-79"/>
              </a:rPr>
              <a:t> DRPM</a:t>
            </a:r>
            <a:endParaRPr lang="id-ID" sz="2800" dirty="0">
              <a:latin typeface="Aharoni" pitchFamily="2" charset="-79"/>
              <a:cs typeface="Aharoni" pitchFamily="2" charset="-79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974741"/>
              </p:ext>
            </p:extLst>
          </p:nvPr>
        </p:nvGraphicFramePr>
        <p:xfrm>
          <a:off x="381000" y="1295400"/>
          <a:ext cx="8382000" cy="5066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1676400"/>
                <a:gridCol w="1066800"/>
                <a:gridCol w="914400"/>
                <a:gridCol w="838200"/>
                <a:gridCol w="914400"/>
              </a:tblGrid>
              <a:tr h="585555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haroni" pitchFamily="2" charset="-79"/>
                          <a:cs typeface="Aharoni" pitchFamily="2" charset="-79"/>
                        </a:rPr>
                        <a:t>SKEMA</a:t>
                      </a:r>
                      <a:endParaRPr lang="id-ID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haroni" pitchFamily="2" charset="-79"/>
                          <a:cs typeface="Aharoni" pitchFamily="2" charset="-79"/>
                        </a:rPr>
                        <a:t>PELAK SANA</a:t>
                      </a:r>
                      <a:endParaRPr lang="id-ID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haroni" pitchFamily="2" charset="-79"/>
                          <a:cs typeface="Aharoni" pitchFamily="2" charset="-79"/>
                        </a:rPr>
                        <a:t>WAKTU (</a:t>
                      </a:r>
                      <a:r>
                        <a:rPr lang="en-US" dirty="0" err="1" smtClean="0">
                          <a:latin typeface="Aharoni" pitchFamily="2" charset="-79"/>
                          <a:cs typeface="Aharoni" pitchFamily="2" charset="-79"/>
                        </a:rPr>
                        <a:t>Tahun</a:t>
                      </a:r>
                      <a:r>
                        <a:rPr lang="en-US" dirty="0" smtClean="0">
                          <a:latin typeface="Aharoni" pitchFamily="2" charset="-79"/>
                          <a:cs typeface="Aharoni" pitchFamily="2" charset="-79"/>
                        </a:rPr>
                        <a:t>)</a:t>
                      </a:r>
                      <a:endParaRPr lang="id-ID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haroni" pitchFamily="2" charset="-79"/>
                          <a:cs typeface="Aharoni" pitchFamily="2" charset="-79"/>
                        </a:rPr>
                        <a:t>BIAYA (JUTA)</a:t>
                      </a:r>
                      <a:endParaRPr lang="id-ID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34603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Aharoni" pitchFamily="2" charset="-79"/>
                          <a:cs typeface="Aharoni" pitchFamily="2" charset="-79"/>
                        </a:rPr>
                        <a:t>DRPM</a:t>
                      </a:r>
                      <a:endParaRPr lang="id-ID" dirty="0">
                        <a:solidFill>
                          <a:schemeClr val="bg1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Aharoni" pitchFamily="2" charset="-79"/>
                          <a:cs typeface="Aharoni" pitchFamily="2" charset="-79"/>
                        </a:rPr>
                        <a:t>PT</a:t>
                      </a:r>
                      <a:endParaRPr lang="id-ID" dirty="0">
                        <a:solidFill>
                          <a:schemeClr val="bg1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  <a:latin typeface="Aharoni" pitchFamily="2" charset="-79"/>
                          <a:cs typeface="Aharoni" pitchFamily="2" charset="-79"/>
                        </a:rPr>
                        <a:t>MITRA</a:t>
                      </a:r>
                      <a:endParaRPr lang="id-ID" dirty="0">
                        <a:solidFill>
                          <a:schemeClr val="bg1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3346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Program </a:t>
                      </a:r>
                      <a:r>
                        <a:rPr lang="en-US" dirty="0" err="1" smtClean="0"/>
                        <a:t>Kemitraan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Masyarakat</a:t>
                      </a:r>
                      <a:r>
                        <a:rPr lang="en-US" dirty="0" smtClean="0"/>
                        <a:t> (PKM)</a:t>
                      </a:r>
                      <a:endParaRPr lang="id-ID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 </a:t>
                      </a:r>
                      <a:r>
                        <a:rPr lang="en-US" dirty="0" err="1" smtClean="0"/>
                        <a:t>Ketua</a:t>
                      </a:r>
                      <a:r>
                        <a:rPr lang="en-US" dirty="0" smtClean="0"/>
                        <a:t>, 1-2 </a:t>
                      </a:r>
                      <a:r>
                        <a:rPr lang="en-US" dirty="0" err="1" smtClean="0"/>
                        <a:t>anggota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40-50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id-ID" dirty="0"/>
                    </a:p>
                  </a:txBody>
                  <a:tcPr/>
                </a:tc>
              </a:tr>
              <a:tr h="334603">
                <a:tc>
                  <a:txBody>
                    <a:bodyPr/>
                    <a:lstStyle/>
                    <a:p>
                      <a:r>
                        <a:rPr lang="en-US" dirty="0" smtClean="0"/>
                        <a:t>Program </a:t>
                      </a:r>
                      <a:r>
                        <a:rPr lang="en-US" dirty="0" err="1" smtClean="0"/>
                        <a:t>Pengembangan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Kewirausahaan</a:t>
                      </a:r>
                      <a:r>
                        <a:rPr lang="en-US" dirty="0" smtClean="0"/>
                        <a:t> (PPK)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 </a:t>
                      </a:r>
                      <a:r>
                        <a:rPr lang="en-US" dirty="0" err="1" smtClean="0"/>
                        <a:t>Ketua</a:t>
                      </a:r>
                      <a:r>
                        <a:rPr lang="en-US" dirty="0" smtClean="0"/>
                        <a:t>, 2 </a:t>
                      </a:r>
                      <a:r>
                        <a:rPr lang="en-US" dirty="0" err="1" smtClean="0"/>
                        <a:t>anggota</a:t>
                      </a:r>
                      <a:endParaRPr lang="id-ID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100-150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34603">
                <a:tc>
                  <a:txBody>
                    <a:bodyPr/>
                    <a:lstStyle/>
                    <a:p>
                      <a:r>
                        <a:rPr lang="en-US" dirty="0" smtClean="0"/>
                        <a:t>Program </a:t>
                      </a:r>
                      <a:r>
                        <a:rPr lang="en-US" dirty="0" err="1" smtClean="0"/>
                        <a:t>Pengembangan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Produk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Ekspor</a:t>
                      </a:r>
                      <a:r>
                        <a:rPr lang="en-US" dirty="0" smtClean="0"/>
                        <a:t> (PPPE)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 </a:t>
                      </a:r>
                      <a:r>
                        <a:rPr lang="en-US" dirty="0" err="1" smtClean="0"/>
                        <a:t>Ketua</a:t>
                      </a:r>
                      <a:r>
                        <a:rPr lang="en-US" dirty="0" smtClean="0"/>
                        <a:t>, 1-2 </a:t>
                      </a:r>
                      <a:r>
                        <a:rPr lang="en-US" dirty="0" err="1" smtClean="0"/>
                        <a:t>anggota</a:t>
                      </a:r>
                      <a:endParaRPr lang="id-ID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100-150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id-ID" dirty="0"/>
                    </a:p>
                  </a:txBody>
                  <a:tcPr/>
                </a:tc>
              </a:tr>
              <a:tr h="334603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Pengembangan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Produk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Unggulan</a:t>
                      </a:r>
                      <a:r>
                        <a:rPr lang="en-US" dirty="0" smtClean="0"/>
                        <a:t> Daerah</a:t>
                      </a:r>
                      <a:r>
                        <a:rPr lang="en-US" baseline="0" dirty="0" smtClean="0"/>
                        <a:t> (PPUD)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 </a:t>
                      </a:r>
                      <a:r>
                        <a:rPr lang="en-US" dirty="0" err="1" smtClean="0"/>
                        <a:t>Ketua</a:t>
                      </a:r>
                      <a:r>
                        <a:rPr lang="en-US" dirty="0" smtClean="0"/>
                        <a:t>, 1-2 </a:t>
                      </a:r>
                      <a:r>
                        <a:rPr lang="en-US" dirty="0" err="1" smtClean="0"/>
                        <a:t>anggota</a:t>
                      </a:r>
                      <a:endParaRPr lang="id-ID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75-100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  <a:endParaRPr lang="id-ID" dirty="0"/>
                    </a:p>
                  </a:txBody>
                  <a:tcPr/>
                </a:tc>
              </a:tr>
              <a:tr h="334603">
                <a:tc>
                  <a:txBody>
                    <a:bodyPr/>
                    <a:lstStyle/>
                    <a:p>
                      <a:r>
                        <a:rPr lang="en-US" dirty="0" smtClean="0"/>
                        <a:t>Program </a:t>
                      </a:r>
                      <a:r>
                        <a:rPr lang="en-US" dirty="0" err="1" smtClean="0"/>
                        <a:t>Pengembangan</a:t>
                      </a:r>
                      <a:r>
                        <a:rPr lang="en-US" dirty="0" smtClean="0"/>
                        <a:t> Usaha </a:t>
                      </a:r>
                      <a:r>
                        <a:rPr lang="en-US" dirty="0" err="1" smtClean="0"/>
                        <a:t>Produk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Intelektual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Kampus</a:t>
                      </a:r>
                      <a:r>
                        <a:rPr lang="en-US" dirty="0" smtClean="0"/>
                        <a:t> (PPUPIK)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 </a:t>
                      </a:r>
                      <a:r>
                        <a:rPr lang="en-US" dirty="0" err="1" smtClean="0"/>
                        <a:t>Ketua</a:t>
                      </a:r>
                      <a:r>
                        <a:rPr lang="en-US" dirty="0" smtClean="0"/>
                        <a:t>, 1-2 </a:t>
                      </a:r>
                      <a:r>
                        <a:rPr lang="en-US" dirty="0" err="1" smtClean="0"/>
                        <a:t>anggota</a:t>
                      </a:r>
                      <a:endParaRPr lang="id-ID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100-150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34603">
                <a:tc>
                  <a:txBody>
                    <a:bodyPr/>
                    <a:lstStyle/>
                    <a:p>
                      <a:r>
                        <a:rPr lang="en-US" dirty="0" smtClean="0"/>
                        <a:t>Program </a:t>
                      </a:r>
                      <a:r>
                        <a:rPr lang="en-US" dirty="0" err="1" smtClean="0"/>
                        <a:t>Pengembangan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Desa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Mitra</a:t>
                      </a:r>
                      <a:r>
                        <a:rPr lang="en-US" dirty="0" smtClean="0"/>
                        <a:t> (PPDM)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 </a:t>
                      </a:r>
                      <a:r>
                        <a:rPr lang="en-US" dirty="0" err="1" smtClean="0"/>
                        <a:t>Ketua</a:t>
                      </a:r>
                      <a:r>
                        <a:rPr lang="en-US" dirty="0" smtClean="0"/>
                        <a:t>, 1-2 </a:t>
                      </a:r>
                      <a:r>
                        <a:rPr lang="en-US" dirty="0" err="1" smtClean="0"/>
                        <a:t>anggota</a:t>
                      </a:r>
                      <a:endParaRPr lang="id-ID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100-150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10-15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46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152400"/>
            <a:ext cx="8153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500000"/>
                </a:solidFill>
                <a:latin typeface="Aharoni" pitchFamily="2" charset="-79"/>
                <a:cs typeface="Aharoni" pitchFamily="2" charset="-79"/>
              </a:rPr>
              <a:t>SKEMA </a:t>
            </a:r>
            <a:r>
              <a:rPr lang="en-US" sz="2800" b="1" dirty="0" err="1" smtClean="0">
                <a:solidFill>
                  <a:srgbClr val="500000"/>
                </a:solidFill>
                <a:latin typeface="Aharoni" pitchFamily="2" charset="-79"/>
                <a:cs typeface="Aharoni" pitchFamily="2" charset="-79"/>
              </a:rPr>
              <a:t>PkM</a:t>
            </a:r>
            <a:r>
              <a:rPr lang="en-US" sz="2800" b="1" dirty="0" smtClean="0">
                <a:solidFill>
                  <a:srgbClr val="50000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id-ID" sz="2800" b="1" dirty="0" smtClean="0">
                <a:solidFill>
                  <a:srgbClr val="500000"/>
                </a:solidFill>
                <a:latin typeface="Aharoni" pitchFamily="2" charset="-79"/>
                <a:cs typeface="Aharoni" pitchFamily="2" charset="-79"/>
              </a:rPr>
              <a:t>UT</a:t>
            </a:r>
            <a:endParaRPr lang="id-ID" sz="2800" b="1" dirty="0">
              <a:solidFill>
                <a:srgbClr val="500000"/>
              </a:solidFill>
              <a:latin typeface="Aharoni" pitchFamily="2" charset="-79"/>
              <a:cs typeface="Aharoni" pitchFamily="2" charset="-79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405771"/>
              </p:ext>
            </p:extLst>
          </p:nvPr>
        </p:nvGraphicFramePr>
        <p:xfrm>
          <a:off x="304800" y="838200"/>
          <a:ext cx="8153400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/>
                <a:gridCol w="2590800"/>
                <a:gridCol w="990600"/>
                <a:gridCol w="688109"/>
                <a:gridCol w="988291"/>
              </a:tblGrid>
              <a:tr h="701270">
                <a:tc rowSpan="2">
                  <a:txBody>
                    <a:bodyPr/>
                    <a:lstStyle/>
                    <a:p>
                      <a:pPr algn="ctr"/>
                      <a:r>
                        <a:rPr lang="id-ID" b="1" dirty="0" smtClean="0">
                          <a:solidFill>
                            <a:srgbClr val="500000"/>
                          </a:solidFill>
                          <a:latin typeface="Aharoni" pitchFamily="2" charset="-79"/>
                          <a:cs typeface="Aharoni" pitchFamily="2" charset="-79"/>
                        </a:rPr>
                        <a:t>JENIS</a:t>
                      </a:r>
                      <a:endParaRPr lang="id-ID" b="1" dirty="0">
                        <a:solidFill>
                          <a:srgbClr val="500000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500000"/>
                          </a:solidFill>
                          <a:latin typeface="Aharoni" pitchFamily="2" charset="-79"/>
                          <a:cs typeface="Aharoni" pitchFamily="2" charset="-79"/>
                        </a:rPr>
                        <a:t>PELAKSANA</a:t>
                      </a:r>
                      <a:endParaRPr lang="id-ID" b="1" dirty="0">
                        <a:solidFill>
                          <a:srgbClr val="500000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rgbClr val="500000"/>
                          </a:solidFill>
                          <a:latin typeface="Aharoni" pitchFamily="2" charset="-79"/>
                          <a:cs typeface="Aharoni" pitchFamily="2" charset="-79"/>
                        </a:rPr>
                        <a:t>WAKTU </a:t>
                      </a:r>
                      <a:r>
                        <a:rPr lang="en-US" b="1" dirty="0" smtClean="0">
                          <a:solidFill>
                            <a:srgbClr val="500000"/>
                          </a:solidFill>
                          <a:latin typeface="Aharoni" pitchFamily="2" charset="-79"/>
                          <a:cs typeface="Aharoni" pitchFamily="2" charset="-79"/>
                        </a:rPr>
                        <a:t>(</a:t>
                      </a:r>
                      <a:r>
                        <a:rPr lang="en-US" b="1" dirty="0" err="1" smtClean="0">
                          <a:solidFill>
                            <a:srgbClr val="500000"/>
                          </a:solidFill>
                          <a:latin typeface="Aharoni" pitchFamily="2" charset="-79"/>
                          <a:cs typeface="Aharoni" pitchFamily="2" charset="-79"/>
                        </a:rPr>
                        <a:t>Tahun</a:t>
                      </a:r>
                      <a:r>
                        <a:rPr lang="en-US" b="1" dirty="0" smtClean="0">
                          <a:solidFill>
                            <a:srgbClr val="500000"/>
                          </a:solidFill>
                          <a:latin typeface="Aharoni" pitchFamily="2" charset="-79"/>
                          <a:cs typeface="Aharoni" pitchFamily="2" charset="-79"/>
                        </a:rPr>
                        <a:t>)</a:t>
                      </a:r>
                      <a:endParaRPr lang="id-ID" b="1" dirty="0">
                        <a:solidFill>
                          <a:srgbClr val="500000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500000"/>
                          </a:solidFill>
                          <a:latin typeface="Aharoni" pitchFamily="2" charset="-79"/>
                          <a:cs typeface="Aharoni" pitchFamily="2" charset="-79"/>
                        </a:rPr>
                        <a:t>BIAYA (</a:t>
                      </a:r>
                      <a:r>
                        <a:rPr lang="id-ID" b="1" dirty="0" smtClean="0">
                          <a:solidFill>
                            <a:srgbClr val="500000"/>
                          </a:solidFill>
                          <a:latin typeface="Aharoni" pitchFamily="2" charset="-79"/>
                          <a:cs typeface="Aharoni" pitchFamily="2" charset="-79"/>
                        </a:rPr>
                        <a:t>juta</a:t>
                      </a:r>
                      <a:r>
                        <a:rPr lang="en-US" b="1" dirty="0" smtClean="0">
                          <a:solidFill>
                            <a:srgbClr val="500000"/>
                          </a:solidFill>
                          <a:latin typeface="Aharoni" pitchFamily="2" charset="-79"/>
                          <a:cs typeface="Aharoni" pitchFamily="2" charset="-79"/>
                        </a:rPr>
                        <a:t>)</a:t>
                      </a:r>
                      <a:endParaRPr lang="id-ID" b="1" dirty="0">
                        <a:solidFill>
                          <a:srgbClr val="500000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438040"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b="1" dirty="0" smtClean="0">
                          <a:solidFill>
                            <a:srgbClr val="500000"/>
                          </a:solidFill>
                          <a:latin typeface="Aharoni" pitchFamily="2" charset="-79"/>
                          <a:cs typeface="Aharoni" pitchFamily="2" charset="-79"/>
                        </a:rPr>
                        <a:t>UT</a:t>
                      </a:r>
                      <a:endParaRPr lang="id-ID" b="1" dirty="0">
                        <a:solidFill>
                          <a:srgbClr val="500000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500000"/>
                          </a:solidFill>
                          <a:latin typeface="Aharoni" pitchFamily="2" charset="-79"/>
                          <a:cs typeface="Aharoni" pitchFamily="2" charset="-79"/>
                        </a:rPr>
                        <a:t>MITRA</a:t>
                      </a:r>
                      <a:endParaRPr lang="id-ID" b="1" dirty="0">
                        <a:solidFill>
                          <a:srgbClr val="500000"/>
                        </a:solidFill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10951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dirty="0" smtClean="0">
                          <a:latin typeface="Arial Narrow" panose="020B0606020202030204" pitchFamily="34" charset="0"/>
                        </a:rPr>
                        <a:t>PkM Dosen skema </a:t>
                      </a:r>
                      <a:r>
                        <a:rPr lang="en-US" dirty="0" smtClean="0">
                          <a:latin typeface="Arial Narrow" panose="020B0606020202030204" pitchFamily="34" charset="0"/>
                        </a:rPr>
                        <a:t>Program </a:t>
                      </a:r>
                      <a:r>
                        <a:rPr lang="en-US" dirty="0" err="1" smtClean="0">
                          <a:latin typeface="Arial Narrow" panose="020B0606020202030204" pitchFamily="34" charset="0"/>
                        </a:rPr>
                        <a:t>Kemitraan</a:t>
                      </a:r>
                      <a:r>
                        <a:rPr lang="en-US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Narrow" panose="020B0606020202030204" pitchFamily="34" charset="0"/>
                        </a:rPr>
                        <a:t>Masyarakat</a:t>
                      </a:r>
                      <a:r>
                        <a:rPr lang="en-US" dirty="0" smtClean="0">
                          <a:latin typeface="Arial Narrow" panose="020B0606020202030204" pitchFamily="34" charset="0"/>
                        </a:rPr>
                        <a:t> (PKM)</a:t>
                      </a:r>
                      <a:endParaRPr lang="id-ID" dirty="0" smtClean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id-ID" dirty="0" smtClean="0">
                          <a:latin typeface="Arial Narrow" panose="020B0606020202030204" pitchFamily="34" charset="0"/>
                        </a:rPr>
                        <a:t>k</a:t>
                      </a:r>
                      <a:r>
                        <a:rPr lang="en-US" dirty="0" err="1" smtClean="0">
                          <a:latin typeface="Arial Narrow" panose="020B0606020202030204" pitchFamily="34" charset="0"/>
                        </a:rPr>
                        <a:t>etua</a:t>
                      </a:r>
                      <a:r>
                        <a:rPr lang="en-US" dirty="0" smtClean="0">
                          <a:latin typeface="Arial Narrow" panose="020B0606020202030204" pitchFamily="34" charset="0"/>
                        </a:rPr>
                        <a:t>, </a:t>
                      </a:r>
                      <a:endParaRPr lang="id-ID" dirty="0" smtClean="0">
                        <a:latin typeface="Arial Narrow" panose="020B0606020202030204" pitchFamily="34" charset="0"/>
                      </a:endParaRPr>
                    </a:p>
                    <a:p>
                      <a:r>
                        <a:rPr lang="id-ID" dirty="0" smtClean="0">
                          <a:latin typeface="Arial Narrow" panose="020B0606020202030204" pitchFamily="34" charset="0"/>
                        </a:rPr>
                        <a:t>2-4</a:t>
                      </a:r>
                      <a:r>
                        <a:rPr lang="en-US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Narrow" panose="020B0606020202030204" pitchFamily="34" charset="0"/>
                        </a:rPr>
                        <a:t>anggota</a:t>
                      </a:r>
                      <a:endParaRPr lang="id-ID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Narrow" panose="020B0606020202030204" pitchFamily="34" charset="0"/>
                        </a:rPr>
                        <a:t>1</a:t>
                      </a:r>
                      <a:endParaRPr lang="id-ID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Arial Narrow" panose="020B0606020202030204" pitchFamily="34" charset="0"/>
                        </a:rPr>
                        <a:t>15</a:t>
                      </a:r>
                      <a:endParaRPr lang="id-ID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Narrow" panose="020B0606020202030204" pitchFamily="34" charset="0"/>
                        </a:rPr>
                        <a:t>-</a:t>
                      </a:r>
                      <a:endParaRPr lang="id-ID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  <a:tr h="1194590">
                <a:tc>
                  <a:txBody>
                    <a:bodyPr/>
                    <a:lstStyle/>
                    <a:p>
                      <a:r>
                        <a:rPr lang="id-ID" dirty="0" smtClean="0">
                          <a:latin typeface="Arial Narrow" panose="020B0606020202030204" pitchFamily="34" charset="0"/>
                        </a:rPr>
                        <a:t>PkM Nasional skema </a:t>
                      </a:r>
                      <a:r>
                        <a:rPr lang="en-US" dirty="0" smtClean="0">
                          <a:latin typeface="Arial Narrow" panose="020B0606020202030204" pitchFamily="34" charset="0"/>
                        </a:rPr>
                        <a:t>Program </a:t>
                      </a:r>
                      <a:r>
                        <a:rPr lang="en-US" dirty="0" err="1" smtClean="0">
                          <a:latin typeface="Arial Narrow" panose="020B0606020202030204" pitchFamily="34" charset="0"/>
                        </a:rPr>
                        <a:t>Pengembangan</a:t>
                      </a:r>
                      <a:r>
                        <a:rPr lang="en-US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Narrow" panose="020B0606020202030204" pitchFamily="34" charset="0"/>
                        </a:rPr>
                        <a:t>Desa</a:t>
                      </a:r>
                      <a:r>
                        <a:rPr lang="en-US" dirty="0" smtClean="0"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Narrow" panose="020B0606020202030204" pitchFamily="34" charset="0"/>
                        </a:rPr>
                        <a:t>Mitra</a:t>
                      </a:r>
                      <a:r>
                        <a:rPr lang="en-US" dirty="0" smtClean="0">
                          <a:latin typeface="Arial Narrow" panose="020B0606020202030204" pitchFamily="34" charset="0"/>
                        </a:rPr>
                        <a:t> (PPDM)</a:t>
                      </a:r>
                      <a:endParaRPr lang="id-ID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Arial Narrow" panose="020B0606020202030204" pitchFamily="34" charset="0"/>
                        </a:rPr>
                        <a:t>1 </a:t>
                      </a:r>
                      <a:r>
                        <a:rPr lang="id-ID" dirty="0" smtClean="0">
                          <a:latin typeface="Arial Narrow" panose="020B0606020202030204" pitchFamily="34" charset="0"/>
                        </a:rPr>
                        <a:t>k</a:t>
                      </a:r>
                      <a:r>
                        <a:rPr lang="en-US" dirty="0" err="1" smtClean="0">
                          <a:latin typeface="Arial Narrow" panose="020B0606020202030204" pitchFamily="34" charset="0"/>
                        </a:rPr>
                        <a:t>etua</a:t>
                      </a:r>
                      <a:r>
                        <a:rPr lang="en-US" dirty="0" smtClean="0">
                          <a:latin typeface="Arial Narrow" panose="020B0606020202030204" pitchFamily="34" charset="0"/>
                        </a:rPr>
                        <a:t>, </a:t>
                      </a:r>
                      <a:endParaRPr lang="id-ID" dirty="0" smtClean="0">
                        <a:latin typeface="Arial Narrow" panose="020B060602020203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>
                          <a:latin typeface="Arial Narrow" panose="020B0606020202030204" pitchFamily="34" charset="0"/>
                        </a:rPr>
                        <a:t>anggota</a:t>
                      </a:r>
                      <a:r>
                        <a:rPr lang="id-ID" dirty="0" smtClean="0">
                          <a:latin typeface="Arial Narrow" panose="020B0606020202030204" pitchFamily="34" charset="0"/>
                        </a:rPr>
                        <a:t> sesuai dengan potensi desa</a:t>
                      </a:r>
                      <a:r>
                        <a:rPr lang="id-ID" baseline="0" dirty="0" smtClean="0">
                          <a:latin typeface="Arial Narrow" panose="020B0606020202030204" pitchFamily="34" charset="0"/>
                        </a:rPr>
                        <a:t> yang dikembangkan</a:t>
                      </a:r>
                      <a:endParaRPr lang="id-ID" dirty="0" smtClean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Narrow" panose="020B0606020202030204" pitchFamily="34" charset="0"/>
                        </a:rPr>
                        <a:t>3</a:t>
                      </a:r>
                      <a:endParaRPr lang="id-ID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>
                          <a:latin typeface="Arial Narrow" panose="020B0606020202030204" pitchFamily="34" charset="0"/>
                        </a:rPr>
                        <a:t>50</a:t>
                      </a:r>
                      <a:endParaRPr lang="id-ID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tabLst/>
                      </a:pPr>
                      <a:r>
                        <a:rPr lang="id-ID" dirty="0" smtClean="0">
                          <a:latin typeface="Arial Narrow" panose="020B0606020202030204" pitchFamily="34" charset="0"/>
                        </a:rPr>
                        <a:t> 25-50%</a:t>
                      </a:r>
                      <a:endParaRPr lang="id-ID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</a:tr>
              <a:tr h="1423630">
                <a:tc gridSpan="5">
                  <a:txBody>
                    <a:bodyPr/>
                    <a:lstStyle/>
                    <a:p>
                      <a:r>
                        <a:rPr lang="id-ID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Catatan: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id-ID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PkM Dosen: </a:t>
                      </a:r>
                    </a:p>
                    <a:p>
                      <a:pPr marL="365125" indent="0">
                        <a:buNone/>
                      </a:pPr>
                      <a:r>
                        <a:rPr lang="id-ID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Setiap dosen hanya boleh terlibat paling banyak dalam dua kegiatan PkM</a:t>
                      </a:r>
                      <a:r>
                        <a:rPr lang="id-ID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id-ID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sebagai ketua dan sebagai anggota, atau kedua-duanya sebagai anggota. Tidak diperkenankan kedua-duanya sebagai ketua. </a:t>
                      </a:r>
                    </a:p>
                    <a:p>
                      <a:r>
                        <a:rPr lang="id-ID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2.   PkM Nasional: </a:t>
                      </a:r>
                    </a:p>
                    <a:p>
                      <a:r>
                        <a:rPr lang="id-ID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     Setiap dosen hanya boleh terlibat sebagai ketua atau sebagai anggota. </a:t>
                      </a:r>
                    </a:p>
                    <a:p>
                      <a:endParaRPr lang="id-ID" dirty="0">
                        <a:latin typeface="Arial Narrow" panose="020B0606020202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indent="0" algn="ctr">
                        <a:tabLst/>
                      </a:pP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08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76200"/>
            <a:ext cx="9156223" cy="6858000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402564"/>
            <a:ext cx="69342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SKEMA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PkM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UT 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492359074"/>
              </p:ext>
            </p:extLst>
          </p:nvPr>
        </p:nvGraphicFramePr>
        <p:xfrm>
          <a:off x="685800" y="1676400"/>
          <a:ext cx="8001000" cy="350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PKM Dosen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Tujuan program </a:t>
            </a:r>
            <a:r>
              <a:rPr lang="id-ID" dirty="0" smtClean="0"/>
              <a:t>PKM </a:t>
            </a:r>
            <a:r>
              <a:rPr lang="id-ID" dirty="0"/>
              <a:t>adalah: </a:t>
            </a:r>
            <a:endParaRPr lang="id-ID" dirty="0" smtClean="0"/>
          </a:p>
          <a:p>
            <a:r>
              <a:rPr lang="id-ID" dirty="0" smtClean="0"/>
              <a:t>membentuk/mengembangkan </a:t>
            </a:r>
            <a:r>
              <a:rPr lang="id-ID" dirty="0"/>
              <a:t>sekelompok masyarakat yang mandiri secara ekonomi; </a:t>
            </a:r>
            <a:endParaRPr lang="id-ID" dirty="0" smtClean="0"/>
          </a:p>
          <a:p>
            <a:r>
              <a:rPr lang="id-ID" dirty="0" smtClean="0"/>
              <a:t>membantu  </a:t>
            </a:r>
            <a:r>
              <a:rPr lang="id-ID" dirty="0"/>
              <a:t>menciptakan ketentraman, dan kenyamanan dalam kehidupan bermasyarakat</a:t>
            </a:r>
            <a:r>
              <a:rPr lang="id-ID" dirty="0" smtClean="0"/>
              <a:t>;</a:t>
            </a:r>
          </a:p>
          <a:p>
            <a:r>
              <a:rPr lang="id-ID" dirty="0" smtClean="0"/>
              <a:t>meningkatkan  </a:t>
            </a:r>
            <a:r>
              <a:rPr lang="id-ID" dirty="0"/>
              <a:t>keterampilan berpikir, membaca dan menulis atau keterampilan lain yang dibutuhkan (</a:t>
            </a:r>
            <a:r>
              <a:rPr lang="id-ID" i="1" dirty="0"/>
              <a:t>softskill</a:t>
            </a:r>
            <a:r>
              <a:rPr lang="id-ID" dirty="0"/>
              <a:t> dan </a:t>
            </a:r>
            <a:r>
              <a:rPr lang="id-ID" i="1" dirty="0"/>
              <a:t>hardskill</a:t>
            </a:r>
            <a:r>
              <a:rPr lang="id-ID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09094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467600" cy="731838"/>
          </a:xfrm>
        </p:spPr>
        <p:txBody>
          <a:bodyPr/>
          <a:lstStyle/>
          <a:p>
            <a:pPr algn="ctr"/>
            <a:r>
              <a:rPr lang="en-US" b="1" dirty="0" smtClean="0"/>
              <a:t>SASARAN </a:t>
            </a:r>
            <a:r>
              <a:rPr lang="en-US" b="1" dirty="0" err="1" smtClean="0"/>
              <a:t>PkM</a:t>
            </a:r>
            <a:r>
              <a:rPr lang="en-US" b="1" dirty="0" smtClean="0"/>
              <a:t> DOSEN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d-ID" sz="2800" dirty="0"/>
              <a:t>masyarakat yang produktif secara ekonomi (usaha mikro); </a:t>
            </a:r>
            <a:endParaRPr lang="en-US" sz="2800" dirty="0"/>
          </a:p>
          <a:p>
            <a:r>
              <a:rPr lang="id-ID" sz="2800" dirty="0" smtClean="0"/>
              <a:t>masyarakat </a:t>
            </a:r>
            <a:r>
              <a:rPr lang="id-ID" sz="2800" dirty="0"/>
              <a:t>yang belum produktif secara ekonomis, tetapi berhasrat kuat menjadi wirausahawan; </a:t>
            </a:r>
            <a:endParaRPr lang="en-US" sz="2800" dirty="0"/>
          </a:p>
          <a:p>
            <a:r>
              <a:rPr lang="id-ID" sz="2800" dirty="0" smtClean="0"/>
              <a:t>masyarakat </a:t>
            </a:r>
            <a:r>
              <a:rPr lang="id-ID" sz="2800" dirty="0"/>
              <a:t>yang tidak produktif secara ekonomi </a:t>
            </a:r>
            <a:r>
              <a:rPr lang="id-ID" sz="2800" dirty="0" smtClean="0"/>
              <a:t>(</a:t>
            </a:r>
            <a:r>
              <a:rPr lang="en-US" sz="2800" dirty="0" err="1" smtClean="0"/>
              <a:t>sekolah</a:t>
            </a:r>
            <a:r>
              <a:rPr lang="en-US" sz="2800" dirty="0" smtClean="0"/>
              <a:t>, </a:t>
            </a:r>
            <a:r>
              <a:rPr lang="en-US" sz="2800" dirty="0" err="1" smtClean="0"/>
              <a:t>karang</a:t>
            </a:r>
            <a:r>
              <a:rPr lang="en-US" sz="2800" dirty="0" smtClean="0"/>
              <a:t> </a:t>
            </a:r>
            <a:r>
              <a:rPr lang="en-US" sz="2800" dirty="0" err="1" smtClean="0"/>
              <a:t>taruna</a:t>
            </a:r>
            <a:r>
              <a:rPr lang="en-US" sz="2800" dirty="0" smtClean="0"/>
              <a:t>, </a:t>
            </a:r>
            <a:r>
              <a:rPr lang="en-US" sz="2800" dirty="0" err="1" smtClean="0"/>
              <a:t>ibu-ibu</a:t>
            </a:r>
            <a:r>
              <a:rPr lang="en-US" sz="2800" dirty="0" smtClean="0"/>
              <a:t> PKK, </a:t>
            </a:r>
            <a:r>
              <a:rPr lang="en-US" sz="2800" dirty="0" err="1" smtClean="0"/>
              <a:t>kelompok</a:t>
            </a:r>
            <a:r>
              <a:rPr lang="en-US" sz="2800" dirty="0" smtClean="0"/>
              <a:t> </a:t>
            </a:r>
            <a:r>
              <a:rPr lang="en-US" sz="2800" dirty="0" err="1" smtClean="0"/>
              <a:t>anak</a:t>
            </a:r>
            <a:r>
              <a:rPr lang="en-US" sz="2800" dirty="0" smtClean="0"/>
              <a:t> </a:t>
            </a:r>
            <a:r>
              <a:rPr lang="en-US" sz="2800" dirty="0" err="1" smtClean="0"/>
              <a:t>jalanan</a:t>
            </a:r>
            <a:r>
              <a:rPr lang="id-ID" sz="2800" dirty="0" smtClean="0"/>
              <a:t>). </a:t>
            </a:r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18053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7171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609600"/>
            <a:ext cx="7467600" cy="511836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        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Pengertian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0" y="1676400"/>
            <a:ext cx="8077200" cy="3657600"/>
          </a:xfrm>
          <a:prstGeom prst="rect">
            <a:avLst/>
          </a:prstGeom>
          <a:solidFill>
            <a:srgbClr val="50000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rgbClr val="FFFF00"/>
                </a:solidFill>
                <a:latin typeface="Cambria" pitchFamily="18" charset="0"/>
              </a:rPr>
              <a:t>Pengabdian</a:t>
            </a:r>
            <a:r>
              <a:rPr lang="en-US" sz="32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kepada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Masyarakat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adalah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kegiatan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c</a:t>
            </a:r>
            <a:r>
              <a:rPr lang="en-US" sz="3200" dirty="0" err="1" smtClean="0">
                <a:solidFill>
                  <a:srgbClr val="FFFF00"/>
                </a:solidFill>
                <a:latin typeface="Cambria" pitchFamily="18" charset="0"/>
              </a:rPr>
              <a:t>ivitas</a:t>
            </a:r>
            <a:r>
              <a:rPr lang="en-US" sz="32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akademika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yang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memanfaatkan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ilmu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pengetahuan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dan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teknologi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untuk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memajukan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kesejahteraan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masyarakat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dan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mencerdaskan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Cambria" pitchFamily="18" charset="0"/>
              </a:rPr>
              <a:t>kehidupan</a:t>
            </a:r>
            <a:r>
              <a:rPr lang="en-US" sz="32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Cambria" pitchFamily="18" charset="0"/>
              </a:rPr>
              <a:t>bangsa</a:t>
            </a:r>
            <a:r>
              <a:rPr lang="en-US" sz="3200" dirty="0" smtClean="0">
                <a:solidFill>
                  <a:srgbClr val="FFFF00"/>
                </a:solidFill>
                <a:latin typeface="Cambria" pitchFamily="18" charset="0"/>
              </a:rPr>
              <a:t>. 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(SNPT 201</a:t>
            </a:r>
            <a:r>
              <a:rPr lang="id-ID" sz="2400" i="1" dirty="0" smtClean="0">
                <a:solidFill>
                  <a:srgbClr val="FFFF00"/>
                </a:solidFill>
                <a:latin typeface="Cambria" pitchFamily="18" charset="0"/>
              </a:rPr>
              <a:t>5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i="1" dirty="0" err="1" smtClean="0">
                <a:solidFill>
                  <a:srgbClr val="FFFF00"/>
                </a:solidFill>
                <a:latin typeface="Cambria" pitchFamily="18" charset="0"/>
              </a:rPr>
              <a:t>Pasal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 1 Ayat 1</a:t>
            </a:r>
            <a:r>
              <a:rPr lang="id-ID" sz="2400" i="1" dirty="0" smtClean="0">
                <a:solidFill>
                  <a:srgbClr val="FFFF00"/>
                </a:solidFill>
                <a:latin typeface="Cambria" pitchFamily="18" charset="0"/>
              </a:rPr>
              <a:t>2</a:t>
            </a:r>
            <a:r>
              <a:rPr lang="en-US" sz="2400" i="1" dirty="0" smtClean="0">
                <a:solidFill>
                  <a:srgbClr val="FFFF00"/>
                </a:solidFill>
                <a:latin typeface="Cambria" pitchFamily="18" charset="0"/>
              </a:rPr>
              <a:t>)</a:t>
            </a:r>
            <a:endParaRPr lang="en-US" sz="3200" i="1" dirty="0">
              <a:solidFill>
                <a:srgbClr val="FFFF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Luaran PKM Dosen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Publikasi ilmiah pada Jurnal ber </a:t>
            </a:r>
            <a:r>
              <a:rPr lang="id-ID" dirty="0" smtClean="0"/>
              <a:t>ISSN/Prosiding </a:t>
            </a:r>
          </a:p>
          <a:p>
            <a:r>
              <a:rPr lang="id-ID" dirty="0" smtClean="0"/>
              <a:t>Publikasi  </a:t>
            </a:r>
            <a:r>
              <a:rPr lang="id-ID" dirty="0"/>
              <a:t>pada media masa cetak/online/repocitory PT) </a:t>
            </a:r>
          </a:p>
          <a:p>
            <a:r>
              <a:rPr lang="id-ID" dirty="0"/>
              <a:t>Peningkatan daya saing (peningkatan kualitas, kuantitas, serta nilai tambah barang, jasa, diversifikasi produk, atau sumber daya lainnya </a:t>
            </a:r>
          </a:p>
          <a:p>
            <a:r>
              <a:rPr lang="id-ID" dirty="0"/>
              <a:t>Peningkatan penerapan iptek di masyarakat (mekanisasi, IT, dan manajemen) </a:t>
            </a:r>
          </a:p>
          <a:p>
            <a:r>
              <a:rPr lang="id-ID" dirty="0"/>
              <a:t>Perbaikan tata nilai masyarakat (seni budaya, sosial, politik, keamanan, ketentraman, pendidikan, kesehatan) </a:t>
            </a:r>
          </a:p>
        </p:txBody>
      </p:sp>
    </p:spTree>
    <p:extLst>
      <p:ext uri="{BB962C8B-B14F-4D97-AF65-F5344CB8AC3E}">
        <p14:creationId xmlns:p14="http://schemas.microsoft.com/office/powerpoint/2010/main" val="2221279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Program Pengembangan Desa Mitra (PPDM)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Tujuan Khusus </a:t>
            </a:r>
            <a:r>
              <a:rPr lang="id-ID" dirty="0" smtClean="0"/>
              <a:t>PPDM</a:t>
            </a:r>
          </a:p>
          <a:p>
            <a:r>
              <a:rPr lang="id-ID" dirty="0" smtClean="0"/>
              <a:t> memberikan </a:t>
            </a:r>
            <a:r>
              <a:rPr lang="id-ID" dirty="0"/>
              <a:t>solusi permasalahan masyarakat desa dengan pendekatan holistic berbasis riset multidisiplin; </a:t>
            </a:r>
          </a:p>
          <a:p>
            <a:r>
              <a:rPr lang="id-ID" dirty="0" smtClean="0"/>
              <a:t>mengaplikasikan </a:t>
            </a:r>
            <a:r>
              <a:rPr lang="id-ID" dirty="0"/>
              <a:t>hasil </a:t>
            </a:r>
            <a:r>
              <a:rPr lang="en-US" dirty="0" err="1" smtClean="0"/>
              <a:t>Penelitian</a:t>
            </a:r>
            <a:r>
              <a:rPr lang="id-ID" dirty="0" smtClean="0"/>
              <a:t> </a:t>
            </a:r>
            <a:r>
              <a:rPr lang="en-US" dirty="0" smtClean="0"/>
              <a:t>U</a:t>
            </a:r>
            <a:r>
              <a:rPr lang="id-ID" dirty="0" smtClean="0"/>
              <a:t>nggulan PT </a:t>
            </a:r>
            <a:r>
              <a:rPr lang="en-US" dirty="0" smtClean="0"/>
              <a:t>(PUPT) </a:t>
            </a:r>
            <a:r>
              <a:rPr lang="id-ID" dirty="0" smtClean="0"/>
              <a:t>yang </a:t>
            </a:r>
            <a:r>
              <a:rPr lang="id-ID" dirty="0"/>
              <a:t>sesuai dengan urgensi kebutuhan masyarakat desa; </a:t>
            </a:r>
            <a:endParaRPr lang="id-ID" dirty="0" smtClean="0"/>
          </a:p>
          <a:p>
            <a:r>
              <a:rPr lang="id-ID" dirty="0" smtClean="0"/>
              <a:t>membentuk </a:t>
            </a:r>
            <a:r>
              <a:rPr lang="id-ID" dirty="0"/>
              <a:t>Desa Mitra sebagai salah satu model </a:t>
            </a:r>
            <a:r>
              <a:rPr lang="id-ID" dirty="0" smtClean="0"/>
              <a:t>science-techno-</a:t>
            </a:r>
            <a:r>
              <a:rPr lang="en-US" dirty="0" smtClean="0"/>
              <a:t>tourism </a:t>
            </a:r>
            <a:r>
              <a:rPr lang="id-ID" dirty="0" smtClean="0"/>
              <a:t>park </a:t>
            </a:r>
            <a:r>
              <a:rPr lang="id-ID" dirty="0"/>
              <a:t>perguruan tinggi</a:t>
            </a:r>
            <a:r>
              <a:rPr lang="id-ID" dirty="0" smtClean="0"/>
              <a:t>.</a:t>
            </a:r>
          </a:p>
          <a:p>
            <a:r>
              <a:rPr lang="id-ID" dirty="0" smtClean="0"/>
              <a:t>Menjadikan desa mitra menjadi desa unggulan dalam waktu 3 tahun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4146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873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KRITERIA PPDM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7467600" cy="555955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id-ID" dirty="0" smtClean="0"/>
              <a:t>Desa </a:t>
            </a:r>
            <a:r>
              <a:rPr lang="id-ID" dirty="0"/>
              <a:t>yang diusulkan </a:t>
            </a:r>
            <a:r>
              <a:rPr lang="id-ID" dirty="0" smtClean="0"/>
              <a:t>adalah Desa </a:t>
            </a:r>
            <a:r>
              <a:rPr lang="id-ID" dirty="0"/>
              <a:t>Mitra </a:t>
            </a:r>
            <a:r>
              <a:rPr lang="id-ID" dirty="0" smtClean="0"/>
              <a:t>hasil kesepakatan 4 fakultas dan Kepala UPBJJ-UT </a:t>
            </a:r>
            <a:r>
              <a:rPr lang="en-US" dirty="0" err="1" smtClean="0"/>
              <a:t>terpilih</a:t>
            </a:r>
            <a:r>
              <a:rPr lang="id-ID" dirty="0" smtClean="0"/>
              <a:t>. </a:t>
            </a:r>
          </a:p>
          <a:p>
            <a:pPr algn="just"/>
            <a:r>
              <a:rPr lang="id-ID" dirty="0" smtClean="0"/>
              <a:t>Kegiatan PkM yang dilaksanakan di desa mitra sesuai dengan RENSTRA PkM UT</a:t>
            </a:r>
          </a:p>
          <a:p>
            <a:pPr algn="just"/>
            <a:r>
              <a:rPr lang="id-ID" dirty="0" smtClean="0"/>
              <a:t>Desa mitra yang diusulkan harus bersedia bermitra dan dibuktikan dengan surat persetujuan kerjasama. </a:t>
            </a:r>
          </a:p>
          <a:p>
            <a:pPr algn="just"/>
            <a:r>
              <a:rPr lang="id-ID" dirty="0" smtClean="0"/>
              <a:t>Satu desa minimal digarap 2 fakultas dan masing-masing fakultas menggarap 3 kelompok mitra dengan kegiatan yang berbeda.</a:t>
            </a:r>
          </a:p>
          <a:p>
            <a:pPr algn="just"/>
            <a:r>
              <a:rPr lang="id-ID" dirty="0" smtClean="0"/>
              <a:t>Kelompok </a:t>
            </a:r>
            <a:r>
              <a:rPr lang="id-ID" dirty="0"/>
              <a:t>mitra yang </a:t>
            </a:r>
            <a:r>
              <a:rPr lang="id-ID" dirty="0" smtClean="0"/>
              <a:t>digarap </a:t>
            </a:r>
            <a:r>
              <a:rPr lang="id-ID" dirty="0"/>
              <a:t>dalam Desa Mitra yang sama dapat berganti setiap tahun </a:t>
            </a:r>
            <a:endParaRPr lang="id-ID" dirty="0" smtClean="0"/>
          </a:p>
          <a:p>
            <a:pPr algn="just"/>
            <a:r>
              <a:rPr lang="id-ID" dirty="0" smtClean="0"/>
              <a:t>Dana: </a:t>
            </a:r>
            <a:r>
              <a:rPr lang="en-US" dirty="0" err="1" smtClean="0"/>
              <a:t>maks</a:t>
            </a:r>
            <a:r>
              <a:rPr lang="en-US" dirty="0" smtClean="0"/>
              <a:t> </a:t>
            </a:r>
            <a:r>
              <a:rPr lang="id-ID" dirty="0" smtClean="0"/>
              <a:t>50 Juta per Fakultas per tahun </a:t>
            </a:r>
          </a:p>
          <a:p>
            <a:pPr algn="just"/>
            <a:r>
              <a:rPr lang="id-ID" dirty="0" smtClean="0"/>
              <a:t>Jumlah </a:t>
            </a:r>
            <a:r>
              <a:rPr lang="id-ID" dirty="0"/>
              <a:t>anggota setiap fakultas disesuaikan dengan solusi permasalahan mitra</a:t>
            </a:r>
          </a:p>
          <a:p>
            <a:pPr algn="just"/>
            <a:r>
              <a:rPr lang="id-ID" dirty="0" smtClean="0"/>
              <a:t>Setiap </a:t>
            </a:r>
            <a:r>
              <a:rPr lang="id-ID" dirty="0"/>
              <a:t>anggota harus memiliki keterampilan dan keahlian yang relevan dengan solusi permasalahan mitra</a:t>
            </a:r>
          </a:p>
          <a:p>
            <a:pPr algn="just"/>
            <a:r>
              <a:rPr lang="id-ID" dirty="0" smtClean="0"/>
              <a:t>Setiap </a:t>
            </a:r>
            <a:r>
              <a:rPr lang="id-ID" dirty="0"/>
              <a:t>dosen hanya boleh terlibat sebagai ketua atau sebagai anggota dalam satu kegiatan.</a:t>
            </a:r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6842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731838"/>
          </a:xfrm>
        </p:spPr>
        <p:txBody>
          <a:bodyPr/>
          <a:lstStyle/>
          <a:p>
            <a:r>
              <a:rPr lang="id-ID" dirty="0" smtClean="0"/>
              <a:t>LUARAN PPDM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8686800" cy="53340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Arial" pitchFamily="34" charset="0"/>
              <a:buAutoNum type="alphaLcPeriod"/>
            </a:pPr>
            <a:r>
              <a:rPr lang="id-ID" dirty="0" smtClean="0"/>
              <a:t>Artikel </a:t>
            </a:r>
            <a:r>
              <a:rPr lang="id-ID" dirty="0"/>
              <a:t>ilmiah (1 Jurnal/th ber ISSN, bukan pada jurnal terbitan PT pengusul, atau 1 prosiding/th  dari seminar internasional DN atau LN); </a:t>
            </a:r>
          </a:p>
          <a:p>
            <a:pPr marL="514350" indent="-514350">
              <a:buFont typeface="Arial" pitchFamily="34" charset="0"/>
              <a:buAutoNum type="alphaLcPeriod"/>
            </a:pPr>
            <a:r>
              <a:rPr lang="id-ID" dirty="0" smtClean="0"/>
              <a:t>Publikasi media </a:t>
            </a:r>
            <a:r>
              <a:rPr lang="id-ID" dirty="0"/>
              <a:t>masa cetak/online/repocitory PT;  Peningkatan daya saing; </a:t>
            </a:r>
            <a:endParaRPr lang="id-ID" dirty="0" smtClean="0"/>
          </a:p>
          <a:p>
            <a:pPr marL="514350" indent="-514350">
              <a:buAutoNum type="alphaLcPeriod"/>
            </a:pPr>
            <a:r>
              <a:rPr lang="id-ID" dirty="0" smtClean="0"/>
              <a:t>Peningkatan kualitas, kuantitas, serta nilai tambah barang, jasa, atau sumber daya desa lainnya; </a:t>
            </a:r>
          </a:p>
          <a:p>
            <a:pPr marL="514350" indent="-514350">
              <a:buAutoNum type="alphaLcPeriod"/>
            </a:pPr>
            <a:r>
              <a:rPr lang="id-ID" dirty="0" smtClean="0"/>
              <a:t>peningkatan </a:t>
            </a:r>
            <a:r>
              <a:rPr lang="id-ID" dirty="0"/>
              <a:t>kualitas tata kelola pembangunan masyarakat desa; </a:t>
            </a:r>
            <a:endParaRPr lang="id-ID" dirty="0" smtClean="0"/>
          </a:p>
          <a:p>
            <a:pPr marL="514350" indent="-514350">
              <a:buAutoNum type="alphaLcPeriod"/>
            </a:pPr>
            <a:r>
              <a:rPr lang="id-ID" dirty="0" smtClean="0"/>
              <a:t>perbaikan </a:t>
            </a:r>
            <a:r>
              <a:rPr lang="id-ID" dirty="0"/>
              <a:t>arah kebijakan, tata kelola, eksploitasi dan konservasi sumber daya alam; </a:t>
            </a:r>
            <a:endParaRPr lang="id-ID" dirty="0" smtClean="0"/>
          </a:p>
          <a:p>
            <a:pPr marL="514350" indent="-514350">
              <a:buAutoNum type="alphaLcPeriod"/>
            </a:pPr>
            <a:r>
              <a:rPr lang="id-ID" dirty="0" smtClean="0"/>
              <a:t>peningkatan </a:t>
            </a:r>
            <a:r>
              <a:rPr lang="id-ID" dirty="0"/>
              <a:t>sosial ekonomi, perbaikan moral dan karakter, serta pendidikan masyarakat; </a:t>
            </a:r>
            <a:endParaRPr lang="id-ID" dirty="0" smtClean="0"/>
          </a:p>
          <a:p>
            <a:pPr marL="514350" indent="-514350">
              <a:buAutoNum type="alphaLcPeriod"/>
            </a:pPr>
            <a:r>
              <a:rPr lang="id-ID" dirty="0" smtClean="0"/>
              <a:t>terbangunnya </a:t>
            </a:r>
            <a:r>
              <a:rPr lang="id-ID" dirty="0"/>
              <a:t>sentra-sentra yang merepresentasikan unggulan/ciri khas masyarakat desa; </a:t>
            </a:r>
            <a:endParaRPr lang="id-ID" dirty="0" smtClean="0"/>
          </a:p>
          <a:p>
            <a:pPr marL="514350" indent="-514350">
              <a:buAutoNum type="alphaLcPeriod"/>
            </a:pPr>
            <a:r>
              <a:rPr lang="id-ID" dirty="0" smtClean="0"/>
              <a:t>jasa</a:t>
            </a:r>
            <a:r>
              <a:rPr lang="id-ID" dirty="0"/>
              <a:t>, rekayasa sosial, metode atau sistem, produk/barang</a:t>
            </a:r>
            <a:r>
              <a:rPr lang="id-ID" dirty="0" smtClean="0"/>
              <a:t>;</a:t>
            </a:r>
          </a:p>
          <a:p>
            <a:pPr marL="514350" indent="-514350">
              <a:buAutoNum type="alphaLcPeriod"/>
            </a:pPr>
            <a:r>
              <a:rPr lang="id-ID" dirty="0" smtClean="0"/>
              <a:t>hak </a:t>
            </a:r>
            <a:r>
              <a:rPr lang="id-ID" dirty="0"/>
              <a:t>kekayaan intelektual (paten, paten sederhana, hak cipta, merek dagang, rahasia dagang, desain produk industri, perlindungan varietas tanaman, perlindungan topografi);  </a:t>
            </a:r>
            <a:endParaRPr lang="id-ID" dirty="0" smtClean="0"/>
          </a:p>
          <a:p>
            <a:pPr marL="514350" indent="-514350">
              <a:buAutoNum type="alphaLcPeriod"/>
            </a:pPr>
            <a:r>
              <a:rPr lang="id-ID" dirty="0" smtClean="0"/>
              <a:t>buku </a:t>
            </a:r>
            <a:r>
              <a:rPr lang="id-ID" dirty="0"/>
              <a:t>ajar</a:t>
            </a:r>
          </a:p>
        </p:txBody>
      </p:sp>
    </p:spTree>
    <p:extLst>
      <p:ext uri="{BB962C8B-B14F-4D97-AF65-F5344CB8AC3E}">
        <p14:creationId xmlns:p14="http://schemas.microsoft.com/office/powerpoint/2010/main" val="374728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BEBERAPA CONTOH LUARAN KEGIATAN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/>
              <a:t>Desa Sentra Halal </a:t>
            </a:r>
            <a:r>
              <a:rPr lang="id-ID" dirty="0" smtClean="0"/>
              <a:t>Food</a:t>
            </a:r>
            <a:endParaRPr lang="en-US" dirty="0" smtClean="0"/>
          </a:p>
          <a:p>
            <a:r>
              <a:rPr lang="id-ID" dirty="0" smtClean="0"/>
              <a:t>Desa </a:t>
            </a:r>
            <a:r>
              <a:rPr lang="id-ID" dirty="0"/>
              <a:t>Kerajinan </a:t>
            </a:r>
            <a:r>
              <a:rPr lang="id-ID" dirty="0" smtClean="0"/>
              <a:t>Bambu</a:t>
            </a:r>
            <a:endParaRPr lang="en-US" dirty="0" smtClean="0"/>
          </a:p>
          <a:p>
            <a:r>
              <a:rPr lang="id-ID" dirty="0" smtClean="0"/>
              <a:t>Desa </a:t>
            </a:r>
            <a:r>
              <a:rPr lang="id-ID" dirty="0"/>
              <a:t>Konservasi Tanaman/Satwa </a:t>
            </a:r>
            <a:r>
              <a:rPr lang="id-ID" dirty="0" smtClean="0"/>
              <a:t>Langka</a:t>
            </a:r>
            <a:endParaRPr lang="en-US" dirty="0" smtClean="0"/>
          </a:p>
          <a:p>
            <a:r>
              <a:rPr lang="id-ID" dirty="0" smtClean="0"/>
              <a:t>Desa </a:t>
            </a:r>
            <a:r>
              <a:rPr lang="id-ID" dirty="0"/>
              <a:t>Mandiri </a:t>
            </a:r>
            <a:r>
              <a:rPr lang="id-ID" dirty="0" smtClean="0"/>
              <a:t>Energi</a:t>
            </a:r>
            <a:endParaRPr lang="en-US" dirty="0" smtClean="0"/>
          </a:p>
          <a:p>
            <a:r>
              <a:rPr lang="id-ID" dirty="0" smtClean="0"/>
              <a:t>Desa </a:t>
            </a:r>
            <a:r>
              <a:rPr lang="id-ID" dirty="0"/>
              <a:t>Sentra Organic </a:t>
            </a:r>
            <a:r>
              <a:rPr lang="id-ID" dirty="0" smtClean="0"/>
              <a:t>Farming</a:t>
            </a:r>
            <a:endParaRPr lang="en-US" dirty="0" smtClean="0"/>
          </a:p>
          <a:p>
            <a:r>
              <a:rPr lang="id-ID" dirty="0" smtClean="0"/>
              <a:t>Kampung Kuliner</a:t>
            </a:r>
            <a:endParaRPr lang="en-US" dirty="0" smtClean="0"/>
          </a:p>
          <a:p>
            <a:r>
              <a:rPr lang="id-ID" dirty="0" smtClean="0"/>
              <a:t>Desa Wisata</a:t>
            </a:r>
            <a:endParaRPr lang="en-US" dirty="0" smtClean="0"/>
          </a:p>
          <a:p>
            <a:r>
              <a:rPr lang="id-ID" dirty="0" smtClean="0"/>
              <a:t>Desa </a:t>
            </a:r>
            <a:r>
              <a:rPr lang="id-ID" dirty="0"/>
              <a:t>Adat/Seni </a:t>
            </a:r>
            <a:r>
              <a:rPr lang="id-ID" dirty="0" smtClean="0"/>
              <a:t>Budaya</a:t>
            </a:r>
            <a:endParaRPr lang="en-US" dirty="0" smtClean="0"/>
          </a:p>
          <a:p>
            <a:r>
              <a:rPr lang="id-ID" dirty="0" smtClean="0"/>
              <a:t>Desa </a:t>
            </a:r>
            <a:r>
              <a:rPr lang="id-ID" dirty="0"/>
              <a:t>Garam </a:t>
            </a:r>
            <a:r>
              <a:rPr lang="id-ID" dirty="0" smtClean="0"/>
              <a:t>Beryodium</a:t>
            </a:r>
            <a:endParaRPr lang="en-US" dirty="0" smtClean="0"/>
          </a:p>
          <a:p>
            <a:r>
              <a:rPr lang="id-ID" dirty="0" smtClean="0"/>
              <a:t>Desa Sehat</a:t>
            </a:r>
            <a:endParaRPr lang="en-US" dirty="0" smtClean="0"/>
          </a:p>
          <a:p>
            <a:r>
              <a:rPr lang="id-ID" dirty="0" smtClean="0"/>
              <a:t>Desa </a:t>
            </a:r>
            <a:r>
              <a:rPr lang="id-ID" dirty="0"/>
              <a:t>Bina </a:t>
            </a:r>
            <a:r>
              <a:rPr lang="id-ID" dirty="0" smtClean="0"/>
              <a:t>Lingkungan</a:t>
            </a:r>
            <a:endParaRPr lang="en-US" dirty="0" smtClean="0"/>
          </a:p>
          <a:p>
            <a:r>
              <a:rPr lang="id-ID" dirty="0" smtClean="0"/>
              <a:t>Desa </a:t>
            </a:r>
            <a:r>
              <a:rPr lang="id-ID" dirty="0"/>
              <a:t>Cagar </a:t>
            </a:r>
            <a:r>
              <a:rPr lang="id-ID" dirty="0" smtClean="0"/>
              <a:t>Budaya</a:t>
            </a:r>
            <a:endParaRPr lang="en-US" dirty="0" smtClean="0"/>
          </a:p>
          <a:p>
            <a:r>
              <a:rPr lang="id-ID" dirty="0" smtClean="0"/>
              <a:t>Desa </a:t>
            </a:r>
            <a:r>
              <a:rPr lang="id-ID" dirty="0"/>
              <a:t>Cagar </a:t>
            </a:r>
            <a:r>
              <a:rPr lang="id-ID" dirty="0" smtClean="0"/>
              <a:t>Alam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1430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-2483313"/>
            <a:ext cx="9156223" cy="9188913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Rectangle 8"/>
          <p:cNvSpPr>
            <a:spLocks noChangeArrowheads="1"/>
          </p:cNvSpPr>
          <p:nvPr/>
        </p:nvSpPr>
        <p:spPr bwMode="auto">
          <a:xfrm>
            <a:off x="259395" y="1417954"/>
            <a:ext cx="8625210" cy="1219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65" tIns="40083" rIns="80165" bIns="40083" anchor="ctr">
            <a:spAutoFit/>
          </a:bodyPr>
          <a:lstStyle/>
          <a:p>
            <a:pPr marL="400827" indent="-400827" eaLnBrk="0" hangingPunct="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00827" indent="-400827" algn="ctr" eaLnBrk="0" hangingPunct="0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400827" indent="-400827" algn="ctr" eaLnBrk="0" hangingPunct="0"/>
            <a:endParaRPr lang="id-ID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554964"/>
            <a:ext cx="74676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KEGIATAN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PkM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 NASIONAL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3063299"/>
              </p:ext>
            </p:extLst>
          </p:nvPr>
        </p:nvGraphicFramePr>
        <p:xfrm>
          <a:off x="381000" y="1397001"/>
          <a:ext cx="8305800" cy="5156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99772"/>
                <a:gridCol w="3724628"/>
                <a:gridCol w="3581400"/>
              </a:tblGrid>
              <a:tr h="539501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haroni" pitchFamily="2" charset="-79"/>
                          <a:cs typeface="Aharoni" pitchFamily="2" charset="-79"/>
                        </a:rPr>
                        <a:t>NO.</a:t>
                      </a:r>
                      <a:endParaRPr lang="en-US" sz="28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haroni" pitchFamily="2" charset="-79"/>
                          <a:cs typeface="Aharoni" pitchFamily="2" charset="-79"/>
                        </a:rPr>
                        <a:t>JENIS</a:t>
                      </a:r>
                      <a:r>
                        <a:rPr lang="en-US" sz="2800" baseline="0" dirty="0" smtClean="0">
                          <a:latin typeface="Aharoni" pitchFamily="2" charset="-79"/>
                          <a:cs typeface="Aharoni" pitchFamily="2" charset="-79"/>
                        </a:rPr>
                        <a:t> KEGIATAN</a:t>
                      </a:r>
                      <a:endParaRPr lang="en-US" sz="28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latin typeface="Aharoni" pitchFamily="2" charset="-79"/>
                          <a:cs typeface="Aharoni" pitchFamily="2" charset="-79"/>
                        </a:rPr>
                        <a:t>PELAKSANA</a:t>
                      </a:r>
                      <a:endParaRPr lang="en-US" sz="28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</a:tr>
              <a:tr h="67953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1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Pengembangan</a:t>
                      </a:r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 JUKNIS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Fakultas</a:t>
                      </a:r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dan</a:t>
                      </a:r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 LPPM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</a:tr>
              <a:tr h="67953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2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Need assessment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Fakultas</a:t>
                      </a:r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dan</a:t>
                      </a:r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 UPBJJ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</a:tr>
              <a:tr h="67953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3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Penyusunan</a:t>
                      </a:r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 proposal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Fakultas</a:t>
                      </a:r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dan</a:t>
                      </a:r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 UPBJJ 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</a:tr>
              <a:tr h="67953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4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Presentasi</a:t>
                      </a:r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 proposal 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Fakultas</a:t>
                      </a:r>
                      <a:r>
                        <a:rPr lang="en-US" sz="2400" baseline="0" dirty="0" smtClean="0"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US" sz="2400" baseline="0" dirty="0" err="1" smtClean="0">
                          <a:latin typeface="Aharoni" pitchFamily="2" charset="-79"/>
                          <a:cs typeface="Aharoni" pitchFamily="2" charset="-79"/>
                        </a:rPr>
                        <a:t>dan</a:t>
                      </a:r>
                      <a:r>
                        <a:rPr lang="en-US" sz="2400" baseline="0" dirty="0" smtClean="0">
                          <a:latin typeface="Aharoni" pitchFamily="2" charset="-79"/>
                          <a:cs typeface="Aharoni" pitchFamily="2" charset="-79"/>
                        </a:rPr>
                        <a:t> UPBJJ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</a:tr>
              <a:tr h="67953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5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Pelaksana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Fakultas</a:t>
                      </a:r>
                      <a:r>
                        <a:rPr lang="en-US" sz="2400" baseline="0" dirty="0" smtClean="0"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US" sz="2400" baseline="0" dirty="0" err="1" smtClean="0">
                          <a:latin typeface="Aharoni" pitchFamily="2" charset="-79"/>
                          <a:cs typeface="Aharoni" pitchFamily="2" charset="-79"/>
                        </a:rPr>
                        <a:t>dan</a:t>
                      </a:r>
                      <a:r>
                        <a:rPr lang="en-US" sz="2400" baseline="0" dirty="0" smtClean="0">
                          <a:latin typeface="Aharoni" pitchFamily="2" charset="-79"/>
                          <a:cs typeface="Aharoni" pitchFamily="2" charset="-79"/>
                        </a:rPr>
                        <a:t> UPBJJ </a:t>
                      </a:r>
                      <a:endParaRPr lang="en-US" sz="2400" dirty="0" smtClean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</a:tr>
              <a:tr h="53950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6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Monitoring &amp; </a:t>
                      </a:r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Evaluasi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Fakultas</a:t>
                      </a:r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 &amp; PPM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</a:tr>
              <a:tr h="67953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7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Laporan</a:t>
                      </a:r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kegiatan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Fakultas</a:t>
                      </a:r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 </a:t>
                      </a:r>
                      <a:r>
                        <a:rPr lang="en-US" sz="2400" dirty="0" err="1" smtClean="0">
                          <a:latin typeface="Aharoni" pitchFamily="2" charset="-79"/>
                          <a:cs typeface="Aharoni" pitchFamily="2" charset="-79"/>
                        </a:rPr>
                        <a:t>dan</a:t>
                      </a:r>
                      <a:r>
                        <a:rPr lang="en-US" sz="2400" dirty="0" smtClean="0">
                          <a:latin typeface="Aharoni" pitchFamily="2" charset="-79"/>
                          <a:cs typeface="Aharoni" pitchFamily="2" charset="-79"/>
                        </a:rPr>
                        <a:t> UPBJJ</a:t>
                      </a:r>
                      <a:endParaRPr lang="en-US" sz="2400" dirty="0">
                        <a:latin typeface="Aharoni" pitchFamily="2" charset="-79"/>
                        <a:cs typeface="Aharoni" pitchFamily="2" charset="-79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942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52400"/>
            <a:ext cx="9156223" cy="6858000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402564"/>
            <a:ext cx="69342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PROSEDUR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PkM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3399802886"/>
              </p:ext>
            </p:extLst>
          </p:nvPr>
        </p:nvGraphicFramePr>
        <p:xfrm>
          <a:off x="762000" y="1417638"/>
          <a:ext cx="7924800" cy="4144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Oval 6"/>
          <p:cNvSpPr/>
          <p:nvPr/>
        </p:nvSpPr>
        <p:spPr>
          <a:xfrm>
            <a:off x="3657600" y="3124200"/>
            <a:ext cx="304800" cy="381000"/>
          </a:xfrm>
          <a:prstGeom prst="ellipse">
            <a:avLst/>
          </a:prstGeom>
          <a:solidFill>
            <a:srgbClr val="FF0000"/>
          </a:solidFill>
          <a:ln>
            <a:solidFill>
              <a:srgbClr val="7E0000"/>
            </a:solidFill>
          </a:ln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" name="TextBox 1"/>
          <p:cNvSpPr txBox="1"/>
          <p:nvPr/>
        </p:nvSpPr>
        <p:spPr>
          <a:xfrm>
            <a:off x="3352800" y="3733800"/>
            <a:ext cx="3276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Seleksi</a:t>
            </a:r>
            <a:r>
              <a:rPr lang="en-US" sz="20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&amp; </a:t>
            </a:r>
            <a:r>
              <a:rPr lang="en-US" sz="2000" b="1" dirty="0" err="1" smtClean="0">
                <a:solidFill>
                  <a:srgbClr val="C00000"/>
                </a:solidFill>
                <a:latin typeface="Cambria" panose="02040503050406030204" pitchFamily="18" charset="0"/>
              </a:rPr>
              <a:t>Penerimaan</a:t>
            </a:r>
            <a:r>
              <a:rPr lang="en-US" sz="20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 Proposal</a:t>
            </a:r>
            <a:endParaRPr lang="en-US" sz="20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1371600" y="4800600"/>
            <a:ext cx="172430" cy="172430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rgbClr r="0" g="0" b="0"/>
          </a:lnRef>
          <a:fillRef idx="1">
            <a:scrgbClr r="0" g="0" b="0"/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" name="TextBox 2"/>
          <p:cNvSpPr txBox="1"/>
          <p:nvPr/>
        </p:nvSpPr>
        <p:spPr>
          <a:xfrm>
            <a:off x="1295400" y="5105400"/>
            <a:ext cx="2209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  <a:latin typeface="Cambria" panose="02040503050406030204" pitchFamily="18" charset="0"/>
              </a:rPr>
              <a:t>Need Assessment</a:t>
            </a:r>
            <a:endParaRPr lang="en-US" sz="2000" b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86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457200" y="590220"/>
            <a:ext cx="82296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      JUMLAH DANA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189577357"/>
              </p:ext>
            </p:extLst>
          </p:nvPr>
        </p:nvGraphicFramePr>
        <p:xfrm>
          <a:off x="457200" y="1600200"/>
          <a:ext cx="73914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857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52400"/>
            <a:ext cx="9156223" cy="6858000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1" name="Rectangle 8"/>
          <p:cNvSpPr>
            <a:spLocks noChangeArrowheads="1"/>
          </p:cNvSpPr>
          <p:nvPr/>
        </p:nvSpPr>
        <p:spPr bwMode="auto">
          <a:xfrm>
            <a:off x="259395" y="1417954"/>
            <a:ext cx="8625210" cy="1219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65" tIns="40083" rIns="80165" bIns="40083" anchor="ctr">
            <a:spAutoFit/>
          </a:bodyPr>
          <a:lstStyle/>
          <a:p>
            <a:pPr marL="400827" indent="-400827" eaLnBrk="0" hangingPunct="0"/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400827" indent="-400827" algn="ctr" eaLnBrk="0" hangingPunct="0"/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marL="400827" indent="-400827" algn="ctr" eaLnBrk="0" hangingPunct="0"/>
            <a:endParaRPr lang="id-ID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402564"/>
            <a:ext cx="69342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Penggunaan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Dana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391164"/>
              </p:ext>
            </p:extLst>
          </p:nvPr>
        </p:nvGraphicFramePr>
        <p:xfrm>
          <a:off x="797876" y="1219200"/>
          <a:ext cx="7431724" cy="37417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10066"/>
                <a:gridCol w="5526258"/>
                <a:gridCol w="1295400"/>
              </a:tblGrid>
              <a:tr h="81475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No</a:t>
                      </a:r>
                      <a:endParaRPr lang="en-US" sz="1800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8226" marR="78226" marT="41459" marB="41459" anchor="ctr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mtClean="0"/>
                        <a:t>Jenis Pengeluaran</a:t>
                      </a:r>
                      <a:endParaRPr lang="en-US" sz="180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8226" marR="78226" marT="41459" marB="41459" anchor="ctr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Alokasi</a:t>
                      </a:r>
                      <a:r>
                        <a:rPr lang="en-US" sz="1800" baseline="0" dirty="0" smtClean="0"/>
                        <a:t> Dana</a:t>
                      </a:r>
                      <a:endParaRPr lang="en-US" sz="1800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8226" marR="78226" marT="41459" marB="41459" anchor="ctr">
                    <a:cell3D prstMaterial="dkEdge">
                      <a:bevel/>
                      <a:lightRig rig="flood" dir="t"/>
                    </a:cell3D>
                    <a:solidFill>
                      <a:srgbClr val="500000"/>
                    </a:solidFill>
                  </a:tcPr>
                </a:tc>
              </a:tr>
              <a:tr h="40720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1</a:t>
                      </a:r>
                      <a:endParaRPr lang="en-US" sz="1800" dirty="0">
                        <a:solidFill>
                          <a:srgbClr val="500000"/>
                        </a:solidFill>
                        <a:latin typeface="Cambria" pitchFamily="18" charset="0"/>
                      </a:endParaRP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Kegiatan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pendahuluan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smtClean="0">
                          <a:solidFill>
                            <a:srgbClr val="500000"/>
                          </a:solidFill>
                        </a:rPr>
                        <a:t>(survey</a:t>
                      </a:r>
                      <a:r>
                        <a:rPr lang="en-US" sz="1800" baseline="0" smtClean="0">
                          <a:solidFill>
                            <a:srgbClr val="500000"/>
                          </a:solidFill>
                        </a:rPr>
                        <a:t> dan</a:t>
                      </a:r>
                      <a:r>
                        <a:rPr lang="en-US" sz="180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need assessment) </a:t>
                      </a:r>
                      <a:endParaRPr lang="en-US" sz="1800" dirty="0">
                        <a:solidFill>
                          <a:srgbClr val="500000"/>
                        </a:solidFill>
                        <a:latin typeface="Cambria" pitchFamily="18" charset="0"/>
                      </a:endParaRP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smtClean="0">
                          <a:solidFill>
                            <a:srgbClr val="500000"/>
                          </a:solidFill>
                        </a:rPr>
                        <a:t>10% </a:t>
                      </a:r>
                      <a:endParaRPr lang="en-US" sz="1800" i="0">
                        <a:solidFill>
                          <a:srgbClr val="500000"/>
                        </a:solidFill>
                        <a:latin typeface="Cambria" pitchFamily="18" charset="0"/>
                      </a:endParaRP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</a:tr>
              <a:tr h="166387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2</a:t>
                      </a:r>
                      <a:endParaRPr lang="en-US" sz="1800" dirty="0">
                        <a:solidFill>
                          <a:srgbClr val="500000"/>
                        </a:solidFill>
                        <a:latin typeface="Cambria" pitchFamily="18" charset="0"/>
                      </a:endParaRP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Pelaksanaan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kegiatan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: </a:t>
                      </a:r>
                    </a:p>
                    <a:p>
                      <a:pPr marL="174625" lvl="0" indent="0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Bahan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/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barang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 yang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disumbangkan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kepada</a:t>
                      </a:r>
                      <a:r>
                        <a:rPr lang="en-US" sz="1800" baseline="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mitra</a:t>
                      </a:r>
                      <a:endParaRPr lang="en-US" sz="1800" dirty="0" smtClean="0">
                        <a:solidFill>
                          <a:srgbClr val="500000"/>
                        </a:solidFill>
                      </a:endParaRPr>
                    </a:p>
                    <a:p>
                      <a:pPr marL="174625" lvl="0" indent="0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- ATK </a:t>
                      </a:r>
                    </a:p>
                    <a:p>
                      <a:pPr marL="174625" lvl="0" indent="0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-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Konsumsi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smtClean="0">
                          <a:solidFill>
                            <a:srgbClr val="500000"/>
                          </a:solidFill>
                        </a:rPr>
                        <a:t>70%</a:t>
                      </a:r>
                      <a:endParaRPr lang="en-US" sz="1800" i="0">
                        <a:solidFill>
                          <a:srgbClr val="500000"/>
                        </a:solidFill>
                        <a:latin typeface="Cambria" pitchFamily="18" charset="0"/>
                      </a:endParaRP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</a:tr>
              <a:tr h="5431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smtClean="0">
                          <a:solidFill>
                            <a:srgbClr val="500000"/>
                          </a:solidFill>
                        </a:rPr>
                        <a:t>3</a:t>
                      </a:r>
                      <a:endParaRPr lang="en-US" sz="1800">
                        <a:solidFill>
                          <a:srgbClr val="500000"/>
                        </a:solidFill>
                        <a:latin typeface="Cambria" pitchFamily="18" charset="0"/>
                      </a:endParaRP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Transportasi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kegiatan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dan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monev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oleh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dosen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rgbClr val="500000"/>
                          </a:solidFill>
                        </a:rPr>
                        <a:t>pelaksana</a:t>
                      </a: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 </a:t>
                      </a:r>
                      <a:endParaRPr lang="en-US" sz="1800" dirty="0">
                        <a:solidFill>
                          <a:srgbClr val="500000"/>
                        </a:solidFill>
                        <a:latin typeface="Cambria" pitchFamily="18" charset="0"/>
                      </a:endParaRP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dirty="0" smtClean="0">
                          <a:solidFill>
                            <a:srgbClr val="500000"/>
                          </a:solidFill>
                        </a:rPr>
                        <a:t>20% </a:t>
                      </a:r>
                      <a:endParaRPr lang="en-US" sz="1800" i="0" dirty="0">
                        <a:solidFill>
                          <a:srgbClr val="500000"/>
                        </a:solidFill>
                        <a:latin typeface="Cambria" pitchFamily="18" charset="0"/>
                      </a:endParaRPr>
                    </a:p>
                  </a:txBody>
                  <a:tcPr marL="78226" marR="78226" marT="41459" marB="41459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4125" name="Rectangle 25"/>
          <p:cNvSpPr>
            <a:spLocks noChangeArrowheads="1"/>
          </p:cNvSpPr>
          <p:nvPr/>
        </p:nvSpPr>
        <p:spPr bwMode="auto">
          <a:xfrm>
            <a:off x="609600" y="4648200"/>
            <a:ext cx="8077200" cy="942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0165" tIns="40083" rIns="80165" bIns="40083">
            <a:spAutoFit/>
          </a:bodyPr>
          <a:lstStyle/>
          <a:p>
            <a:r>
              <a:rPr lang="en-US" sz="1400" i="1" dirty="0" err="1">
                <a:solidFill>
                  <a:srgbClr val="002060"/>
                </a:solidFill>
              </a:rPr>
              <a:t>Catatan</a:t>
            </a:r>
            <a:r>
              <a:rPr lang="en-US" sz="1400" i="1" dirty="0">
                <a:solidFill>
                  <a:srgbClr val="002060"/>
                </a:solidFill>
              </a:rPr>
              <a:t>: </a:t>
            </a:r>
          </a:p>
          <a:p>
            <a:r>
              <a:rPr lang="en-US" sz="1400" dirty="0">
                <a:solidFill>
                  <a:srgbClr val="002060"/>
                </a:solidFill>
              </a:rPr>
              <a:t>1) </a:t>
            </a:r>
            <a:r>
              <a:rPr lang="en-US" sz="1400" i="1" dirty="0" err="1">
                <a:solidFill>
                  <a:srgbClr val="002060"/>
                </a:solidFill>
              </a:rPr>
              <a:t>Anggaran</a:t>
            </a:r>
            <a:r>
              <a:rPr lang="en-US" sz="1400" i="1" dirty="0">
                <a:solidFill>
                  <a:srgbClr val="002060"/>
                </a:solidFill>
              </a:rPr>
              <a:t> </a:t>
            </a:r>
            <a:r>
              <a:rPr lang="en-US" sz="1400" i="1" dirty="0" err="1">
                <a:solidFill>
                  <a:srgbClr val="002060"/>
                </a:solidFill>
              </a:rPr>
              <a:t>abdimas</a:t>
            </a:r>
            <a:r>
              <a:rPr lang="en-US" sz="1400" i="1" dirty="0">
                <a:solidFill>
                  <a:srgbClr val="002060"/>
                </a:solidFill>
              </a:rPr>
              <a:t> </a:t>
            </a:r>
            <a:r>
              <a:rPr lang="en-US" sz="1400" b="1" i="1" dirty="0" err="1">
                <a:solidFill>
                  <a:srgbClr val="C00000"/>
                </a:solidFill>
              </a:rPr>
              <a:t>tidak</a:t>
            </a:r>
            <a:r>
              <a:rPr lang="en-US" sz="14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 err="1">
                <a:solidFill>
                  <a:srgbClr val="C00000"/>
                </a:solidFill>
              </a:rPr>
              <a:t>diperbolehkan</a:t>
            </a:r>
            <a:r>
              <a:rPr lang="en-US" sz="14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 err="1">
                <a:solidFill>
                  <a:srgbClr val="C00000"/>
                </a:solidFill>
              </a:rPr>
              <a:t>untuk</a:t>
            </a:r>
            <a:r>
              <a:rPr lang="en-US" sz="14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 err="1">
                <a:solidFill>
                  <a:srgbClr val="C00000"/>
                </a:solidFill>
              </a:rPr>
              <a:t>pembayaran</a:t>
            </a:r>
            <a:r>
              <a:rPr lang="en-US" sz="1400" b="1" i="1" dirty="0">
                <a:solidFill>
                  <a:srgbClr val="C00000"/>
                </a:solidFill>
              </a:rPr>
              <a:t> honor </a:t>
            </a:r>
            <a:r>
              <a:rPr lang="en-US" sz="1400" b="1" i="1" dirty="0" err="1">
                <a:solidFill>
                  <a:srgbClr val="C00000"/>
                </a:solidFill>
              </a:rPr>
              <a:t>dosen</a:t>
            </a:r>
            <a:r>
              <a:rPr lang="en-US" sz="1400" b="1" i="1" dirty="0">
                <a:solidFill>
                  <a:srgbClr val="C00000"/>
                </a:solidFill>
              </a:rPr>
              <a:t> </a:t>
            </a:r>
            <a:r>
              <a:rPr lang="en-US" sz="1400" b="1" i="1" dirty="0" err="1">
                <a:solidFill>
                  <a:srgbClr val="C00000"/>
                </a:solidFill>
              </a:rPr>
              <a:t>pelaksana</a:t>
            </a:r>
            <a:r>
              <a:rPr lang="en-US" sz="1400" b="1" i="1" dirty="0">
                <a:solidFill>
                  <a:srgbClr val="C00000"/>
                </a:solidFill>
              </a:rPr>
              <a:t>. </a:t>
            </a:r>
          </a:p>
          <a:p>
            <a:r>
              <a:rPr lang="en-US" sz="1400" dirty="0">
                <a:solidFill>
                  <a:srgbClr val="002060"/>
                </a:solidFill>
              </a:rPr>
              <a:t>2) </a:t>
            </a:r>
            <a:r>
              <a:rPr lang="en-US" sz="1400" i="1" dirty="0" err="1">
                <a:solidFill>
                  <a:srgbClr val="002060"/>
                </a:solidFill>
              </a:rPr>
              <a:t>Jika</a:t>
            </a:r>
            <a:r>
              <a:rPr lang="en-US" sz="1400" i="1" dirty="0">
                <a:solidFill>
                  <a:srgbClr val="002060"/>
                </a:solidFill>
              </a:rPr>
              <a:t> </a:t>
            </a:r>
            <a:r>
              <a:rPr lang="en-US" sz="1400" i="1" dirty="0" err="1">
                <a:solidFill>
                  <a:srgbClr val="002060"/>
                </a:solidFill>
              </a:rPr>
              <a:t>anggaran</a:t>
            </a:r>
            <a:r>
              <a:rPr lang="en-US" sz="1400" i="1" dirty="0">
                <a:solidFill>
                  <a:srgbClr val="002060"/>
                </a:solidFill>
              </a:rPr>
              <a:t> </a:t>
            </a:r>
            <a:r>
              <a:rPr lang="en-US" sz="1400" i="1" dirty="0" err="1">
                <a:solidFill>
                  <a:srgbClr val="002060"/>
                </a:solidFill>
              </a:rPr>
              <a:t>kegiatan</a:t>
            </a:r>
            <a:r>
              <a:rPr lang="en-US" sz="1400" i="1" dirty="0">
                <a:solidFill>
                  <a:srgbClr val="002060"/>
                </a:solidFill>
              </a:rPr>
              <a:t> </a:t>
            </a:r>
            <a:r>
              <a:rPr lang="en-US" sz="1400" i="1" dirty="0" err="1">
                <a:solidFill>
                  <a:srgbClr val="002060"/>
                </a:solidFill>
              </a:rPr>
              <a:t>pendahuluan</a:t>
            </a:r>
            <a:r>
              <a:rPr lang="en-US" sz="1400" i="1" dirty="0">
                <a:solidFill>
                  <a:srgbClr val="002060"/>
                </a:solidFill>
              </a:rPr>
              <a:t> </a:t>
            </a:r>
            <a:r>
              <a:rPr lang="en-US" sz="1400" i="1" dirty="0" err="1">
                <a:solidFill>
                  <a:srgbClr val="002060"/>
                </a:solidFill>
              </a:rPr>
              <a:t>tidak</a:t>
            </a:r>
            <a:r>
              <a:rPr lang="en-US" sz="1400" i="1" dirty="0">
                <a:solidFill>
                  <a:srgbClr val="002060"/>
                </a:solidFill>
              </a:rPr>
              <a:t> </a:t>
            </a:r>
            <a:r>
              <a:rPr lang="en-US" sz="1400" i="1" dirty="0" err="1">
                <a:solidFill>
                  <a:srgbClr val="002060"/>
                </a:solidFill>
              </a:rPr>
              <a:t>digunakan</a:t>
            </a:r>
            <a:r>
              <a:rPr lang="en-US" sz="1400" i="1" dirty="0">
                <a:solidFill>
                  <a:srgbClr val="002060"/>
                </a:solidFill>
              </a:rPr>
              <a:t>, </a:t>
            </a:r>
            <a:r>
              <a:rPr lang="en-US" sz="1400" i="1" dirty="0" err="1">
                <a:solidFill>
                  <a:srgbClr val="002060"/>
                </a:solidFill>
              </a:rPr>
              <a:t>maka</a:t>
            </a:r>
            <a:r>
              <a:rPr lang="en-US" sz="1400" i="1" dirty="0">
                <a:solidFill>
                  <a:srgbClr val="002060"/>
                </a:solidFill>
              </a:rPr>
              <a:t> </a:t>
            </a:r>
            <a:r>
              <a:rPr lang="en-US" sz="1400" i="1" dirty="0" err="1">
                <a:solidFill>
                  <a:srgbClr val="002060"/>
                </a:solidFill>
              </a:rPr>
              <a:t>anggaran</a:t>
            </a:r>
            <a:r>
              <a:rPr lang="en-US" sz="1400" i="1" dirty="0">
                <a:solidFill>
                  <a:srgbClr val="002060"/>
                </a:solidFill>
              </a:rPr>
              <a:t> </a:t>
            </a:r>
            <a:r>
              <a:rPr lang="en-US" sz="1400" i="1" dirty="0" err="1">
                <a:solidFill>
                  <a:srgbClr val="002060"/>
                </a:solidFill>
              </a:rPr>
              <a:t>tersebut</a:t>
            </a:r>
            <a:r>
              <a:rPr lang="en-US" sz="1400" i="1" dirty="0">
                <a:solidFill>
                  <a:srgbClr val="002060"/>
                </a:solidFill>
              </a:rPr>
              <a:t> </a:t>
            </a:r>
            <a:r>
              <a:rPr lang="en-US" sz="1400" i="1" dirty="0" err="1">
                <a:solidFill>
                  <a:srgbClr val="002060"/>
                </a:solidFill>
              </a:rPr>
              <a:t>dapat</a:t>
            </a:r>
            <a:r>
              <a:rPr lang="en-US" sz="1400" i="1" dirty="0">
                <a:solidFill>
                  <a:srgbClr val="002060"/>
                </a:solidFill>
              </a:rPr>
              <a:t> </a:t>
            </a:r>
            <a:r>
              <a:rPr lang="en-US" sz="1400" i="1" dirty="0" err="1">
                <a:solidFill>
                  <a:srgbClr val="002060"/>
                </a:solidFill>
              </a:rPr>
              <a:t>dialihkan</a:t>
            </a:r>
            <a:r>
              <a:rPr lang="en-US" sz="1400" i="1" dirty="0">
                <a:solidFill>
                  <a:srgbClr val="002060"/>
                </a:solidFill>
              </a:rPr>
              <a:t> </a:t>
            </a:r>
            <a:r>
              <a:rPr lang="en-US" sz="1400" i="1" dirty="0" err="1">
                <a:solidFill>
                  <a:srgbClr val="002060"/>
                </a:solidFill>
              </a:rPr>
              <a:t>ke</a:t>
            </a:r>
            <a:r>
              <a:rPr lang="en-US" sz="1400" i="1" dirty="0">
                <a:solidFill>
                  <a:srgbClr val="002060"/>
                </a:solidFill>
              </a:rPr>
              <a:t> </a:t>
            </a:r>
            <a:r>
              <a:rPr lang="en-US" sz="1400" i="1" dirty="0" err="1">
                <a:solidFill>
                  <a:srgbClr val="002060"/>
                </a:solidFill>
              </a:rPr>
              <a:t>pelaksanaan</a:t>
            </a:r>
            <a:r>
              <a:rPr lang="en-US" sz="1400" i="1" dirty="0">
                <a:solidFill>
                  <a:srgbClr val="002060"/>
                </a:solidFill>
              </a:rPr>
              <a:t> </a:t>
            </a:r>
            <a:r>
              <a:rPr lang="en-US" sz="1400" i="1" dirty="0" err="1">
                <a:solidFill>
                  <a:srgbClr val="002060"/>
                </a:solidFill>
              </a:rPr>
              <a:t>kegiatan</a:t>
            </a:r>
            <a:r>
              <a:rPr lang="en-US" sz="1400" i="1" dirty="0">
                <a:solidFill>
                  <a:srgbClr val="002060"/>
                </a:solidFill>
              </a:rPr>
              <a:t>, </a:t>
            </a:r>
            <a:r>
              <a:rPr lang="en-US" sz="1400" i="1" dirty="0" err="1">
                <a:solidFill>
                  <a:srgbClr val="002060"/>
                </a:solidFill>
              </a:rPr>
              <a:t>sehingga</a:t>
            </a:r>
            <a:r>
              <a:rPr lang="en-US" sz="1400" i="1" dirty="0">
                <a:solidFill>
                  <a:srgbClr val="002060"/>
                </a:solidFill>
              </a:rPr>
              <a:t> </a:t>
            </a:r>
            <a:r>
              <a:rPr lang="en-US" sz="1400" i="1" dirty="0" err="1">
                <a:solidFill>
                  <a:srgbClr val="002060"/>
                </a:solidFill>
              </a:rPr>
              <a:t>maksimal</a:t>
            </a:r>
            <a:r>
              <a:rPr lang="en-US" sz="1400" i="1" dirty="0">
                <a:solidFill>
                  <a:srgbClr val="002060"/>
                </a:solidFill>
              </a:rPr>
              <a:t> </a:t>
            </a:r>
            <a:r>
              <a:rPr lang="en-US" sz="1400" i="1" dirty="0" err="1">
                <a:solidFill>
                  <a:srgbClr val="002060"/>
                </a:solidFill>
              </a:rPr>
              <a:t>menjadi</a:t>
            </a:r>
            <a:r>
              <a:rPr lang="en-US" sz="1400" i="1" dirty="0">
                <a:solidFill>
                  <a:srgbClr val="002060"/>
                </a:solidFill>
              </a:rPr>
              <a:t> 80%.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6147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457200"/>
            <a:ext cx="6934200" cy="63494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3600" b="1" smtClean="0">
                <a:solidFill>
                  <a:schemeClr val="accent6">
                    <a:lumMod val="75000"/>
                  </a:schemeClr>
                </a:solidFill>
              </a:rPr>
              <a:t>                      Pencairan </a:t>
            </a:r>
            <a:r>
              <a:rPr lang="en-US" sz="3600" b="1" dirty="0">
                <a:solidFill>
                  <a:schemeClr val="accent6">
                    <a:lumMod val="75000"/>
                  </a:schemeClr>
                </a:solidFill>
              </a:rPr>
              <a:t>Dana </a:t>
            </a:r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110103506"/>
              </p:ext>
            </p:extLst>
          </p:nvPr>
        </p:nvGraphicFramePr>
        <p:xfrm>
          <a:off x="228600" y="1371600"/>
          <a:ext cx="87630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7171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2895" y="0"/>
            <a:ext cx="9156223" cy="6858000"/>
          </a:xfrm>
          <a:solidFill>
            <a:schemeClr val="accent6">
              <a:lumMod val="40000"/>
              <a:lumOff val="60000"/>
            </a:schemeClr>
          </a:solidFill>
        </p:spPr>
      </p:pic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03363" y="616519"/>
            <a:ext cx="7467600" cy="45028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lIns="80165" tIns="40083" rIns="80165" bIns="40083">
            <a:spAutoFit/>
          </a:bodyPr>
          <a:lstStyle/>
          <a:p>
            <a:pPr>
              <a:defRPr/>
            </a:pP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Mengapa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Dosen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Harus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Melaksanakan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PkM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…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762000" y="1849959"/>
            <a:ext cx="7924800" cy="3941241"/>
          </a:xfrm>
          <a:prstGeom prst="rect">
            <a:avLst/>
          </a:prstGeom>
          <a:solidFill>
            <a:srgbClr val="500000"/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dirty="0" smtClean="0">
                <a:solidFill>
                  <a:srgbClr val="FFFF00"/>
                </a:solidFill>
              </a:rPr>
              <a:t>Pasal 20 Ayat (2) UU Nomor 20 Tahun 2003 tentang Sisdiknas : PT  berkewajiban menyelenggarakan Tridharma PT </a:t>
            </a:r>
          </a:p>
          <a:p>
            <a:r>
              <a:rPr lang="id-ID" dirty="0" smtClean="0">
                <a:solidFill>
                  <a:srgbClr val="FFFF00"/>
                </a:solidFill>
              </a:rPr>
              <a:t>Pasal 60 huruf a UU Nomor 14 Tahun 2005 tentang Guru dan Dosen:  dalam melaksanakan tugas keprofesionalan, dosen berkewajiban melaksanakan Tridharma. </a:t>
            </a:r>
          </a:p>
          <a:p>
            <a:r>
              <a:rPr lang="id-ID" dirty="0" smtClean="0">
                <a:solidFill>
                  <a:srgbClr val="FFFF00"/>
                </a:solidFill>
              </a:rPr>
              <a:t>PkM memiliki posisi yang sama penting dengan dua dharma lainnya, yaitu pendidikan dan penelitian. </a:t>
            </a:r>
            <a:endParaRPr lang="id-ID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918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7171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76400" y="381000"/>
            <a:ext cx="7467600" cy="51183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r"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Laporan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Kegiatan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1" y="1752600"/>
            <a:ext cx="7467600" cy="4595005"/>
          </a:xfrm>
          <a:prstGeom prst="rect">
            <a:avLst/>
          </a:prstGeom>
          <a:solidFill>
            <a:srgbClr val="500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lIns="80165" tIns="40083" rIns="80165" bIns="40083">
            <a:spAutoFit/>
          </a:bodyPr>
          <a:lstStyle/>
          <a:p>
            <a:pPr marL="300620" indent="-300620">
              <a:spcAft>
                <a:spcPts val="526"/>
              </a:spcAft>
              <a:defRPr/>
            </a:pP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    </a:t>
            </a:r>
          </a:p>
          <a:p>
            <a:pPr marL="300620" indent="-300620">
              <a:spcAft>
                <a:spcPts val="526"/>
              </a:spcAft>
              <a:defRPr/>
            </a:pP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Laporan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akhir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kegiatan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Abdimas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terdiri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dari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:</a:t>
            </a:r>
            <a:endParaRPr lang="en-US" sz="2000" dirty="0">
              <a:solidFill>
                <a:srgbClr val="FFFF00"/>
              </a:solidFill>
              <a:latin typeface="Cambria" pitchFamily="18" charset="0"/>
            </a:endParaRPr>
          </a:p>
          <a:p>
            <a:pPr marL="801654" lvl="1" indent="-400827">
              <a:spcAft>
                <a:spcPts val="526"/>
              </a:spcAft>
              <a:buFont typeface="+mj-lt"/>
              <a:buAutoNum type="alphaLcPeriod"/>
              <a:defRPr/>
            </a:pPr>
            <a:r>
              <a:rPr lang="es-ES" sz="2000" dirty="0" err="1" smtClean="0">
                <a:solidFill>
                  <a:srgbClr val="FFFF00"/>
                </a:solidFill>
                <a:latin typeface="Cambria" pitchFamily="18" charset="0"/>
              </a:rPr>
              <a:t>Sampul</a:t>
            </a:r>
            <a:r>
              <a:rPr lang="es-E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s-ES" sz="2000" dirty="0" err="1" smtClean="0">
                <a:solidFill>
                  <a:srgbClr val="FFFF00"/>
                </a:solidFill>
                <a:latin typeface="Cambria" pitchFamily="18" charset="0"/>
              </a:rPr>
              <a:t>depan</a:t>
            </a:r>
            <a:r>
              <a:rPr lang="es-ES" sz="2000" dirty="0" smtClean="0">
                <a:solidFill>
                  <a:srgbClr val="FFFF00"/>
                </a:solidFill>
                <a:latin typeface="Cambria" pitchFamily="18" charset="0"/>
              </a:rPr>
              <a:t>:  </a:t>
            </a:r>
            <a:r>
              <a:rPr lang="es-ES" sz="2000" dirty="0" err="1" smtClean="0">
                <a:solidFill>
                  <a:srgbClr val="FFFF00"/>
                </a:solidFill>
                <a:latin typeface="Cambria" pitchFamily="18" charset="0"/>
              </a:rPr>
              <a:t>judul</a:t>
            </a:r>
            <a:r>
              <a:rPr lang="es-ES" sz="2000" dirty="0" smtClean="0">
                <a:solidFill>
                  <a:srgbClr val="FFFF00"/>
                </a:solidFill>
                <a:latin typeface="Cambria" pitchFamily="18" charset="0"/>
              </a:rPr>
              <a:t>, logo UT, </a:t>
            </a:r>
            <a:r>
              <a:rPr lang="es-ES" sz="2000" dirty="0" err="1" smtClean="0">
                <a:solidFill>
                  <a:srgbClr val="FFFF00"/>
                </a:solidFill>
                <a:latin typeface="Cambria" pitchFamily="18" charset="0"/>
              </a:rPr>
              <a:t>pelaksana</a:t>
            </a:r>
            <a:r>
              <a:rPr lang="es-ES" sz="2000" dirty="0" smtClean="0">
                <a:solidFill>
                  <a:srgbClr val="FFFF00"/>
                </a:solidFill>
                <a:latin typeface="Cambria" pitchFamily="18" charset="0"/>
              </a:rPr>
              <a:t>, PPM-LPPM UT </a:t>
            </a:r>
            <a:r>
              <a:rPr lang="es-ES" sz="2000" dirty="0" err="1" smtClean="0">
                <a:solidFill>
                  <a:srgbClr val="FFFF00"/>
                </a:solidFill>
                <a:latin typeface="Cambria" pitchFamily="18" charset="0"/>
              </a:rPr>
              <a:t>tahun</a:t>
            </a:r>
            <a:r>
              <a:rPr lang="es-E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s-ES" sz="2000" dirty="0" err="1" smtClean="0">
                <a:solidFill>
                  <a:srgbClr val="FFFF00"/>
                </a:solidFill>
                <a:latin typeface="Cambria" pitchFamily="18" charset="0"/>
              </a:rPr>
              <a:t>kegiatan</a:t>
            </a:r>
            <a:endParaRPr lang="es-ES" sz="2000" dirty="0" smtClean="0">
              <a:solidFill>
                <a:srgbClr val="FFFF00"/>
              </a:solidFill>
              <a:latin typeface="Cambria" pitchFamily="18" charset="0"/>
            </a:endParaRPr>
          </a:p>
          <a:p>
            <a:pPr marL="801654" lvl="1" indent="-400827">
              <a:spcAft>
                <a:spcPts val="526"/>
              </a:spcAft>
              <a:buFont typeface="+mj-lt"/>
              <a:buAutoNum type="alphaLcPeriod"/>
              <a:defRPr/>
            </a:pPr>
            <a:r>
              <a:rPr lang="es-ES" sz="2000" dirty="0" err="1" smtClean="0">
                <a:solidFill>
                  <a:srgbClr val="FFFF00"/>
                </a:solidFill>
                <a:latin typeface="Cambria" pitchFamily="18" charset="0"/>
              </a:rPr>
              <a:t>Lembar</a:t>
            </a:r>
            <a:r>
              <a:rPr lang="es-E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s-ES" sz="2000" dirty="0" err="1" smtClean="0">
                <a:solidFill>
                  <a:srgbClr val="FFFF00"/>
                </a:solidFill>
                <a:latin typeface="Cambria" pitchFamily="18" charset="0"/>
              </a:rPr>
              <a:t>pengesahan</a:t>
            </a:r>
            <a:r>
              <a:rPr lang="es-E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s-ES" sz="2000" dirty="0" err="1" smtClean="0">
                <a:solidFill>
                  <a:srgbClr val="FFFF00"/>
                </a:solidFill>
                <a:latin typeface="Cambria" pitchFamily="18" charset="0"/>
              </a:rPr>
              <a:t>kegiatan</a:t>
            </a:r>
            <a:r>
              <a:rPr lang="es-E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s-ES" sz="1600" i="1" dirty="0" smtClean="0">
                <a:solidFill>
                  <a:srgbClr val="FFFF00"/>
                </a:solidFill>
                <a:latin typeface="Cambria" pitchFamily="18" charset="0"/>
              </a:rPr>
              <a:t>(</a:t>
            </a:r>
            <a:r>
              <a:rPr lang="es-ES" sz="1600" i="1" dirty="0" err="1" smtClean="0">
                <a:solidFill>
                  <a:srgbClr val="FFFF00"/>
                </a:solidFill>
                <a:latin typeface="Cambria" pitchFamily="18" charset="0"/>
              </a:rPr>
              <a:t>bukan</a:t>
            </a:r>
            <a:r>
              <a:rPr lang="es-ES" sz="1600" i="1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s-ES" sz="1600" i="1" dirty="0" err="1" smtClean="0">
                <a:solidFill>
                  <a:srgbClr val="FFFF00"/>
                </a:solidFill>
                <a:latin typeface="Cambria" pitchFamily="18" charset="0"/>
              </a:rPr>
              <a:t>lembar</a:t>
            </a:r>
            <a:r>
              <a:rPr lang="es-ES" sz="1600" i="1" dirty="0" smtClean="0">
                <a:solidFill>
                  <a:srgbClr val="FFFF00"/>
                </a:solidFill>
                <a:latin typeface="Cambria" pitchFamily="18" charset="0"/>
              </a:rPr>
              <a:t> yang </a:t>
            </a:r>
            <a:r>
              <a:rPr lang="es-ES" sz="1600" i="1" dirty="0" err="1" smtClean="0">
                <a:solidFill>
                  <a:srgbClr val="FFFF00"/>
                </a:solidFill>
                <a:latin typeface="Cambria" pitchFamily="18" charset="0"/>
              </a:rPr>
              <a:t>ada</a:t>
            </a:r>
            <a:r>
              <a:rPr lang="es-ES" sz="1600" i="1" dirty="0" smtClean="0">
                <a:solidFill>
                  <a:srgbClr val="FFFF00"/>
                </a:solidFill>
                <a:latin typeface="Cambria" pitchFamily="18" charset="0"/>
              </a:rPr>
              <a:t> di </a:t>
            </a:r>
            <a:r>
              <a:rPr lang="es-ES" sz="1600" i="1" dirty="0" err="1" smtClean="0">
                <a:solidFill>
                  <a:srgbClr val="FFFF00"/>
                </a:solidFill>
                <a:latin typeface="Cambria" pitchFamily="18" charset="0"/>
              </a:rPr>
              <a:t>proposal</a:t>
            </a:r>
            <a:r>
              <a:rPr lang="es-ES" sz="1600" i="1" dirty="0" smtClean="0">
                <a:solidFill>
                  <a:srgbClr val="FFFF00"/>
                </a:solidFill>
                <a:latin typeface="Cambria" pitchFamily="18" charset="0"/>
              </a:rPr>
              <a:t>)</a:t>
            </a:r>
            <a:endParaRPr lang="es-ES" sz="2000" i="1" dirty="0">
              <a:solidFill>
                <a:srgbClr val="FFFF00"/>
              </a:solidFill>
              <a:latin typeface="Cambria" pitchFamily="18" charset="0"/>
            </a:endParaRPr>
          </a:p>
          <a:p>
            <a:pPr marL="801654" lvl="1" indent="-400827">
              <a:spcAft>
                <a:spcPts val="526"/>
              </a:spcAft>
              <a:buFont typeface="+mj-lt"/>
              <a:buAutoNum type="alphaLcPeriod"/>
              <a:defRPr/>
            </a:pPr>
            <a:r>
              <a:rPr lang="en-US" sz="2000" dirty="0" err="1">
                <a:solidFill>
                  <a:srgbClr val="FFFF00"/>
                </a:solidFill>
                <a:latin typeface="Cambria" pitchFamily="18" charset="0"/>
              </a:rPr>
              <a:t>Daftar</a:t>
            </a:r>
            <a:r>
              <a:rPr lang="en-US" sz="20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>
                <a:solidFill>
                  <a:srgbClr val="FFFF00"/>
                </a:solidFill>
                <a:latin typeface="Cambria" pitchFamily="18" charset="0"/>
              </a:rPr>
              <a:t>isi</a:t>
            </a:r>
            <a:r>
              <a:rPr lang="en-US" sz="2000" dirty="0">
                <a:solidFill>
                  <a:srgbClr val="FFFF00"/>
                </a:solidFill>
                <a:latin typeface="Cambria" pitchFamily="18" charset="0"/>
              </a:rPr>
              <a:t> </a:t>
            </a:r>
          </a:p>
          <a:p>
            <a:pPr marL="801654" lvl="1" indent="-400827">
              <a:spcAft>
                <a:spcPts val="526"/>
              </a:spcAft>
              <a:buFont typeface="+mj-lt"/>
              <a:buAutoNum type="alphaLcPeriod"/>
              <a:defRPr/>
            </a:pP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Laporan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kegiatan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 </a:t>
            </a:r>
          </a:p>
          <a:p>
            <a:pPr marL="801654" lvl="1" indent="-400827">
              <a:spcAft>
                <a:spcPts val="526"/>
              </a:spcAft>
              <a:defRPr/>
            </a:pP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     (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disusun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sesuai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proposal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ditambah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HASIL/LUARAN)</a:t>
            </a:r>
          </a:p>
          <a:p>
            <a:pPr marL="801654" lvl="1" indent="-400827">
              <a:spcAft>
                <a:spcPts val="526"/>
              </a:spcAft>
              <a:defRPr/>
            </a:pP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e.  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Lampiran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: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Surat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tugas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Surat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perjanjian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melaksanakan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Abdimas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Surat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persetujuan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mitra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Denah</a:t>
            </a:r>
            <a:r>
              <a:rPr lang="en-US" sz="20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lokasi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, BA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perubahan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penggunaan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anggaran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, BA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penyerahan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barang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, </a:t>
            </a:r>
            <a:r>
              <a:rPr lang="en-US" sz="2000" dirty="0" err="1" smtClean="0">
                <a:solidFill>
                  <a:srgbClr val="FFFF00"/>
                </a:solidFill>
                <a:latin typeface="Cambria" pitchFamily="18" charset="0"/>
              </a:rPr>
              <a:t>dokumentasi</a:t>
            </a:r>
            <a:r>
              <a:rPr lang="en-US" sz="2000" dirty="0" smtClean="0">
                <a:solidFill>
                  <a:srgbClr val="FFFF00"/>
                </a:solidFill>
                <a:latin typeface="Cambria" pitchFamily="18" charset="0"/>
              </a:rPr>
              <a:t>.</a:t>
            </a:r>
          </a:p>
          <a:p>
            <a:pPr marL="801654" lvl="1" indent="-400827">
              <a:spcAft>
                <a:spcPts val="526"/>
              </a:spcAft>
              <a:defRPr/>
            </a:pPr>
            <a:endParaRPr lang="en-US" sz="2000" i="1" dirty="0">
              <a:solidFill>
                <a:srgbClr val="FFFF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7171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</p:spPr>
      </p:pic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14400" y="1752600"/>
            <a:ext cx="7391400" cy="4184636"/>
          </a:xfrm>
          <a:prstGeom prst="rect">
            <a:avLst/>
          </a:prstGeom>
          <a:solidFill>
            <a:srgbClr val="50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80165" tIns="40083" rIns="80165" bIns="40083">
            <a:spAutoFit/>
          </a:bodyPr>
          <a:lstStyle/>
          <a:p>
            <a:pPr marL="300620" indent="-300620">
              <a:spcAft>
                <a:spcPts val="1200"/>
              </a:spcAft>
              <a:defRPr/>
            </a:pPr>
            <a:r>
              <a:rPr lang="en-US" sz="2400" dirty="0" err="1" smtClean="0">
                <a:solidFill>
                  <a:srgbClr val="FFFF00"/>
                </a:solidFill>
                <a:latin typeface="Cambria" pitchFamily="18" charset="0"/>
              </a:rPr>
              <a:t>Laporan</a:t>
            </a:r>
            <a:r>
              <a:rPr lang="en-US" sz="24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" pitchFamily="18" charset="0"/>
              </a:rPr>
              <a:t>pertanggungjawaban</a:t>
            </a:r>
            <a:r>
              <a:rPr lang="en-US" sz="24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" pitchFamily="18" charset="0"/>
              </a:rPr>
              <a:t>keuangan</a:t>
            </a:r>
            <a:r>
              <a:rPr lang="en-US" sz="24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" pitchFamily="18" charset="0"/>
              </a:rPr>
              <a:t>terdiri</a:t>
            </a:r>
            <a:r>
              <a:rPr lang="en-US" sz="24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" pitchFamily="18" charset="0"/>
              </a:rPr>
              <a:t>dari</a:t>
            </a:r>
            <a:r>
              <a:rPr lang="en-US" sz="2400" dirty="0" smtClean="0">
                <a:solidFill>
                  <a:srgbClr val="FFFF00"/>
                </a:solidFill>
                <a:latin typeface="Cambria" pitchFamily="18" charset="0"/>
              </a:rPr>
              <a:t>: </a:t>
            </a:r>
            <a:endParaRPr lang="en-US" sz="2400" i="1" dirty="0" smtClean="0">
              <a:solidFill>
                <a:srgbClr val="FFFF00"/>
              </a:solidFill>
              <a:latin typeface="Cambria" pitchFamily="18" charset="0"/>
            </a:endParaRPr>
          </a:p>
          <a:p>
            <a:pPr marL="801655" lvl="1" indent="-457200">
              <a:spcAft>
                <a:spcPts val="526"/>
              </a:spcAft>
              <a:buFont typeface="+mj-lt"/>
              <a:buAutoNum type="arabicPeriod"/>
              <a:defRPr/>
            </a:pPr>
            <a:r>
              <a:rPr lang="es-ES" sz="2400" dirty="0" err="1" smtClean="0">
                <a:solidFill>
                  <a:srgbClr val="FFFF00"/>
                </a:solidFill>
                <a:latin typeface="Cambria" pitchFamily="18" charset="0"/>
              </a:rPr>
              <a:t>Sampul</a:t>
            </a:r>
            <a:r>
              <a:rPr lang="es-ES" sz="24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s-ES" sz="2400" dirty="0" err="1" smtClean="0">
                <a:solidFill>
                  <a:srgbClr val="FFFF00"/>
                </a:solidFill>
                <a:latin typeface="Cambria" pitchFamily="18" charset="0"/>
              </a:rPr>
              <a:t>depan</a:t>
            </a:r>
            <a:r>
              <a:rPr lang="es-ES" sz="2400" dirty="0" smtClean="0">
                <a:solidFill>
                  <a:srgbClr val="FFFF00"/>
                </a:solidFill>
                <a:latin typeface="Cambria" pitchFamily="18" charset="0"/>
              </a:rPr>
              <a:t>: </a:t>
            </a:r>
            <a:r>
              <a:rPr lang="es-ES" sz="2400" dirty="0" err="1" smtClean="0">
                <a:solidFill>
                  <a:srgbClr val="FFFF00"/>
                </a:solidFill>
                <a:latin typeface="Cambria" pitchFamily="18" charset="0"/>
              </a:rPr>
              <a:t>judul</a:t>
            </a:r>
            <a:r>
              <a:rPr lang="es-ES" sz="2400" dirty="0">
                <a:solidFill>
                  <a:srgbClr val="FFFF00"/>
                </a:solidFill>
                <a:latin typeface="Cambria" pitchFamily="18" charset="0"/>
              </a:rPr>
              <a:t>, logo UT, </a:t>
            </a:r>
            <a:r>
              <a:rPr lang="es-ES" sz="2400" dirty="0" err="1">
                <a:solidFill>
                  <a:srgbClr val="FFFF00"/>
                </a:solidFill>
                <a:latin typeface="Cambria" pitchFamily="18" charset="0"/>
              </a:rPr>
              <a:t>pelaksana</a:t>
            </a:r>
            <a:r>
              <a:rPr lang="es-ES" sz="2400" dirty="0">
                <a:solidFill>
                  <a:srgbClr val="FFFF00"/>
                </a:solidFill>
                <a:latin typeface="Cambria" pitchFamily="18" charset="0"/>
              </a:rPr>
              <a:t>, PPM-LPPM UT </a:t>
            </a:r>
            <a:r>
              <a:rPr lang="es-ES" sz="2400" dirty="0" err="1">
                <a:solidFill>
                  <a:srgbClr val="FFFF00"/>
                </a:solidFill>
                <a:latin typeface="Cambria" pitchFamily="18" charset="0"/>
              </a:rPr>
              <a:t>tahun</a:t>
            </a:r>
            <a:r>
              <a:rPr lang="es-ES" sz="24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s-ES" sz="2400" dirty="0" err="1" smtClean="0">
                <a:solidFill>
                  <a:srgbClr val="FFFF00"/>
                </a:solidFill>
                <a:latin typeface="Cambria" pitchFamily="18" charset="0"/>
              </a:rPr>
              <a:t>kegiatan</a:t>
            </a:r>
            <a:endParaRPr lang="es-ES" sz="2400" dirty="0" smtClean="0">
              <a:solidFill>
                <a:srgbClr val="FFFF00"/>
              </a:solidFill>
              <a:latin typeface="Cambria" pitchFamily="18" charset="0"/>
            </a:endParaRPr>
          </a:p>
          <a:p>
            <a:pPr marL="801655" lvl="1" indent="-457200">
              <a:spcAft>
                <a:spcPts val="526"/>
              </a:spcAft>
              <a:buFont typeface="+mj-lt"/>
              <a:buAutoNum type="arabicPeriod"/>
              <a:defRPr/>
            </a:pPr>
            <a:r>
              <a:rPr lang="en-US" sz="2400" dirty="0" err="1" smtClean="0">
                <a:solidFill>
                  <a:srgbClr val="FFFF00"/>
                </a:solidFill>
                <a:latin typeface="Cambria" pitchFamily="18" charset="0"/>
              </a:rPr>
              <a:t>Daftar</a:t>
            </a:r>
            <a:r>
              <a:rPr lang="en-US" sz="2400" dirty="0" smtClean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itchFamily="18" charset="0"/>
              </a:rPr>
              <a:t>dan</a:t>
            </a:r>
            <a:r>
              <a:rPr lang="en-US" sz="24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itchFamily="18" charset="0"/>
              </a:rPr>
              <a:t>kuitansi</a:t>
            </a:r>
            <a:r>
              <a:rPr lang="en-US" sz="24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itchFamily="18" charset="0"/>
              </a:rPr>
              <a:t>pembelian</a:t>
            </a:r>
            <a:r>
              <a:rPr lang="en-US" sz="24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" pitchFamily="18" charset="0"/>
              </a:rPr>
              <a:t>barang</a:t>
            </a:r>
            <a:endParaRPr lang="en-US" sz="2400" dirty="0" smtClean="0">
              <a:solidFill>
                <a:srgbClr val="FFFF00"/>
              </a:solidFill>
              <a:latin typeface="Cambria" pitchFamily="18" charset="0"/>
            </a:endParaRPr>
          </a:p>
          <a:p>
            <a:pPr marL="801655" lvl="1" indent="-457200">
              <a:spcAft>
                <a:spcPts val="526"/>
              </a:spcAft>
              <a:buFont typeface="+mj-lt"/>
              <a:buAutoNum type="arabicPeriod"/>
              <a:defRPr/>
            </a:pPr>
            <a:r>
              <a:rPr lang="sv-SE" sz="2400" dirty="0" smtClean="0">
                <a:solidFill>
                  <a:srgbClr val="FFFF00"/>
                </a:solidFill>
                <a:latin typeface="Cambria" pitchFamily="18" charset="0"/>
              </a:rPr>
              <a:t>Perjalanan </a:t>
            </a:r>
            <a:r>
              <a:rPr lang="sv-SE" sz="2400" dirty="0">
                <a:solidFill>
                  <a:srgbClr val="FFFF00"/>
                </a:solidFill>
                <a:latin typeface="Cambria" pitchFamily="18" charset="0"/>
              </a:rPr>
              <a:t>Dinas didukung dengan Surat Tugas </a:t>
            </a:r>
            <a:r>
              <a:rPr lang="sv-SE" sz="2400" dirty="0" smtClean="0">
                <a:solidFill>
                  <a:srgbClr val="FFFF00"/>
                </a:solidFill>
                <a:latin typeface="Cambria" pitchFamily="18" charset="0"/>
              </a:rPr>
              <a:t>dan SPD dari </a:t>
            </a:r>
            <a:r>
              <a:rPr lang="sv-SE" sz="2400" dirty="0">
                <a:solidFill>
                  <a:srgbClr val="FFFF00"/>
                </a:solidFill>
                <a:latin typeface="Cambria" pitchFamily="18" charset="0"/>
              </a:rPr>
              <a:t>Ketua </a:t>
            </a:r>
            <a:r>
              <a:rPr lang="sv-SE" sz="2400" dirty="0" smtClean="0">
                <a:solidFill>
                  <a:srgbClr val="FFFF00"/>
                </a:solidFill>
                <a:latin typeface="Cambria" pitchFamily="18" charset="0"/>
              </a:rPr>
              <a:t>LPPM</a:t>
            </a:r>
          </a:p>
          <a:p>
            <a:pPr marL="801655" lvl="1" indent="-457200">
              <a:spcAft>
                <a:spcPts val="526"/>
              </a:spcAft>
              <a:buFont typeface="+mj-lt"/>
              <a:buAutoNum type="arabicPeriod"/>
              <a:defRPr/>
            </a:pPr>
            <a:r>
              <a:rPr lang="sv-SE" sz="2400" dirty="0" smtClean="0">
                <a:solidFill>
                  <a:srgbClr val="FFFF00"/>
                </a:solidFill>
                <a:latin typeface="Cambria" pitchFamily="18" charset="0"/>
              </a:rPr>
              <a:t>Bukti transportasi, akomodasi perjadin</a:t>
            </a:r>
            <a:endParaRPr lang="sv-SE" sz="2400" dirty="0">
              <a:solidFill>
                <a:srgbClr val="FFFF00"/>
              </a:solidFill>
              <a:latin typeface="Cambria" pitchFamily="18" charset="0"/>
            </a:endParaRPr>
          </a:p>
          <a:p>
            <a:pPr marL="801655" lvl="1" indent="-457200">
              <a:buFont typeface="+mj-lt"/>
              <a:buAutoNum type="arabicPeriod"/>
              <a:defRPr/>
            </a:pPr>
            <a:r>
              <a:rPr lang="en-US" sz="2400" dirty="0" err="1">
                <a:solidFill>
                  <a:srgbClr val="FFFF00"/>
                </a:solidFill>
                <a:latin typeface="Cambria" pitchFamily="18" charset="0"/>
              </a:rPr>
              <a:t>Bukti</a:t>
            </a:r>
            <a:r>
              <a:rPr lang="en-US" sz="24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itchFamily="18" charset="0"/>
              </a:rPr>
              <a:t>Setoran</a:t>
            </a:r>
            <a:r>
              <a:rPr lang="en-US" sz="24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itchFamily="18" charset="0"/>
              </a:rPr>
              <a:t>Pajak</a:t>
            </a:r>
            <a:r>
              <a:rPr lang="en-US" sz="2400" dirty="0">
                <a:solidFill>
                  <a:srgbClr val="FFFF00"/>
                </a:solidFill>
                <a:latin typeface="Cambria" pitchFamily="18" charset="0"/>
              </a:rPr>
              <a:t> (SSP), </a:t>
            </a:r>
            <a:r>
              <a:rPr lang="en-US" sz="2400" dirty="0" err="1">
                <a:solidFill>
                  <a:srgbClr val="FFFF00"/>
                </a:solidFill>
                <a:latin typeface="Cambria" pitchFamily="18" charset="0"/>
              </a:rPr>
              <a:t>apabila</a:t>
            </a:r>
            <a:r>
              <a:rPr lang="en-US" sz="24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itchFamily="18" charset="0"/>
              </a:rPr>
              <a:t>dalam</a:t>
            </a:r>
            <a:r>
              <a:rPr lang="en-US" sz="24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itchFamily="18" charset="0"/>
              </a:rPr>
              <a:t>kuitansi</a:t>
            </a:r>
            <a:r>
              <a:rPr lang="en-US" sz="24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itchFamily="18" charset="0"/>
              </a:rPr>
              <a:t>terdapat</a:t>
            </a:r>
            <a:r>
              <a:rPr lang="en-US" sz="24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itchFamily="18" charset="0"/>
              </a:rPr>
              <a:t>kewajiban</a:t>
            </a:r>
            <a:r>
              <a:rPr lang="en-US" sz="24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Cambria" pitchFamily="18" charset="0"/>
              </a:rPr>
              <a:t>pajak</a:t>
            </a:r>
            <a:r>
              <a:rPr lang="en-US" sz="2400" dirty="0">
                <a:solidFill>
                  <a:srgbClr val="FFFF00"/>
                </a:solidFill>
                <a:latin typeface="Cambria" pitchFamily="18" charset="0"/>
              </a:rPr>
              <a:t> yang </a:t>
            </a:r>
            <a:r>
              <a:rPr lang="en-US" sz="2400" dirty="0" err="1">
                <a:solidFill>
                  <a:srgbClr val="FFFF00"/>
                </a:solidFill>
                <a:latin typeface="Cambria" pitchFamily="18" charset="0"/>
              </a:rPr>
              <a:t>harus</a:t>
            </a:r>
            <a:r>
              <a:rPr lang="en-US" sz="2400" dirty="0">
                <a:solidFill>
                  <a:srgbClr val="FFFF00"/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Cambria" pitchFamily="18" charset="0"/>
              </a:rPr>
              <a:t>dibayarkan</a:t>
            </a:r>
            <a:r>
              <a:rPr lang="en-US" sz="2400" dirty="0" smtClean="0">
                <a:solidFill>
                  <a:srgbClr val="FFFF00"/>
                </a:solidFill>
                <a:latin typeface="Cambria" pitchFamily="18" charset="0"/>
              </a:rPr>
              <a:t>.</a:t>
            </a:r>
          </a:p>
          <a:p>
            <a:pPr marL="745282" lvl="1" indent="-400827">
              <a:defRPr/>
            </a:pPr>
            <a:endParaRPr lang="en-US" sz="2400" dirty="0" smtClean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76400" y="381000"/>
            <a:ext cx="7467600" cy="94272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  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Laporan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algn="ctr"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Pertanggungjawaban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</a:rPr>
              <a:t>Keuangan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id-ID" smtClean="0">
              <a:solidFill>
                <a:srgbClr val="898989"/>
              </a:solidFill>
            </a:endParaRPr>
          </a:p>
        </p:txBody>
      </p:sp>
      <p:pic>
        <p:nvPicPr>
          <p:cNvPr id="9220" name="Picture 7" descr="slide1.pd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3114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/>
        </p:nvSpPr>
        <p:spPr bwMode="auto">
          <a:xfrm>
            <a:off x="893621" y="2133399"/>
            <a:ext cx="7356758" cy="2310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7233" tIns="43613" rIns="87233" bIns="43613" anchor="ctr"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defTabSz="435406" eaLnBrk="0" hangingPunct="0">
              <a:defRPr/>
            </a:pPr>
            <a:r>
              <a:rPr lang="id-ID" sz="5300" b="1" dirty="0">
                <a:ln w="1905"/>
                <a:solidFill>
                  <a:srgbClr val="5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oper Black" pitchFamily="18" charset="0"/>
                <a:ea typeface="ＭＳ Ｐゴシック" pitchFamily="-65" charset="-128"/>
                <a:cs typeface="+mj-cs"/>
              </a:rPr>
              <a:t>TERIMA KASIH</a:t>
            </a:r>
            <a:endParaRPr lang="id-ID" sz="2800" b="1" dirty="0">
              <a:ln w="1905"/>
              <a:solidFill>
                <a:srgbClr val="5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oper Black" pitchFamily="18" charset="0"/>
              <a:ea typeface="ＭＳ Ｐゴシック" pitchFamily="-65" charset="-128"/>
              <a:cs typeface="+mj-cs"/>
            </a:endParaRPr>
          </a:p>
        </p:txBody>
      </p:sp>
      <p:sp>
        <p:nvSpPr>
          <p:cNvPr id="9222" name="TextBox 5"/>
          <p:cNvSpPr txBox="1">
            <a:spLocks noChangeArrowheads="1"/>
          </p:cNvSpPr>
          <p:nvPr/>
        </p:nvSpPr>
        <p:spPr bwMode="auto">
          <a:xfrm>
            <a:off x="7139464" y="1096934"/>
            <a:ext cx="1466734" cy="634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65" tIns="40083" rIns="80165" bIns="40083">
            <a:spAutoFit/>
          </a:bodyPr>
          <a:lstStyle/>
          <a:p>
            <a:r>
              <a:rPr lang="en-US" dirty="0">
                <a:solidFill>
                  <a:srgbClr val="FFC000"/>
                </a:solidFill>
                <a:latin typeface="Arial Black" pitchFamily="34" charset="0"/>
              </a:rPr>
              <a:t>PPM-LPPM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7171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56223" cy="6822831"/>
          </a:xfrm>
        </p:spPr>
      </p:pic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609600"/>
            <a:ext cx="6958146" cy="81961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lIns="80165" tIns="40083" rIns="80165" bIns="40083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PERMASALAHAN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dalam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Melaksanakan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b="1" dirty="0" err="1" smtClean="0">
                <a:solidFill>
                  <a:schemeClr val="accent6">
                    <a:lumMod val="75000"/>
                  </a:schemeClr>
                </a:solidFill>
              </a:rPr>
              <a:t>PkM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…</a:t>
            </a:r>
            <a:endParaRPr lang="en-US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066800" y="1721698"/>
            <a:ext cx="7467600" cy="3352800"/>
          </a:xfrm>
          <a:prstGeom prst="rect">
            <a:avLst/>
          </a:prstGeom>
          <a:solidFill>
            <a:srgbClr val="500000"/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Angka kredit PkM dinilai sangat rendah (maks 10% atau boleh tidak ada, syukur sudah ada nilai minimalnya)</a:t>
            </a:r>
            <a:r>
              <a:rPr lang="en-US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,</a:t>
            </a:r>
            <a:endParaRPr lang="id-ID" dirty="0" smtClean="0">
              <a:solidFill>
                <a:srgbClr val="FFFF00"/>
              </a:solidFill>
              <a:latin typeface="Book Antiqua" panose="02040602050305030304" pitchFamily="18" charset="0"/>
            </a:endParaRPr>
          </a:p>
          <a:p>
            <a:r>
              <a:rPr lang="id-ID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Rendahnya minat dosen berkompetisi dalam hibah PPM DRPM </a:t>
            </a:r>
          </a:p>
          <a:p>
            <a:r>
              <a:rPr lang="id-ID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Belum ada standarisasi media wahana untuk  diseminasi hasil PPM (seperti: model terbitan berkala/ jurnal/publikasi, prosiding, dan lainnya</a:t>
            </a:r>
            <a:r>
              <a:rPr lang="en-US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)</a:t>
            </a:r>
            <a:endParaRPr lang="id-ID" dirty="0">
              <a:solidFill>
                <a:srgbClr val="FFFF0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94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7171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0" y="0"/>
            <a:ext cx="9156223" cy="6822831"/>
          </a:xfrm>
        </p:spPr>
      </p:pic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86002" y="609600"/>
            <a:ext cx="6881946" cy="3887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lIns="80165" tIns="40083" rIns="80165" bIns="40083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                      KONDISI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</a:rPr>
              <a:t>PkM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190415108"/>
              </p:ext>
            </p:extLst>
          </p:nvPr>
        </p:nvGraphicFramePr>
        <p:xfrm>
          <a:off x="-11724" y="1033493"/>
          <a:ext cx="9155723" cy="5824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0805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0"/>
            <a:ext cx="9156223" cy="6822831"/>
          </a:xfrm>
        </p:spPr>
      </p:pic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74277" y="678075"/>
            <a:ext cx="6869723" cy="38872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lIns="80165" tIns="40083" rIns="80165" bIns="40083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              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</a:rPr>
              <a:t>Prinsip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</a:rPr>
              <a:t>Dasar</a:t>
            </a:r>
            <a:r>
              <a:rPr lang="en-US" sz="2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000" b="1" dirty="0" err="1" smtClean="0">
                <a:solidFill>
                  <a:schemeClr val="accent6">
                    <a:lumMod val="75000"/>
                  </a:schemeClr>
                </a:solidFill>
              </a:rPr>
              <a:t>PkM</a:t>
            </a:r>
            <a:endParaRPr lang="en-US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1143000" y="1776441"/>
            <a:ext cx="7467600" cy="3359785"/>
          </a:xfrm>
          <a:prstGeom prst="rect">
            <a:avLst/>
          </a:prstGeom>
          <a:solidFill>
            <a:srgbClr val="500000"/>
          </a:solidFill>
          <a:ln w="9525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id-ID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1. Berbasis kewilayahan </a:t>
            </a:r>
          </a:p>
          <a:p>
            <a:pPr marL="0" indent="0">
              <a:buFont typeface="Wingdings"/>
              <a:buNone/>
            </a:pPr>
            <a:r>
              <a:rPr lang="id-ID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2. Berdasarkan permasalahan, kebutuhan atau  </a:t>
            </a:r>
          </a:p>
          <a:p>
            <a:pPr marL="0" indent="0">
              <a:buFont typeface="Wingdings"/>
              <a:buNone/>
            </a:pPr>
            <a:r>
              <a:rPr lang="id-ID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   tantangan di masyarakat </a:t>
            </a:r>
          </a:p>
          <a:p>
            <a:pPr marL="0" indent="0">
              <a:buFont typeface="Wingdings"/>
              <a:buNone/>
            </a:pPr>
            <a:r>
              <a:rPr lang="id-ID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3. Sinergi, multi disiplin, dan bermitra </a:t>
            </a:r>
          </a:p>
          <a:p>
            <a:pPr marL="0" indent="0">
              <a:buFont typeface="Wingdings"/>
              <a:buNone/>
            </a:pPr>
            <a:r>
              <a:rPr lang="id-ID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4. Kegiatan terstruktur dengan target luaran </a:t>
            </a:r>
          </a:p>
          <a:p>
            <a:pPr marL="0" indent="0">
              <a:buFont typeface="Wingdings"/>
              <a:buNone/>
            </a:pPr>
            <a:r>
              <a:rPr lang="id-ID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    yang jelas dan dapat diukur </a:t>
            </a:r>
          </a:p>
          <a:p>
            <a:pPr marL="0" indent="0">
              <a:buFont typeface="Wingdings"/>
              <a:buNone/>
            </a:pPr>
            <a:r>
              <a:rPr lang="id-ID" dirty="0" smtClean="0">
                <a:solidFill>
                  <a:srgbClr val="FFFF00"/>
                </a:solidFill>
                <a:latin typeface="Book Antiqua" panose="02040602050305030304" pitchFamily="18" charset="0"/>
              </a:rPr>
              <a:t>5. Berkelanjutan, tuntas, dan bermakna</a:t>
            </a:r>
            <a:endParaRPr lang="id-ID" dirty="0">
              <a:solidFill>
                <a:srgbClr val="FFFF0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516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7171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4395"/>
            <a:ext cx="9156223" cy="6858000"/>
          </a:xfrm>
          <a:scene3d>
            <a:camera prst="orthographicFront"/>
            <a:lightRig rig="threePt" dir="t"/>
          </a:scene3d>
          <a:sp3d>
            <a:bevelT prst="relaxedInset"/>
          </a:sp3d>
        </p:spPr>
      </p:pic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3448231132"/>
              </p:ext>
            </p:extLst>
          </p:nvPr>
        </p:nvGraphicFramePr>
        <p:xfrm>
          <a:off x="1295400" y="1752600"/>
          <a:ext cx="67818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676400" y="609600"/>
            <a:ext cx="7467600" cy="511836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  </a:t>
            </a:r>
            <a:r>
              <a:rPr lang="id-ID" sz="2800" b="1" dirty="0">
                <a:solidFill>
                  <a:schemeClr val="accent6">
                    <a:lumMod val="75000"/>
                  </a:schemeClr>
                </a:solidFill>
              </a:rPr>
              <a:t>8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id-ID" sz="2800" b="1" dirty="0" smtClean="0">
                <a:solidFill>
                  <a:schemeClr val="accent6">
                    <a:lumMod val="75000"/>
                  </a:schemeClr>
                </a:solidFill>
              </a:rPr>
              <a:t>Standar PkM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7171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228600"/>
            <a:ext cx="9156223" cy="6858000"/>
          </a:xfrm>
        </p:spPr>
      </p:pic>
      <p:sp>
        <p:nvSpPr>
          <p:cNvPr id="7172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81200" y="353682"/>
            <a:ext cx="7162800" cy="511836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smtClean="0">
                <a:solidFill>
                  <a:schemeClr val="accent6">
                    <a:lumMod val="75000"/>
                  </a:schemeClr>
                </a:solidFill>
              </a:rPr>
              <a:t>                                             Standar Isi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920985853"/>
              </p:ext>
            </p:extLst>
          </p:nvPr>
        </p:nvGraphicFramePr>
        <p:xfrm>
          <a:off x="1600200" y="1828800"/>
          <a:ext cx="64008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id-ID" smtClean="0"/>
          </a:p>
        </p:txBody>
      </p:sp>
      <p:pic>
        <p:nvPicPr>
          <p:cNvPr id="4099" name="Content Placeholder 3" descr="slide2.pdf"/>
          <p:cNvPicPr>
            <a:picLocks noGrp="1" noChangeAspect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-12223" y="-152400"/>
            <a:ext cx="9156223" cy="6858000"/>
          </a:xfrm>
        </p:spPr>
      </p:pic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04587" y="578698"/>
            <a:ext cx="6039413" cy="839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0125" tIns="40063" rIns="80125" bIns="40063" anchor="ctr"/>
          <a:lstStyle/>
          <a:p>
            <a:pPr algn="r"/>
            <a:endParaRPr lang="id-ID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09800" y="402564"/>
            <a:ext cx="6934200" cy="511836"/>
          </a:xfrm>
          <a:prstGeom prst="rect">
            <a:avLst/>
          </a:prstGeom>
          <a:solidFill>
            <a:schemeClr val="bg1">
              <a:lumMod val="85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wrap="square" lIns="80165" tIns="40083" rIns="80165" bIns="40083">
            <a:spAutoFit/>
          </a:bodyPr>
          <a:lstStyle/>
          <a:p>
            <a:pPr algn="ctr">
              <a:defRPr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                               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Standar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</a:rPr>
              <a:t>Hasi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</a:rPr>
              <a:t>l</a:t>
            </a:r>
            <a:endParaRPr lang="en-US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051697668"/>
              </p:ext>
            </p:extLst>
          </p:nvPr>
        </p:nvGraphicFramePr>
        <p:xfrm>
          <a:off x="1143000" y="1524000"/>
          <a:ext cx="70104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2641</TotalTime>
  <Words>1764</Words>
  <Application>Microsoft Office PowerPoint</Application>
  <PresentationFormat>On-screen Show (4:3)</PresentationFormat>
  <Paragraphs>347</Paragraphs>
  <Slides>32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7" baseType="lpstr">
      <vt:lpstr>ＭＳ Ｐゴシック</vt:lpstr>
      <vt:lpstr>Aharoni</vt:lpstr>
      <vt:lpstr>Arial</vt:lpstr>
      <vt:lpstr>Arial Black</vt:lpstr>
      <vt:lpstr>Arial Narrow</vt:lpstr>
      <vt:lpstr>Bernard MT Condensed</vt:lpstr>
      <vt:lpstr>Book Antiqua</vt:lpstr>
      <vt:lpstr>Calibri</vt:lpstr>
      <vt:lpstr>Cambria</vt:lpstr>
      <vt:lpstr>Century Schoolbook</vt:lpstr>
      <vt:lpstr>Cooper Black</vt:lpstr>
      <vt:lpstr>Times New Roman</vt:lpstr>
      <vt:lpstr>Wingdings</vt:lpstr>
      <vt:lpstr>Wingdings 2</vt:lpstr>
      <vt:lpstr>Oriel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PKM Dosen </vt:lpstr>
      <vt:lpstr>SASARAN PkM DOSEN</vt:lpstr>
      <vt:lpstr>Luaran PKM Dosen</vt:lpstr>
      <vt:lpstr>Program Pengembangan Desa Mitra (PPDM)</vt:lpstr>
      <vt:lpstr>KRITERIA PPDM</vt:lpstr>
      <vt:lpstr>LUARAN PPDM</vt:lpstr>
      <vt:lpstr>BEBERAPA CONTOH LUARAN KEGIATAN</vt:lpstr>
      <vt:lpstr>PowerPoint Presentation</vt:lpstr>
      <vt:lpstr>PowerPoint Presentation</vt:lpstr>
      <vt:lpstr>                                                JUMLAH DANA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asep4rz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PENGABDIAN PADA MASYARAKAT</dc:title>
  <dc:creator>Adi</dc:creator>
  <cp:lastModifiedBy>Tetty Rachmi</cp:lastModifiedBy>
  <cp:revision>125</cp:revision>
  <dcterms:created xsi:type="dcterms:W3CDTF">2015-06-08T12:40:05Z</dcterms:created>
  <dcterms:modified xsi:type="dcterms:W3CDTF">2017-04-17T05:34:37Z</dcterms:modified>
</cp:coreProperties>
</file>